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notesSlides/notesSlide2.xml" ContentType="application/vnd.openxmlformats-officedocument.presentationml.notesSlide+xml"/>
  <Override PartName="/ppt/ink/ink17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46F"/>
    <a:srgbClr val="F4DE65"/>
    <a:srgbClr val="F49D43"/>
    <a:srgbClr val="CC6212"/>
    <a:srgbClr val="F42500"/>
    <a:srgbClr val="9900CC"/>
    <a:srgbClr val="43D73B"/>
    <a:srgbClr val="43DD3B"/>
    <a:srgbClr val="E5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153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17:12:11.577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0,'-4'0,"-2"0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47.580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1,'75'4,"-1"3,107 24,-110-16,2-3,130 4,55-2,-3 0,-190-15,-1 3,105 18,-144-17,0-1,45-1,-45-1,-13-1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41.40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8 0,'-3'2,"-2"0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40.21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41.54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42.96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1,'-2'0,"-1"0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51.06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56.21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13 505,'0'-51,"-9"-259,6 176,3 124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58.08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0,'271'0,"-261"0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59.03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1,'13'1,"0"1,0 0,0 1,-1 0,0 1,13 5,-10-3,0-1,0 0,26 3,-19-4,-1 0,32 11,30 7,-73-21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03.86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1,'-2'1,"-3"2,-2 0,-2-1,-2-1,1 2,1 2,-1 0,0 0,-1 1,0-2,2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04.840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1,'-3'1,"1"2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10.94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102 80,'2'6,"0"0,0-1,1 1,0-1,-1 0,2 1,-1-1,1-1,7 10,5 6,-5-3,1-1,18 19,-26-31,0 1,1-1,0 0,0 0,0 0,0-1,1 1,-1-2,1 1,0 0,7 1,-15-9,-1-1,0 0,-1 1,1-1,-1 1,0 0,-7-6,-9-8,14 15,0-1,0 0,1 0,0 0,0-1,0 0,0 0,1 0,0 0,1-1,-1 0,1 0,1 0,-1 0,1 0,-2-10,4 13,0-3,-1 0,0 0,0 0,-1 0,0 0,0 1,0-1,-1 0,0 1,0 0,-5-6,8 12,0 0,0-1,0 1,0 0,0 0,0 0,0 0,0 0,0 0,0 0,0-1,0 1,-1 0,1 0,0 0,0 0,0 0,0 0,0 0,0 0,0 0,0 0,-1 0,1 0,0 0,0 0,0 0,0-1,0 1,0 0,-1 0,1 0,0 1,0-1,0 0,0 0,0 0,0 0,-1 0,1 0,0 0,0 0,0 0,0 0,0 0,0 0,0 0,-1 0,1 0,0 1,0-1,0 0,0 0,0 0,0 0,0 0,0 0,-3 13,5 13,2-14,1-1,0 0,1 0,0 0,11 13,19 37,-22-34,-12-29,-7-16,-10-17,11 28,1 0,0 0,0 0,1 0,-2-9,4 14,0 1,0-1,-1 0,1 0,-1 1,1-1,-1 0,1 1,-1-1,0 0,0 1,0-1,0 1,0 0,0-1,0 1,0 0,-3-2,3 2,0 1,0 0,0 0,0-1,-1 1,1 0,0 0,0 0,0 0,0 0,-1 0,1 0,0 1,0-1,0 0,0 1,0-1,0 1,-1-1,0 2,-9 5,2 1,-1 0,1 1,-11 13,-4 2,-10-2,21-14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00:49.12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0,'613'50'0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21.56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22.44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31.550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5:32.45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08.969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1,'0'1,"1"-1,-1 1,1 0,-1 0,1-1,0 1,-1 0,1-1,0 1,-1-1,1 1,0-1,0 1,-1-1,1 0,0 1,0-1,0 0,0 0,0 1,-1-1,1 0,0 0,0 0,0 0,1 0,30 1,-28-1,413 11,-91 1,-322-12,0 1,0 0,0 0,0 0,0 0,0 1,-1 0,1-1,0 1,-1 0,1 1,-1-1,0 1,0-1,0 1,0 0,0 0,2 5,9 10,-2 1,13 25,-2-4,9 3,2-1,2-1,52 45,51 58,-132-135,-1 1,-1-1,0 1,0 1,-1-1,5 19,15 36,-18-55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6:11.615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1270 0 0,'-1270'82'0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15.461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18.363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18.935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20.486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52.95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0,'484'0,"-466"2,-11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21.259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22.235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26.645"/>
    </inkml:context>
    <inkml:brush xml:id="br0">
      <inkml:brushProperty name="width" value="0.5" units="cm"/>
      <inkml:brushProperty name="height" value="1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0,'42'37,"-27"-25,-1 0,-1 1,13 16,-6-6,1-1,35 28,14 13,-41-32,9 7,-2 1,46 66,-72-86,0 0,-2 1,0 0,-1 0,-1 1,-1 0,-1 0,2 23,5 19,-5-15,-5-37,0-1,0 1,1-1,0 0,1 0,8 19,-8-22,-1 0,1 0,-1 0,-1 0,2 7,8 30,-7-36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31.749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1,'24'8,"0"0,0-1,0-1,1-1,0-2,27 1,20 4,25 8,-31-5,0-2,100 0,-155-9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38.23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0,'1'1,"0"1,-1-1,1 0,0 0,-1 0,1 0,0 0,0-1,0 1,0 0,0 0,0-1,0 1,0 0,0-1,0 1,1-1,-1 1,0-1,3 1,32 9,-29-8,96 18,-65-13,53 15,72 18,-41-12,116 42,-229-68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39.69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0,'57'3,"0"2,0 3,72 19,-54-10,-34-9,80 20,-85-17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0.62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1.70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2.46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3.72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54.01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0,'66'3,"79"14,-80-7,84 0,-109-10,-32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4.52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0,'394'0,"-377"0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5.34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6.42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6.92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7.38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49.15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4,'168'2,"176"-4,-335 0,-1 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51.44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0,'3'5,"-1"-1,0 1,0-1,-1 1,1 0,-1 0,0 0,0-1,0 9,-4 14,0-28,1-15,2-1,0 10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53.10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54.45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55.47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1,'2'0,"1"0,0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56.43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32 418,'-1'-53,"-9"-62,1 76,6 31,1-1,0 1,1-1,0 1,-1-10,2 17,0-2,0-1,0 0,0 0,0 0,1 0,-1 1,1-1,0 0,0 0,0 1,1-1,-1 1,1-1,0 1,0 0,3-4,-3 4,0-1,-1 1,1-1,0 0,-1 0,0 0,0 0,0 0,0-5,7-25,-4 27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58.01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82,'18'0,"-1"1,0-1,0 0,0-2,0 0,0-1,0 0,20-8,12-6,87-17,-101 26,-25 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6:59.58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0 126,'14'1,"0"-2,0 0,0 0,-1-2,24-6,-30 7,-1-1,1 0,-1 0,0-1,0 0,0 0,0-1,-1 1,0-1,0 0,0-1,7-10,23-26,-30 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01.284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1 281,'19'-33,"-12"22,-1 0,0-1,0 0,4-13,-6 7,2 0,0 0,1 1,1 0,0 1,1 0,1 0,15-19,-20 30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04.62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0,'25'2,"0"1,-1 1,1 1,24 8,-19-4,1-2,31 3,87-8,-142-2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06.41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0 213,'0'-6,"0"0,0 1,1-1,0 1,0-1,0 1,0-1,1 1,0 0,0-1,0 1,1 0,0 0,0 1,0-1,1 1,-1-1,7-5,-8 7,0 1,0-1,0 1,-1-1,1 0,-1 0,0 0,1 0,-2 0,1 0,0 0,0 0,-1 0,0 0,0-1,0 1,0 0,0 0,-1 0,0-4,-1-15,2 21,0 1,0-1,0 0,0 0,1 0,-1 0,0 1,0-1,0 0,1 0,-1 1,1-1,-1 0,0 0,1 1,-1-1,1 0,-1 1,1-1,0 1,-1-1,1 1,0-1,-1 1,1-1,0 1,0-1,-1 1,1 0,0 0,0-1,0 1,-1 0,2 0,32 0,-25 0,-2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09.78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343 1,'-4'0,"0"0,0 0,0 0,1 1,-1 0,0 0,0 0,0 0,1 0,-1 1,1-1,-1 1,1 0,-5 4,2 0,0 0,1 0,0 0,0 1,-4 9,-3 1,-16 22,22-32,0 0,0 0,1 1,0 0,1 0,-1 0,2 1,-1-1,-3 17,4-14,0 0,-1-1,0 1,-1-1,0 0,0 0,-1-1,-1 0,1 0,-15 14,18-21,0 0,0-1,0 1,0-1,0 0,0 0,0 0,0-1,0 1,-1-1,1 1,0-1,0 0,-4-1,-23 3,24-1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12.45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155 7,'-1'0,"0"-1,-1 0,1 0,0 1,-1-1,1 1,-1-1,1 1,0-1,-1 1,1 0,-1 0,1 0,-1 0,1 0,-1 0,1 0,-1 0,1 1,-1-1,1 1,-1-1,-1 2,-39 17,26-11,-24-1,23-7,17 0,0 0,0 0,0 0,0 0,-1 0,1 0,0 0,0 0,0 0,0 0,0 0,0 0,0 0,-1 0,1 0,0 0,0 0,0 0,0 0,0 0,0-1,0 1,0 0,-1 0,1 0,0 0,0 0,0 0,0 0,0 0,0 0,0 0,0 0,0-1,0 1,0 0,0 0,0 0,0 0,-1 0,1 0,0 0,0-1,0 1,0 0,0 0,0 0,0 0,0 0,1 0,-1-1,0 1,0 0,0 0,0 0,0 0,0 0,0 0,0 0,0 0,0-1,0 1,0 0,0 0,0 0,1 0,-1 0,5-10,-5 10,0 4,2 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15.989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1,'1'6,"1"0,-1 1,1-1,0 0,1 0,-1 0,1-1,1 1,-1 0,1-1,0 0,0 0,0 0,8 6,1 3,-7-7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17.70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1,'18'21,"27"39,-37-46,1 0,1-1,1-1,-1 0,2 0,0-1,0 0,18 11,5-3,0-1,1-2,71 21,-96-34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18.78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1,'13'1,"0"1,-1 0,1 1,19 8,-4-2,-4-4,0 0,1-2,49 1,-27-2,133 5,-87 11,-87-17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02.48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625 234,'-25'0,"4"1,0-1,0-1,0-1,0 0,0-2,-37-11,51 13,1 0,-1 0,1 1,-1-1,0 2,0-1,1 1,-1 0,0 0,0 1,1 0,-8 2,10-2,0 0,1 0,-1 1,0-1,0 1,1 0,-1 0,1 0,0 1,0-1,0 1,0 0,0 0,0 0,1 0,-1 1,1-1,0 0,0 1,-3 6,4-5,-3 4,1 0,0 0,1 1,0-1,0 12,1-19,1-1,0 0,0 1,0-1,1 1,-1-1,0 1,1-1,-1 1,0-1,1 1,0-1,-1 0,1 1,0-1,0 0,-1 0,1 0,0 0,0 1,1-1,-1 0,0-1,0 1,0 0,1 0,-1 0,0-1,1 1,-1-1,0 1,1-1,-1 1,1-1,-1 0,1 0,-1 0,1 0,-1 0,1 0,1 0,9 0,-6 1,-1-1,1 1,0-1,-1-1,1 1,-1-1,1 0,7-2,-15-2,-1 1,0 0,0 0,-1 0,0 0,1 1,-1-1,-8-4,11 7,-38-26,-9-8,46 33,-1-1,1 0,0 0,0 0,0 0,0 0,1 0,-1-1,1 1,0-1,-1 1,2-1,-1 1,0-6,0 3,1 1,-1-1,0 0,-1 1,1 0,-1-1,0 1,0 0,-1 0,0 0,0 0,0 0,0 1,-1-1,-6-5,-1 0,-1 2,0-1,-1 2,-20-10,15 7,-20-16,37 25,-1 0,1 0,0 0,-1-1,1 1,0 0,0-1,-1 1,1-1,0 1,1-1,-1 1,0-1,0 0,1 1,-1-1,1 0,-1 0,1 0,0 1,0-4,0 4,1 1,0 0,0-1,0 1,0 0,-1 0,1 0,0 0,0 0,0 0,0 0,0 0,-1 0,1 0,0 1,0-1,0 0,0 0,-1 1,1-1,0 1,0-1,-1 0,1 1,0-1,-1 1,1 0,1 0,22 17,-18-10,0 1,0-1,8 20,-12-23,0-1,0 1,1 0,0-1,-1 1,2-1,-1 0,0 0,1 0,0 0,0 0,0-1,0 0,0 0,1 0,0 0,7 2,6 1,0-1,0 0,0-2,1 0,-1-1,1-1,0-1,20-2,-38 2,-1 0,1 0,0 0,0 0,0 0,-1 0,1 0,0 0,0 0,0-1,-1 1,1 0,0 0,0-1,-1 1,1-1,0 1,-1-1,1 1,0-1,-1 1,2-2,-10-10,-29-7,25 15,1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21.42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1,'22'1,"1"0,-1 2,1 1,-1 1,-1 0,1 2,-1 1,33 16,-46-18,0 1,-1 0,1 0,-2 1,1 0,-1 0,0 0,0 1,5 13,23 31,-4-19,50 46,-47-49,43 52,-26-26,-27-32,32 46,-49-63,-1 1,0 0,-1 1,0-1,0 1,-1 0,0 0,-1 0,2 18,0-4,1 0,1 0,1-1,10 23,0 1,48 194,-59-212,-4-22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22.78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0,'19'9,"1"-1,0-1,0-1,1-1,0 0,0-2,0 0,0-2,34-1,-18 0,-27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24.04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16,'184'8,"-176"-9,0 1,0-2,1 1,-1-1,12-4,16-4,-29 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25.05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30,'3'0,"44"0,74-9,-66-9,-48 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26.023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24,'22'-1,"1"-1,37-8,-16 1,-37 8,0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27.12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34,'1'0,"1"-1,3-1,2 0,1 0,0-1,-1-1,-1 0,-1-2,0 0,-2 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2.363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3.09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3.49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8 0,'-1'3,"-2"0,-1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4.18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09.47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355 2,'-44'-2,"-49"4,85-2,1 1,0 1,0-1,1 1,-1 1,0-1,1 1,-1 0,1 1,-10 6,10-6,-1 0,1-1,-1 1,0-1,0 0,-1-1,1 0,0 0,-1-1,1 0,-1 0,1-1,-1 1,0-2,-9 0,8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4.55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1,'2'0,"-1"0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5.86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0,'4'4,"0"-1,-1 0,1 1,-1 0,0 0,-1 0,1 0,-1 0,3 6,-1-3,-2-3,1 1,-1-1,1 0,-1 1,1-1,0-1,1 1,-1 0,1-1,-1 0,1 0,0 0,0 0,1 0,-1-1,1 0,-1 0,1 0,-1 0,1-1,7 2,-5-2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8.31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14,'3'-2,"-1"0,1 1,0 0,0-1,0 1,0 0,0 0,0 1,0-1,0 1,0-1,0 1,0 0,1 0,-1 0,0 1,0-1,0 1,0 0,0-1,0 1,0 1,0-1,0 0,-1 1,1-1,0 1,-1 0,0 0,1 0,-1 0,0 1,0-1,0 0,0 1,0 0,-1-1,3 5,1 4,-1 1,0-1,-1 1,0 0,0-1,-1 1,-1 1,0 20,-2-27,1 1,0 0,1 0,0-1,0 1,0 0,1-1,0 1,0-1,0 1,6 9,19 40,-21-46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39.71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0,'4'1,"-1"1,1-1,-1 1,0-1,0 1,0 0,0 0,0 0,3 3,5 7,1 0,-2 0,17 25,-17-22,1 0,0-1,14 13,24 16,43 43,-85-77,0 0,0 0,10 20,-16-29,-1 0,0 0,-1 1,1-1,0 0,0 0,0 0,0 1,0-1,0 0,0 0,0 0,0 0,0 1,0-1,0 0,-1 0,1 0,0 0,0 0,0 1,0-1,0 0,-1 0,1 0,0 0,0 0,0 0,0 0,-1 0,1 0,0 0,0 0,0 1,0-1,-1 0,1 0,0 0,0 0,0 0,-1-1,1 1,0 0,0 0,0 0,-1 0,1 0,0 0,0 0,0 0,0 0,-1 0,1 0,0-1,0 1,0 0,0 0,0 0,0 0,-1-1,-12-4,0-2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41.12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0,'7'2,"0"0,-1 0,1 1,-1-1,0 1,0 1,0-1,0 1,-1 0,1 1,5 5,14 10,115 75,-135-90,-2-1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48.22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1,'1'5,"0"1,0 0,0 0,1-1,0 1,0-1,0 0,1 1,-1-1,1 0,1 0,-1-1,1 1,0-1,4 5,-4-5,1 0,-2 1,1-1,0 1,-1 0,0 0,0 0,-1 0,1 1,-1-1,0 1,0-1,-1 1,0 0,1 11,-3 21,1-31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49.80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94 136,'-1'-3,"0"-1,-1 1,1 0,-1-1,0 1,0 0,0 0,-4-4,-9-17,-4-21,18 43,0-1,-1 1,1-1,-1 1,0 0,0 0,1 0,-1 0,-1 0,1 0,0 0,0 0,-1 1,-4-3,7 4,0 0,0 0,0 0,-1 0,1 0,0 0,0 0,0 0,-1 0,1 0,0 0,0 0,0 0,-1 0,1 0,0 0,0 0,-1 0,1 0,0 0,0 0,0 0,-1 0,1 0,0 0,0 0,0 1,0-1,-1 0,1 0,0 0,0 0,0 1,0-1,0 0,-1 0,1 0,0 0,0 1,0-1,0 0,0 0,0 1,1 12,9 11,-6-15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52.48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419 304,'-1'-8,"-1"1,0 0,-1 0,0 0,0 0,0 1,-1-1,0 1,-7-10,-5-9,12 17,1 1,-1 0,0 1,-1-1,0 1,0-1,0 1,-1 1,0-1,0 1,0 0,-1 0,1 1,-1 0,0 0,0 1,-1 0,1 0,-1 0,0 1,-11-2,-100-21,111 23,0 0,0-1,0-1,0 1,0-1,1 0,0-1,0 0,0 0,0 0,-10-13,13 13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56.089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0,'1'0,"2"0,2 2,0 1,0 0,0 1,0 1,0-1,0 2,0 0,1 1,-1 0,0-1,0 2,1 1,0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57.52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1,'4'0,"-1"0,1 0,-1 1,0 0,1-1,-1 1,0 0,0 1,0-1,0 1,0-1,0 1,0 0,0 0,-1 0,1 0,-1 1,1-1,-1 1,0-1,0 1,0 0,3 5,2 8,-1-1,0 1,7 31,-10-34,1 1,0-1,11 22,-9-26,0 0,1-1,0 0,0 0,1-1,0 0,0 0,17 9,82 40,-53-31,-30-15,-19-10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10.94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483 4,'-53'-2,"26"1,1 1,-35 3,21 7,31-8,-1 1,1-1,-1-1,-16 1,-173-2,186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7:58.82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0,'212'8,"-202"-8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00.60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35,'5'-4,"-1"1,1-1,0 1,0 0,1 0,-1 1,0-1,1 1,0 0,-1 1,1-1,0 1,0 0,0 1,0 0,0-1,0 2,0-1,0 1,0 0,-1 0,1 1,0-1,9 5,-9-2,0 0,0 0,0 1,-1 0,0 0,0 0,0 0,0 1,-1 0,0 0,6 10,28 36,-33-48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07.67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242 0,'0'3,"-1"0,0 0,0 0,0 0,-1-1,1 1,-1 0,1-1,-1 1,0-1,0 0,0 0,0 0,-5 4,3-2,0-1,0 0,-1 0,1 0,-1 0,0 0,-7 1,-14 3,8-2,0 0,0-2,0 0,-28 0,18 1,48-9,-3 1,-1 0,33-2,-41 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09.78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1,'-1'0,"-2"1,-1 2,1 2,1 1,1 1,0 1,0 0,1 0,0 0,0 0,0 0,1-1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11.204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8 0,'-8'235,"8"-226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12.278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54,'3'0,"0"-2,2 1,2-2,2-2,-2-1,1 1,-1-1,-1 0,0 0,-2-2,-1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13.07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60 0,'-2'9,"0"0,0-1,0 1,-1-1,0 0,-1 1,-8 13,-8 19,13-22,4-10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16.693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0,'5'2,"-1"0,1 1,-1 0,0-1,0 1,0 0,0 1,0-1,0 1,-1 0,4 4,5 5,11 10,-15-14,0-1,1 0,18 13,-22-19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20.35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1,'8'9,"1"0,0 0,0-1,1 0,0-1,0 0,1 0,0-1,0-1,16 6,-26-14,-8-5,-10-7,-72-36,120 101,-25-43,0 1,1-1,0-1,0 1,0-1,1-1,0 1,0-1,14 6,-18-9,-1 1,1-1,-1 0,0 1,0 0,-1 0,6 5,9 10,-38-63,15 32,5 9,-1 0,0 1,0-1,0 0,-1 1,1-1,-5-4,2 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22.76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1,'6'2,"0"0,0 1,0-1,0 1,0 1,-1-1,0 1,1 0,-1 0,-1 0,9 10,-1-3,-9-7,-1-1,0 1,1 0,-1 0,-1 0,1 1,-1-1,1 0,-1 0,0 1,-1-1,1 1,-1-1,0 1,0 7,-1-5,2 0,-1 0,1 0,0 0,0 0,4 10,7 7,-6-13,-1 0,0 1,5 17,-8-20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12.78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1,'9'0,"1"0,0 0,-1 0,1 1,-1 0,1 0,-1 1,19 7,55 15,-51-16,-22-7,-1 1,1-1,0-1,13 0,-17 0,3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25.58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1,'0'9,"1"-1,0 1,1-1,-1 0,1 1,1-1,0 0,0 0,1 0,-1-1,2 1,7 10,-33-66,16 35,20 47,-7-15,-4-12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26.86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0,'1'1,"1"0,-1 0,0 0,0 0,0 1,0-1,0 0,0 0,0 1,-1-1,1 1,0-1,-1 1,1-1,-1 1,1-1,-1 3,8 28,-6-14,0 0,1 0,7 23,-8-35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30.789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631 80,'-34'-2,"0"-2,-63-14,63 10,1 2,-1 1,-36 0,26 3,-73-12,4 0,92 13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31.87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335 48,'-19'-1,"-1"-1,1-1,0-1,-27-9,27 7,-1 0,1 2,-1 1,-28-2,-30 5,71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35.549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480 55,'0'1,"-1"0,0-1,1 1,-1 0,0-1,0 1,1-1,-1 1,0-1,0 1,0-1,0 0,0 1,0-1,0 0,0 0,0 0,0 0,1 0,-1 0,0 0,-2 0,-29 0,27 0,-19-1,1-2,-1-1,-41-11,42 8,0 2,0 0,0 2,-25-1,-54-12,67 17,27-1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36.903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755 16,'-126'2,"-131"-4,-41-6,232 1,58 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8:38.73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546 0 0,'-546'31'0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8:40.23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 0,'849'-15'0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1.43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33,'356'-9,"-257"-3,-66 7,45-1,-65 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2.564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492 16,'-356'-16,"233"16,111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13.79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10 0,'-1'0,"-3"0,0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3.217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5,'65'3,"-40"-1,1-1,0-2,40-5,-59 4,-1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4.39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367 271,'-8'-7,"0"2,-1-1,0 1,1 1,-20-7,-15-9,-93-69,119 77,1-2,1 1,0-2,1 0,-21-31,29 37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7.496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5 373,'-2'-43,"1"29,0 1,1-1,0 1,1-1,4-21,-2 31,0 1,0-1,1 1,0 0,-1 0,1 0,0 0,0 0,1 1,-1 0,0 0,1 0,5-1,18-10,-25 10,1 0,-1 0,0 0,0 0,0 0,0-1,0 1,-1-1,0 0,0 0,0 0,0 0,0 0,-1 0,0-1,0 1,0 0,0-1,-1 1,0 0,0-1,0 1,0-1,-1 1,1 0,-1-1,0 1,0 0,-1 0,0-1,1 1,-4-4,-11-26,16 34,-1 0,1 0,0 0,0 0,0-1,0 1,0 0,0 0,0 0,0 0,0 0,0 0,0-1,0 1,0 0,0 0,0 0,0 0,0 0,0-1,0 1,0 0,0 0,1 0,-1 0,0 0,0 0,0-1,0 1,0 0,0 0,0 0,0 0,0 0,1 0,-1 0,0 0,0 0,0 0,0 0,0 0,0-1,1 1,-1 0,0 0,0 0,0 0,0 0,0 0,1 0,-1 0,0 0,0 0,0 0,0 1,1-1,17 12,-3 2,-12-10,0-1,1 1,-1-1,1 0,0 0,0 0,0-1,1 1,-1-1,6 2,-3-3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8.79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127 0,'-4'3,"-1"-1,1 1,-1 0,1 0,0 0,1 1,-1-1,0 1,1 0,0 0,-4 6,-3 2,-6 8,1 1,-17 29,28-44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49.34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30 4,'0'-1,"-1"-1,-1 2,-2 1,-1 3,-4 2,1-1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8:52.33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141 1,'-1'7,"-1"0,0-1,0 1,-1 0,0-1,0 0,0 0,-1 0,0 0,0 0,-9 8,-9 17,-3 5,20-29,-1 1,1-1,0 1,1-1,0 2,0-1,1 0,0 1,0-1,1 1,0 0,0 0,0 15,4-9,0-1,1 1,0 0,1-1,1 0,0 0,1 0,1-1,0 0,0 0,17 20,-21-29,1-1,-1 1,1-1,0 1,0-1,1 0,-1 0,1-1,-1 0,1 0,0 0,0 0,6 1,-4-1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9:06.441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9:07.09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9:07.432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9:08.875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7:56:50.472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488 0 0,'-488'1675'0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17.31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371 11,'-208'-10,"202"10,1 0,-1 0,1 0,-1 1,1 0,-1 0,1 0,0 1,0 0,0 0,0 0,0 0,-8 6,7-3,1 1,0 0,0-1,0 2,1-1,0 0,0 1,0 0,-3 10,-6 6,10-18,1-1,-1 1,1-1,0 1,0 0,-2 9,4-13,0 1,0-1,0 1,0-1,0 1,1-1,-1 1,0-1,1 1,-1-1,1 1,0-1,-1 1,1-1,0 0,0 0,0 1,0-1,0 0,0 0,0 0,0 0,1 0,-1 0,0 0,0 0,3 0,1 2,40 26,-43-28,-1 0,1 1,0-1,-1 0,0 0,1 1,-1-1,0 1,1-1,-1 1,0-1,0 1,0 0,-1-1,1 1,0 0,-1 0,1 0,-1 0,1 0,-1-1,0 4,0-5,0 0,0 0,0 0,0 0,0 0,-1 0,1 0,0 0,0 0,0 0,0 0,0 0,0 0,0 0,0 0,-1 0,1 0,0 0,0 0,0 0,0 0,0 0,0 0,0 0,0 0,0 0,0 0,-1 0,1 0,0 0,0 0,0 1,0-1,0 0,0 0,0 0,0 0,0 0,0 0,0 0,0 0,0 0,0 1,0-1,0 0,0 0,-1-14,3 1,-2 12,0 1,0 0,0 0,0 0,0 0,1 0,-1 0,0-1,0 1,0 0,0 0,0 0,0 0,0 0,1 0,-1 0,0 0,0 0,0 0,0 0,0 0,1 0,-1 0,0-1,0 1,0 0,0 0,0 0,1 0,-1 1,0-1,0 0,0 0,0 0,0 0,1 0,-1 0,0 0,0 0,0 0,0 0,0 0,0 0,1 0,-1 1,0-1,0 0,0 0,0 0,0 0,0 0,0 0,0 1,0-1,0 0,1 0,-1 0,0 0,0 0,0 1,0-1,0 0,0 0,1 6,1 0,-1 0,0 0,0 1,0-1,-1 0,0 0,0 1,-1-1,0 0,0 0,-4 12,-1 23,5-22,0-12,0 0,1 1,-1-1,2 0,-1 1,1-1,0 0,3 8,-4-14,0-1,0 0,1 1,-1-1,0 0,1 1,-1-1,0 0,1 1,-1-1,0 0,1 0,-1 0,1 1,-1-1,1 0,-1 0,1 0,-1 0,0 0,1 0,-1 0,1 0,-1 0,1 0,-1 0,1 0,-1 0,1 0,-1 0,0 0,1-1,-1 1,1 0,-1 0,1-1,-1 1,0 0,1 0,-1-1,0 1,1-1,13-14,-7 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9:09.320"/>
    </inkml:context>
    <inkml:brush xml:id="br0">
      <inkml:brushProperty name="width" value="0.1" units="cm"/>
      <inkml:brushProperty name="height" value="0.2" units="cm"/>
      <inkml:brushProperty name="color" value="#AD4C25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1,'0'1,"-1"1,-2-1,-1 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21.46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0,'11'2,"1"0,-1 1,0 0,0 1,-1 0,1 1,14 8,17 7,300 82,-68-25,242 86,-311-99,-22-14,341 50,472 106,-642-129,226 62,-542-127,1-2,0-2,0-1,1-2,69-1,477-6,-529 6,0 1,76 18,63 7,-152-25,-1 3,60 17,-61-14,0-1,57 6,-13-16,-75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22.9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840 6,'-134'-2,"38"-1,-103 10,126 3,31-4,-65 2,64-9,15-1,-1 3,-46 5,62-4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25.5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2277 251,'-1'1,"1"0,-1-1,1 1,-1 0,1-1,-1 1,1-1,-1 1,0-1,1 0,-1 1,0-1,1 1,-1-1,0 0,1 0,-1 1,0-1,0 0,1 0,-1 0,0 0,0 0,0 0,1 0,-1 0,0 0,0 0,-1-1,-32-3,28 4,-222-17,-116 6,288 8,-81-14,-24-1,-138-17,162 15,-340-56,196 29,199 37,69 10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26.8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2962 464,'-22'-1,"-1"-2,-31-6,6 0,-43-7,-66-9,133 22,-44-12,50 10,-1 0,-1 2,-35-3,-144 7,37 2,0-7,-192-29,-609-185,861 190,-2-1,-172-24,252 51,8 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13:29.7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2639 0 0,'-2639'49'0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1.3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421 663,'-2'0,"0"0,0-1,0 1,0-1,0 0,0 1,0-1,1 0,-1 0,0 0,0 0,1-1,-1 1,1 0,-1-1,1 1,0-1,-1 1,1-1,0 0,-2-3,-20-49,11 25,-5-5,1 0,1-2,2 0,2 0,-9-46,18 69,0 0,-1 0,-1 0,0 0,-9-18,8 23,0 1,0 0,0 0,-1 0,0 0,0 1,-1 0,0 1,-11-8,-4-3,1-2,-23-22,-2-3,45 42,1 0,-1 0,0 1,0-1,1 1,-1-1,0 1,0-1,0 1,0-1,0 1,0 0,0-1,0 1,0 0,0 0,0 0,-2 0,-2 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2.2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307 311,'-7'-23,"-2"1,0 0,-2 1,0 0,-1 1,-1 0,-1 1,-24-26,32 40,0 0,0 0,-1 0,0 1,0 0,0 0,0 0,-1 1,0 1,-11-4,-27-10,9-10,25 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3.01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431 365,'-14'-10,"0"0,0-1,2-1,-1 0,2-1,-1 0,-17-29,12 19,-4-1,-1 0,-2 1,0 1,-1 2,-1 0,-1 2,0 1,-56-26,68 36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4.5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0,'25'2,"0"1,0 1,0 2,0 0,39 16,-32-8,22 6,45 4,-42-8,0-4,87 9,-97-16,-28-2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23.175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143 224,'-3'0,"0"0,0 0,0-1,0 1,0-1,0 1,0-1,0 0,1 0,-1 0,0-1,1 1,-1-1,1 1,-1-1,1 0,0 0,0 0,-1 0,2 0,-1 0,0-1,0 1,-1-5,-2-3,1 0,0-1,1 1,1-1,-3-12,-1-8,4 25,-1 0,1 1,-1-1,-1 1,1 0,-8-10,-5-7,10 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5.3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1,'320'12,"20"-12,-329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6.5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1,'120'-1,"1"6,137 23,679 116,-606-97,-21-19,-305-27,46 4,63 16,1 1,-78-17,-8-2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7.8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1,'7'1,"1"-1,-1 2,1-1,-1 1,14 6,15 3,113 15,173 7,7 1,134 42,-402-70,0-2,78-7,-28 1,-94 3,0 2,0 0,0 1,-1 0,0 2,0 0,29 15,34 12,154 65,-165-65,1-4,91 26,-37-14,-83-26,58 14,-79-24,-5-1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9.1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39.8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40.5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41.65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42.26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43.0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3:45.1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1,'236'12,"267"-10,-256-4,-228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26.45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28 36,'0'0,"0"0,0-1,0 1,0 0,0 0,0 0,0-1,-1 1,1 0,0 0,0 0,0 0,0-1,0 1,0 0,-1 0,1 0,0 0,0 0,0-1,0 1,0 0,-1 0,1 0,0 0,0 0,0 0,-1 0,1 0,0 0,0 0,0 0,-1 0,1 0,0 0,0 0,0 0,-1 0,1 0,0 0,0 0,0 0,0 0,-1 0,1 0,0 1,-1-1,1 1,0-1,0 0,-1 1,1-1,0 1,0-1,0 1,0-1,0 1,0-1,0 1,0-1,0 1,0-1,0 1,0-1,0 1,0-1,0 0,0 1,1-1,-1 1,0-1,0 1,1-1,-1 0,0 1,0-1,1 1,-1-1,0 0,1 1,0-1,4 7,13 19,0 0,15 32,-30-52,0-1,1 1,-1-1,1 1,0-1,0 0,1-1,-1 1,1-1,0 0,0 0,1 0,8 4,-11-7,-1 0,1 0,0 0,0-1,-1 1,1-1,0 0,0 1,0-1,0-1,-1 1,1 0,0-1,0 1,-1-1,1 0,0 0,-1 0,1 0,-1-1,1 1,-1-1,1 1,-1-1,0 0,0 0,0 0,0 0,0 0,-1 0,1-1,-1 1,2-3,2-6,0 1,-2-1,1 0,-1 0,-1 0,0 0,0-1,-1 1,-1 0,0-1,0 1,-1 0,-5-23,5 32,0 1,0-1,0 0,0 1,0-1,-1 0,1 1,-1 0,1-1,-1 1,1 0,-1 0,0 0,1 0,-1 0,0 0,0 0,0 1,0-1,0 1,0-1,0 1,0 0,0 0,0 0,0 0,0 0,0 0,0 0,0 1,1-1,-5 2,-9 1,1 1,-1 1,-13 6,23-9,0 0,-57 20,57-21,1 0,-1 0,0 0,1-1,-1 0,0 0,1 0,-1 0,0-1,1 0,-8-2,8 1,3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13:47.7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0,'1982'13'0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04.5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05.0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07.8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0,'-2'0,"-1"0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08.1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09.74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12.59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16.3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14,'765'2,"718"-5,-1213 0,796-6,-1009 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17.47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32,'2'2,"1"0,-1-1,1 1,-1-1,1 0,-1 0,1 0,0 0,0 0,0-1,-1 1,1-1,0 0,4 1,-2-1,404 37,6-34,-55-3,517 41,195 2,-988-45,141-22,75-35,1 5,-196 36,-27 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18.6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1 342,'377'-8,"543"-80,692-146,-1575 227,-10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30.29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350 228,'0'2,"-1"0,0 0,1 0,-1 0,0-1,0 1,0 0,-1-1,1 1,0-1,-1 1,1-1,-1 1,1-1,-1 0,0 0,1 0,-1 0,0 0,0 0,0 0,0-1,0 1,0-1,0 1,0-1,0 0,-2 0,-60 6,60-6,-1 0,1 0,-1 0,1 0,-1-1,1 0,0 0,-1 0,1-1,0 1,0-1,0 0,-6-4,8 4,-1-1,1 0,0 0,0 0,0-1,0 1,0 0,1-1,0 1,0-1,0 0,0 1,0-1,0 0,1 1,0-7,-1 5,1 0,-1-1,-1 1,1 0,-1 0,0 0,0 0,0 0,-1 0,0 0,0 1,0-1,-6-5,-2-1,0 1,0 1,-21-13,27 18,0 0,0 0,0 0,1 0,0-1,-1 1,2-1,-1 0,1-1,-6-10,43 61,112 156,-140-191,-1-1,2 0,0 0,0-1,0 0,1 0,0-1,0 0,1 0,0-1,15 8,-13-10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20.4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842 1,'-7'1,"0"0,0 1,0 0,0 0,0 1,0 0,-11 7,-20 7,33-16,-14 5,0 0,-1 1,2 1,-1 0,1 2,1 0,-29 22,-7 12,-2-2,-2-3,-70 37,104-66,-2 0,1-2,-1-1,0-1,0-1,-1-1,0-2,-28 0,44-2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21.31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1,'2'0,"3"2,3 3,-1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23.5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24.6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26.3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0 285,'9'-2,"0"1,0-2,0 1,-1-1,1-1,-1 0,0 0,0 0,0-1,-1 0,11-9,34-20,-26 23,-1 2,2 0,-1 2,1 1,0 1,0 1,1 1,-1 2,0 1,38 4,-62-3,0-1,0 1,0 0,0 0,0 0,0 1,0-1,-1 1,1 0,-1-1,1 1,-1 0,1 1,-1-1,0 0,0 1,0-1,0 1,-1-1,1 1,-1 0,1 0,0 3,-1-3,0 0,1 0,-1 0,1 0,0 0,0 0,0-1,0 1,0-1,1 1,-1-1,1 0,-1 0,1 0,0 0,0 0,0-1,0 0,0 1,0-1,5 1,18 0,-1-1,1-2,-1 0,1-2,-1 0,0-2,0-1,0-1,-1-1,45-22,-47 22,1 1,0 1,28-3,-32 6,0 0,-1-2,0 0,0 0,0-2,17-9,-19 6,-2-1,27-25,12-9,-38 35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28.3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5,'2'-2,"1"-1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35.5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358 1,'-1'0,"0"1,1-1,-1 1,0-1,1 1,-1-1,0 1,1 0,-1-1,1 1,-1 0,1 0,-1-1,1 1,0 0,-1 0,1 0,0 0,0-1,-1 1,1 0,0 0,0 0,0 0,0 0,0 0,0 0,1-1,-1 1,0 0,1 1,3 31,-4-31,7 35,-2 1,1 63,-6-97,0 0,0 0,0 0,0 0,-1-1,1 1,-1 0,0 0,0 0,-1 0,1-1,-1 1,-3 6,2-8,0 0,1 0,-1-1,0 1,0-1,0 1,0-1,0 0,0 0,0-1,0 1,0-1,0 1,0-1,-1 0,1 0,-6-1,-277-1,275 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37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323 1,'-3'8,"0"0,0 0,0 0,-1-1,-1 1,1-1,-1 0,0 0,-1-1,-8 9,8-10,0-1,0 0,0 0,-1-1,1 0,-1 0,0 0,0-1,0 0,0 0,-10 1,-41 14,38-9,1-1,-1-1,-22 4,34-8,-3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39.6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446 38,'-52'-19,"34"14,-1 0,0 2,0 0,0 1,0 1,-27 3,44-2,1 0,-1 0,0 1,1-1,-1 1,1 0,-1-1,1 1,0 0,-1 0,1 0,0 0,-1 0,1 0,0 0,0 0,0 0,0 1,0-1,0 0,-1 3,-13 39,14-37,0 0,-1 0,0-1,0 1,-1 0,-5 8,2-6,-1 0,1 0,-2 0,1-1,-1 0,0-1,-1 0,1 0,-1 0,0-1,-1-1,1 0,-1 0,0-1,-19 5,12-7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40.3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32.84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37 1,'0'1,"0"3,-2 2,0 2,-2 1,0 1,1 0,0 0,1 1,1-1,1 0,-2-2,-2 0,-1 0,0-2,6-1,2-2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46.8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284 24,'18'1,"0"-2,0 0,1-1,-1-1,-1 0,32-11,-101 25,42-10,0 0,0 1,0 0,0 1,0 0,0 1,-9 5,8-4,1-1,-1 0,1 0,-1-1,-13 2,-30 9,36-8,0-1,-1-1,0-1,0 0,0-1,-27-2,35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47.4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0,'2'0,"3"0,0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48.4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96,'20'-2,"0"0,0-2,0 0,0-1,-1-1,20-9,1 0,22-23,-52 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49.4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6 246,'0'1,"-1"-1,1 0,0 0,0 0,0 0,-1 0,1 0,0 0,0 0,0 0,0-1,-1 1,1 0,0 0,0 0,0 0,0 0,0 0,-1 0,1 0,0 0,0 0,0-1,0 1,0 0,-1 0,1 0,0 0,0 0,0-1,0 1,0 0,0 0,0 0,0 0,0-1,0 1,0 0,0 0,0 0,0 0,0-1,0 1,0 0,0 0,0 0,0 0,0-1,0 1,0 0,8-13,11-9,123-90,-136 107,-1 0,0-1,0 0,0 1,-1-2,0 1,6-13,3-4,-6 12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4:50.8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1 124,'0'-12,"-1"1,1 1,1-1,-1 1,2 0,-1-1,5-11,-6 20,1 1,0-1,0 1,-1-1,1 1,0-1,0 1,0 0,1-1,-1 1,0 0,0 0,1 0,-1 0,1 0,-1 0,4-1,-3 1,1 1,0-1,0 1,-1 0,1 0,0 0,0 0,-1 1,1-1,0 1,-1-1,1 1,0 0,4 2,2 3,0 0,0 1,0 0,-1 0,0 0,0 1,-1 1,0-1,-1 1,1 0,-2 1,7 13,34 45,67 66,-104-125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03.1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1 243,'2'-4,"0"0,0 1,0-1,1 1,0 0,-1 0,1 0,0 0,1 0,-1 1,7-5,2-3,0-1,0 0,-1 0,-1-2,0 1,0-1,-1-1,8-17,-9 14,-6 11,0 1,1-1,0 1,0 0,0-1,1 1,-1 1,7-7,-5 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05.7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37,'0'-1,"0"-3,-2-1,0-1,-1-2,-2 1,0 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06.8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1 281,'0'-1,"1"0,0 0,-1-1,1 1,0 0,0 0,0 0,0 0,0 0,0 0,0 0,0 1,1-1,-1 0,0 1,0-1,1 0,1 0,36-13,-27 10,110-43,142-34,-235 72,-1-1,0-1,51-30,-14 8,-49 25,-3 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09.1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1,'4'2,"1"1,0-1,0 0,1 0,-1 0,0-1,1 1,-1-1,0-1,8 1,20 5,-29-6,-1 1,1 0,0 1,-1-1,1 1,-1-1,1 1,-1 0,0 0,0 1,0-1,0 0,0 1,0 0,-1 0,1 0,-1 0,0 0,0 0,0 1,0-1,2 7,-3-8,0-1,1 1,-1-1,1 1,-1-1,1 0,-1 1,1-1,0 0,0 0,0 0,0-1,0 1,0 0,0-1,0 1,0-1,0 1,0-1,0 0,3 0,-3 0,1 0,0 0,0 1,-1-1,1 1,0 0,-1 0,1 0,-1 0,1 0,-1 0,0 1,4 1,-4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09.6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238 149,'-8'0,"1"-1,-1 0,0 0,1-1,0 0,-1 0,1-1,0 0,0 0,0-1,-7-5,-9-7,-36-35,6 6,45 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1:47.39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690 1,'1'6,"-1"-1,0 1,0 0,-1 0,0-1,0 1,0-1,-4 11,3-14,0 1,1-1,-1 0,0 0,0-1,0 1,-1 0,1-1,0 1,0-1,-1 0,1 0,-1 0,1 0,-1 0,0 0,1-1,-1 1,0-1,1 0,-4 0,-81 5,-92-6,52-2,-100-6,219 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11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1 223,'8'-2,"-1"0,1-1,0 0,-1-1,0 1,13-10,-11 8,8-6,1 1,0 1,0 1,1 0,30-7,100-27,-84 22,1 2,74-9,156 8,-175 19,-112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12.56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572 0,'-4'4,"0"-1,-1 1,0-1,0 0,0-1,0 1,0-1,0 0,-1-1,-5 2,-64 9,32-6,-3-1,0-2,-89-5,39 0,37 2,48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13.4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5,'-1'0,"1"-1,0 1,-1 0,1-1,-1 1,1 0,0-1,-1 1,1 0,-1 0,1-1,-1 1,1 0,-1 0,1 0,-1 0,1-1,-1 1,1 0,-1 0,1 0,-1 0,1 0,-1 1,1-1,-1 0,1 0,-1 0,1 0,-1 0,1 1,-1-1,1 0,-1 0,1 1,0-1,-2 1,-19 9,-12 11,-51 42,54-39,-59 37,78-56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15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778 1,'-2'0,"0"1,0-1,-1 1,1 0,0-1,0 1,0 0,0 0,0 1,1-1,-1 0,0 0,0 1,1-1,-2 3,-26 31,14-16,1-4,-1 0,0 0,-1-2,-1 0,0-1,0 0,-1-1,-26 10,-9 4,36-16,0-1,-1 0,-1-1,1 0,-1-2,0 0,0-2,-38 3,44-6,-22 1,1-2,-1-2,1-1,-1-1,-36-12,62 15,2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1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1407 1,'-19'16,"0"-1,-1 0,-1-2,0 0,-1-1,-39 15,-42 24,79-37,0 0,-1-2,-1-1,0-1,-44 10,22-12,0-2,-97-2,-6 0,62 14,-85 7,113-16,-17-1,-44 0,112-8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21.4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1 372,'0'1,"1"-1,-1 1,1 0,0-1,-1 1,1 0,0-1,-1 1,1-1,0 1,0-1,-1 0,1 1,0-1,0 0,0 1,-1-1,1 0,0 0,0 0,0 0,0 0,0 0,0 0,-1 0,1 0,0 0,0 0,0 0,0-1,0 1,-1 0,2-1,30-7,107-34,-124 38,-1 0,1 1,0 1,-1 0,1 1,0 1,24 2,-19-1,0-1,0-1,27-3,-27-2,-6 3,-27 11,0-4,-1 0,1-1,-1-1,0 0,1-1,-1 0,0-1,0-1,-16-2,-21 1,72-3,-2-1,1 0,25-13,5 0,-27 7,0 0,0-2,-1 0,-1-1,-1-2,22-21,0-7,-32 32,0 1,1 1,16-13,2 4,-1 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15:22.9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0 541,'0'-532,"0"524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04.127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1 199,'13'0,"25"-8,32-4,22-3,7-4,13-11,0-1,-15 1,-19 5,-19 8,-19 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2.812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0,'2'2,"1"-1,-1 1,0 0,0 0,0 0,0 0,0 0,0 0,-1 1,1-1,-1 0,1 1,-1-1,0 1,0 0,0-1,0 1,0 3,2 3,136 324,-118-278,24 97,-6-13,-33-123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3.949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1,'0'2,"0"0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23.03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1568,'42'0,"-1"-1,1-2,45-9,-84 13,-16 6,9-5,0 0,-1 0,2 0,-1 1,0 0,0-1,1 1,-1 0,1 1,0-1,-4 6,7-8,0-1,0 0,0 1,0-1,0 0,0 1,0-1,0 0,0 1,0-1,0 0,1 0,-1 1,0-1,0 0,0 1,0-1,1 0,-1 0,0 0,0 1,1-1,-1 0,0 0,0 0,1 1,-1-1,0 0,1 0,-1 0,0 0,0 0,1 0,-1 0,0 0,1 0,-1 0,1 0,18-4,13-12,-19 7,0-1,-1 0,0-1,0-1,-2 0,1 0,15-26,-13 13,1 1,-2-1,0 0,13-46,-17 37,-1 0,-2 0,-1-1,-1-37,-3-80,0 150,0 0,0 1,0-1,-1 1,1-1,0 1,-1-1,1 1,-1 0,1-1,-1 1,0-1,0 1,1 0,-1 0,0-1,0 1,0 0,-1 0,1 0,0 0,0 0,0 0,-1 1,1-1,0 0,-1 1,1-1,-1 1,1-1,-1 1,1-1,-1 1,1 0,-1 0,1 0,-1 0,1 0,-1 0,1 0,-1 1,1-1,-1 1,-1 0,-3 0,0 1,1 0,0 0,-1 1,1 0,0-1,0 2,0-1,1 1,-8 6,0 4,0 0,2 1,-1 0,2 1,0 0,1 0,1 1,-7 21,11-24,0 1,0-1,1 1,1 0,1-1,0 1,1 0,1 0,0-1,6 24,-5-28,-3-7,1-1,-1 1,1-1,0 0,-1 1,1-1,1 1,-1-1,0 0,2 3,-2-5,0 1,0-1,0 0,0 0,0 0,0 0,0 0,1 0,-1 0,0 0,0 0,0 0,0 0,0-1,0 1,0 0,0-1,0 1,-1-1,1 1,0-1,0 1,0-1,0 0,-1 1,1-1,0 0,-1 0,1 0,0 1,0-3,7-5,-1-1,0 0,0-1,-1 0,0 0,-1 0,0 0,0-1,4-18,-4 12,-1-1,-1 1,-1 0,0-1,-1-30,-1 48,0-1,0 1,0-1,0 1,-1-1,1 1,0-1,0 1,0-1,0 1,0-1,-1 1,1-1,0 1,0-1,-1 1,1 0,0-1,-1 1,1-1,-1 1,1 0,0-1,-1 1,1 0,-1 0,1-1,-1 1,1 0,-1 0,1 0,-1 0,0-1,-22 7,-31 24,43-22,-28 13,22-13,1 1,0 1,0 1,-23 20,35-27,0 0,0 1,1-1,0 1,0 0,0 0,0 0,1 0,0 0,0 1,0-1,1 1,-1-1,1 1,1 0,-1-1,1 1,0 0,1 10,1-12,-1-1,1 0,0 0,0 0,0 0,0 0,1 0,-1-1,1 1,-1-1,1 0,0 1,0-1,0 0,0-1,0 1,1-1,6 3,-8-2,1-1,0 0,0 0,0 0,0 0,0 0,0 0,0-1,1 1,-1-1,0 0,0 0,0 0,0-1,0 1,1-1,-1 1,0-1,0 0,0 0,4-3,-2-1,0-1,0 0,-1 0,0-1,0 1,0-1,-1 1,0-1,0 0,-1-1,0 1,0 0,0-1,-1 1,-1-1,1-7,-2-13,-1 1,-1 0,-9-33,6 34,2 0,-3-47,7 58,-1 3,1 0,1 0,0 0,0 1,1-1,1 0,0 1,6-16,1 0,-1 0,-2-1,-1 0,-1 0,-1-1,-1-54,3-2,-5 52,-1 25,0 1,1 0,-1 0,1-1,1 1,-1 0,1 0,1 0,-1 0,1 1,4-9,2-2,-2 0,0 0,0-1,-2 0,6-32,8-26,-16 67,0-1,0 0,-1 0,-1-1,1 1,-2 0,1 0,-1-1,-1 1,0 0,-2-11,2 19,-1 1,1 0,0 0,0-1,-1 1,1 0,-1 0,1 0,-1 0,1 1,-1-1,0 0,1 1,-1-1,0 1,1-1,-1 1,0 0,0 0,1 0,-1 0,0 0,0 0,1 0,-1 1,-2-1,2 1,0-1,0 0,0 0,0 1,0-1,0 1,0 0,0 0,0 0,0 0,0 0,0 0,0 0,1 0,-1 1,0-1,1 1,0-1,-1 1,1 0,-2 3,0 15,0 1,2-1,0 1,2 0,3 26,-2-24,-2-22,-1 0,1 0,0 0,0-1,1 1,-1 0,0 0,0 0,0 0,1 0,-1 0,0 0,1 0,-1 0,1 0,-1-1,1 1,-1 0,1 0,0-1,-1 1,1 0,0-1,0 1,-1-1,1 1,0-1,0 1,0-1,0 1,1-1,1 0,-1 0,0 0,1 0,-1-1,0 1,1-1,-1 0,0 0,0 1,0-2,0 1,4-2,2-2,0-1,-1 0,0-1,0 1,11-14,38-81,-66 118,-1 0,-22 26,18-25,0 1,-17 32,17-17,2 1,1 1,-9 44,12-44,8-33,0 1,0-1,0 1,1 0,-1-1,1 1,0 0,0-1,0 1,1 0,-1-1,1 1,0 0,1 4,0-6,-1 0,1 0,0 0,0 0,0 0,0-1,0 1,0-1,0 1,0-1,1 0,-1 0,1 0,-1 0,1 0,-1 0,1-1,-1 1,1-1,3 1,37 2,1-1,0-3,79-10,-17 1,-95 9,0-1,-1-1,1 0,-1 0,0-1,0 0,0-1,-1 0,1 0,-1-1,11-9,-20 14,0 0,1 0,-1 0,0 0,0 0,0 0,1 0,-1 0,0 0,-1 0,1 0,0 0,0 0,0 0,0 0,-1 0,1 0,-1 0,1 0,0 0,-1 0,0 0,1 0,-1 1,1-1,-1 0,0 0,0 1,1-1,-1 0,0 1,0-1,0 1,0-1,0 1,0 0,0-1,-1 1,-39-19,13 16,1 0,-1 2,-48 4,3 0,45-4,18 0,-1 1,1 0,0 0,-18 4,86 4,-8-8,1-3,70-12,-72 0,-47 14,0 1,-1-1,1 0,-1 1,1-1,-1 0,1 0,-1 0,1 0,-1 0,0-1,0 1,1 0,-1-1,0 1,0 0,0-1,-1 1,1-1,0 0,-1 1,1-1,-1 0,1 1,-1-1,1-2,-2 2,1 1,-1 0,0 0,0-1,1 1,-1 0,0 0,0 0,0 0,0 0,0 0,-1 0,1 0,0 1,0-1,0 0,-1 1,1-1,0 1,-1-1,1 1,-1 0,1-1,0 1,-1 0,1 0,-3 0,-49-1,44 2,-182 0,265-2,82 3,-156-3,1 1,-1 0,0 0,1 0,-1 0,0 0,1 0,-1 0,0 1,0-1,1 0,-1 0,0 0,1 0,-1 0,0 0,1 0,-1 1,0-1,0 0,1 0,-1 1,0-1,0 0,1 0,-1 1,0-1,0 0,0 0,0 1,1-1,-1 0,0 1,0-1,0 0,0 1,0-1,0 0,0 1,0-1,0 1,-9 15,-22 14,29-29,-168 139,101-93,-8 8,70-50,1 1,0 0,0 1,0-1,1 1,0 0,1 0,-7 13,9-15,-1 1,1 0,0 0,1 0,-1 0,1 0,0 0,1 0,-1 7,2-12,-1 1,0 0,1-1,-1 1,1-1,-1 1,1-1,0 1,0-1,0 1,0-1,0 0,0 1,0-1,0 0,0 0,0 0,1 0,-1 0,0 0,1 0,-1 0,1-1,-1 1,1-1,-1 1,1-1,0 1,-1-1,1 0,0 0,-1 0,1 0,0 0,-1 0,3-1,7 1,0 0,0-1,0-1,0 0,0 0,-1-1,16-6,-19 6,-1-1,0 1,0-1,-1 0,1-1,-1 1,0-1,0 0,0 0,-1-1,0 1,7-12,18-30,-22 38,-1 0,0 0,-1 0,0-1,0 0,-1 0,0 0,-1-1,0 1,0-1,-2 0,2-17,-2 20,-2 1,1-1,-1 1,0-1,0 1,-1-1,0 1,0 0,-1 0,-3-8,4 13,0-1,0 1,0-1,-1 1,1 0,-1 0,1 0,-1 0,0 0,0 0,0 1,0-1,0 1,0 0,0 0,0 0,0 1,-1-1,1 1,0-1,-1 1,1 0,0 0,0 1,-6 0,-4 1,9-1,0 0,0-1,0 1,0-1,0 0,0 0,0 0,0 0,0-1,0 0,0 0,0 0,0 0,-5-3,2-2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4.741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5.374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6.418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6.978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17.830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0,'2'0,"3"0,-1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28.556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5 5,'-2'-2,"0"-1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29.300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0.433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3.857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4.303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24.91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4.941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5.623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6.941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7.422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7.983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9.087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1,'-2'0,"-2"2,-1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39.919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41.041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44.654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46.059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57,'19'-1,"-1"-1,0-1,0-1,34-10,17-5,-39 17,-26 3,-1-1,1 0,0 0,0-1,0 1,0-1,0 0,4-1,-8 2,0 0,0 0,0 0,0 0,-1 0,1 0,0 0,0 0,0 0,0 0,0 0,-1 0,1 0,0 0,0 0,0 0,0 0,0 0,0 0,-1 0,1 0,0 0,0 0,0 0,0 0,0 0,-1 0,1 0,0 0,0 0,0 0,0-1,0 1,0 0,0 0,0 0,0 0,-1 0,1 0,0 0,0-1,0 1,0 0,0 0,0 0,0 0,0 0,0 0,0-1,0 1,0 0,0 0,0 0,0 0,0 0,0-1,0 1,0 0,0 0,0 0,0 0,0 0,0 0,0-1,1 1,-1 0,-13-2,2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27.73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7 1,'1'1,"0"-1,0 1,-1-1,1 1,0 0,-1 0,1-1,0 1,-1 0,1 0,-1 0,1 0,-1-1,1 1,-1 0,0 0,1 0,-1 0,0 0,0 0,0 0,0 0,0 0,0 0,0 0,0 0,0 0,0 0,-1 2,-4 32,2-26,0 1,1 0,1 0,0 0,0 0,1 1,0-1,3 16,-3-16,0-1,-1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46.949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48.145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50.140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50.734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51.868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52.988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57.174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1,'-1'42,"0"41,2-77,0 0,0-1,0 0,0 1,1-1,0 0,0 0,0 0,1 0,0 0,-1 0,5 4,2 2,-1 0,-1 1,0-1,-1 1,0 1,0-1,-1 1,-1 0,-1 0,4 18,2 8,14 12,-13-35,-7-9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4:58.820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0,'2'4,"6"5,6 7,9 11,15 17,12 12,9 6,11 4,2-3,-1-8,-2-6,-8-9,-8-8,-11-9,-11-5,-11-7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07.528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1,'0'0,"0"0,0 0,0 0,0 0,0 0,0 0,-1 0,1 0,0 0,0 0,0 0,0 0,0 0,0 0,0 0,-1 0,1 0,0 0,0 0,0 0,0 1,0-1,0 0,0 0,0 0,0 0,0 0,0 0,-1 0,1 0,0 1,0-1,0 0,0 0,0 0,0 0,0 0,0 0,0 1,0-1,0 0,0 0,0 0,0 0,0 0,0 0,0 0,1 1,-1-1,0 0,0 0,0 0,0 0,0 0,0 0,0 0,0 0,0 1,0-1,0 0,1 0,-1 0,0 0,10 12,13 7,-20-16,0 0,0-1,0 1,-1 0,1 1,-1-1,0 0,0 1,0-1,0 1,0 0,-1-1,0 1,0 0,0 0,0 0,0 0,-1 0,0 0,0 0,0 0,0 0,-2 6,2-2,-1 0,1-1,1 1,-1 0,2-1,1 8,-2-12,0-1,0 1,0-1,0 1,1-1,-1 0,1 0,-1 0,1 0,0 0,0 0,0 0,0 0,0-1,0 1,1-1,-1 0,1 1,-1-1,1 0,-1-1,1 1,-1 0,5 0,1 0,1 0,0-1,-1 0,16-2,-16 1,-20-1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09.519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38,'5'-3,"-1"0,1-1,-1 1,1 1,0-1,0 1,0 0,1 0,-1 0,0 1,1 0,8-1,71-1,-71 3,-1 1,27-4,-36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28.31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16.726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17.982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19.391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22.992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24.014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1,'0'1,"0"6,2 2,0 2,2 1,1-1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25.459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10,'0'-1,"0"1,0-1,0 1,0 0,0-1,0 1,0-1,0 1,0 0,1-1,-1 1,0 0,0-1,0 1,1 0,-1-1,0 1,0 0,1 0,-1-1,0 1,1 0,-1 0,0-1,1 1,-1 0,0 0,1 0,-1 0,1 0,-1-1,0 1,1 0,-1 0,1 0,-1 0,0 0,1 0,-1 0,1 1,-1-1,0 0,1 0,-1 0,0 0,1 1,0-1,0 0,0 0,0 1,0-1,0 1,0-1,0 1,0-1,0 1,0 0,-1-1,1 1,0 0,0 0,-1-1,1 1,0 1,1 5,-1 0,0 0,0 0,-1 0,1 0,-2 0,1 0,-1 0,0 0,-3 8,-2 31,5-37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28.063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0,'4'2,"-1"-1,0 1,0 0,0 0,0 0,0 1,0-1,0 1,-1-1,3 4,8 7,1-5,0 0,0-2,1 1,0-2,0 0,0-1,1 0,30 3,34 9,75 26,-114-38,-36-4,0 0,1 0,-1 1,1-1,-1 1,0 1,9 2,-13-3,1 0,0 0,-1 1,0-1,1 0,-1 1,1-1,-1 1,0-1,0 1,0 0,0-1,0 1,0 0,-1 0,1 0,-1 0,1 0,-1 0,0 0,1-1,-1 1,0 0,0 0,-1 4,-2 46,1-35,1 1,0-1,2 1,0-1,6 34,-7-50,1 1,-1-1,1 0,-1 1,1-1,0 0,-1 0,1 0,0 0,0 0,0 0,0 0,0 0,0 0,0 0,0 0,0-1,1 1,-1 0,0-1,0 1,3 0,31 1,-9-1,-16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29.744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30.831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32.383"/>
    </inkml:context>
    <inkml:brush xml:id="br0">
      <inkml:brushProperty name="width" value="0.5" units="cm"/>
      <inkml:brushProperty name="height" value="1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53.840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132 1,'-2'0,"0"0,0 0,0 1,0-1,0 0,0 1,0 0,0-1,1 1,-1 0,0 0,0 0,1 0,-1 0,1 1,-1-1,1 0,-1 1,0 1,-1 2,0-1,0 1,0 0,1 0,0 0,-3 10,0 4,2 0,0-1,0 22,-14 111,4-54,6-34,-12 155,17-162,-1-42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38.46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42 0,'-1'42,"11"81,-60-221,54 97,0 1,0-1,0 0,0 1,1 0,-1 0,0 0,0 1,0-1,7 3,7-2,-15-1,9 1,1-1,-1 0,1-1,14-3,-19 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40.976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1,'22'1,"0"1,26 6,-26-4,0 0,32 0,135-5,-180 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43.147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129 0,'1'2,"-1"1,1-1,0 0,0 1,0-1,0 0,0 0,0 0,0 0,1 0,-1 0,1 0,0 0,-1 0,1-1,0 1,0-1,0 1,0-1,4 2,52 24,-45-22,140 51,-241-51,20-10,-96-3,163 8,0 0,0-1,0 1,0 0,0 0,0 0,0 0,0 0,0 0,0 0,0 0,1 1,-1-1,0 0,0 0,0 1,0-1,0 1,0-1,0 1,0-1,1 1,-1-1,0 1,0 0,1-1,-1 1,1 0,-1 0,0 0,1-1,-1 1,1 0,0 0,-1 0,1 0,-1 1,2 0,0 0,-1 0,1 0,0 0,0-1,0 1,0 0,0 0,1-1,-1 1,0-1,1 1,-1-1,1 0,-1 0,1 1,0-1,2 1,16 8,0-1,1-1,1-1,-1-1,1 0,0-2,0 0,0-2,1 0,-1-2,1 0,-1-2,43-8,-65 10,0 0,-1 0,1 0,0 0,0 0,0 0,0 0,0 0,0 0,0 0,0 0,0 0,0 0,0 0,-1 0,1 0,0 0,0 0,0-1,0 1,0 0,0 0,0 0,0 0,0 0,0 0,0 0,0 0,0 0,0-1,0 1,0 0,0 0,0 0,0 0,0 0,0 0,0 0,0 0,0 0,0-1,0 1,0 0,0 0,0 0,0 0,0 0,1 0,-1 0,0 0,-19-5,-23-1,4 4,-97-2,118 4,0 1,1 1,-1 1,1 0,-28 10,6 12,38-25,-1 0,1 1,-1-1,0 0,1 1,-1-1,1 1,-1-1,1 1,0-1,-1 1,1-1,-1 1,1-1,0 1,0 0,-1-1,1 1,0 0,0-1,0 1,0 0,-1-1,1 1,0 0,0-1,0 1,0 0,1-1,-1 1,0 0,0-1,0 1,1 0,-1-1,0 1,0-1,1 1,-1-1,0 1,1 0,-1-1,1 1,-1-1,1 0,-1 1,1-1,-1 1,1-1,0 0,-1 1,1-1,-1 0,1 0,0 1,-1-1,1 0,0 0,-1 0,1 0,0 0,1 0,27 5,0-2,1 0,0-2,31-3,0 0,292 1,-326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44.147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1,'84'-1,"113"4,-174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44.69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11,'-2'0,"-2"-2,-3 0,-2-1,-1 1,1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5:45.636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0,'0'2,"0"3,0 4,0 4,2 4,0 2,1 3,-1 3,-1 0,0 1,0-1,-1-1,0-2,0-2,0-4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20.044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56,'155'3,"178"-7,-314 3,1-1,-1-1,0 0,0-2,0 0,-1-1,0-1,22-11,-33 14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21.01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1 533,'28'0,"1"-1,40-7,-56 5,0 0,0-1,-1 0,0-1,0-1,0 0,17-12,-22 13,0 0,0-1,-1 0,0 0,0 0,-1-1,0 0,0 0,0 0,-1 0,0-1,3-10,-1 6,41-71,-32 59,-1-2,-1 0,17-46,-19 25,-9 36,0-1,1 0,1 1,-1-1,8-12,-7 17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23.582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558 2,'-139'-2,"-147"4,284-2,0 0,1 1,-1-1,0 1,0-1,0 1,0 0,1 0,-1 0,0 0,1 0,-1 0,1 0,-1 0,1 0,0 1,-1-1,1 1,0-1,0 1,0 0,0-1,0 1,0 0,1-1,-1 1,0 0,1 0,0 0,-1 0,1 0,0 2,-1 10,0 1,1-1,3 23,-1-4,-2-14,-1 0,-1 0,0-1,-2 1,-10 31,-56 129,68-171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26.585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673 61,'-4'-2,"1"0,-1 1,0-1,0 1,0 0,0 0,0 0,0 1,0 0,-5-1,5 1,-54-4,-91 4,88 3,-78-8,-9-25,93 19,45 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27.95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339 0,'-2'7,"0"0,0-1,-1 1,0-1,0 1,0-1,-1 0,0-1,0 1,-1 0,1-1,-12 9,-12 19,-87 156,93-155,-10 16,-47 97,73-127,5-12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40.10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66,'29'0,"-1"-1,0-1,0-1,0-1,0-2,46-16,-2 6,-27 8,-31 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29.885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0,'-3'2,"0"0,0-1,0 1,0 0,0 1,1-1,-1 0,1 1,-1-1,1 1,0 0,-3 6,-3 0,-88 94,-10 10,99-103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0.48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1,'-3'0,"-1"1,1 0,-1 0,1 0,0 0,-1 0,1 1,0 0,0-1,0 1,0 0,0 1,-4 3,-37 41,26-26,-10 6,2 2,1 2,1 0,-33 58,51-79,-12 22,18-31,-1 0,1 0,-1 0,1 1,-1-1,1 0,0 0,0 0,-1 1,1-1,0 0,0 0,0 1,0-1,1 0,-1 0,0 0,0 1,1-1,-1 0,1 2,4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1.087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331 0,'-2'6,"0"1,0-1,-1 0,1 0,-1 0,-1 0,1-1,-1 1,-7 7,0 2,-171 242,86-144,90-107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2.357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345 0,'1'22,"0"-16,-1 0,1 0,-1 0,-1 0,-1 10,2-15,-1 0,1 1,-1-1,1 0,-1 0,0 0,1 1,-1-1,0 0,0 0,0 0,0 0,0-1,0 1,0 0,0 0,0 0,0-1,-1 1,1-1,0 1,0-1,-1 1,1-1,0 0,0 0,-1 1,1-1,0 0,-3 0,-150-10,-1 0,153 10,3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4.20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363 127,'0'0,"-1"-1,1 0,-1 1,0-1,1 1,-1-1,1 1,-1-1,0 1,0-1,1 1,-1-1,0 1,0 0,1 0,-1-1,0 1,0 0,0 0,0 0,1 0,-1 0,0 0,-2 0,-27-1,26 1,-28 1,27 0,-1 0,0 0,0-1,0 0,0 0,0-1,0 0,0 0,0 0,1 0,-1-1,0 0,1 0,0-1,-1 0,1 0,0 0,0 0,-4-5,3 2,1-1,0-1,0 1,-6-13,-10-15,21 34,0 1,0 0,-1-1,1 1,0 0,0 0,-1-1,1 1,0 0,0 0,-1-1,1 1,0 0,-1 0,1 0,0 0,-1-1,1 1,0 0,-1 0,1 0,0 0,-1 0,1 0,0 0,-1 0,1 0,-1 0,1 0,0 0,-1 0,1 0,0 1,-1-1,1 0,0 0,-1 0,1 0,-1 1,-11 15,-2 22,-31 125,34-128,1-9,8-19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6.377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1 277,'10'-4,"1"0,0 1,-1 0,2 0,-1 1,13 0,-12 1,0-1,0 0,0-1,-1 0,15-6,-4-3,-1-1,1-1,-2-1,0-1,-1-1,-1 0,27-33,-17 19,3 11,-28 18,1 0,0 0,-1 0,0 0,1 0,-1-1,0 0,4-4,-3 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7.326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1 631,'0'1,"0"-1,0 1,1-1,-1 1,0-1,1 1,-1-1,0 0,1 1,-1-1,0 1,1-1,-1 0,1 1,-1-1,1 0,-1 0,1 1,-1-1,1 0,-1 0,1 0,0 0,-1 0,1 0,-1 0,1 0,-1 0,1 0,-1 0,1 0,0 0,-1 0,1 0,-1 0,1-1,-1 1,1 0,-1 0,1-1,-1 1,0 0,1-1,-1 1,1-1,26-12,-27 12,17-11,-1-1,0 0,-1-1,0-1,-2-1,0 0,0 0,-2-2,0 1,-1-1,0-1,-2 0,12-39,12-69,24-78,-49 188,-4 10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37.87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5,'-93'-2,"44"0,-1 2,1 2,-66 10,102-8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56.27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56.884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42.44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31 207,'0'-3,"0"-1,-1 1,0 0,0-1,0 1,0 0,0 0,0 0,-1 0,0 0,0 0,-2-3,3 5,0 0,-1-1,1 1,0 0,0-1,0 1,1-1,-1 0,0 1,0-1,1 0,-1 1,1-1,-1 0,1 1,0-1,0 0,0 0,0 0,0 1,0-1,0 0,1 0,-1 1,1-1,-1 0,1 1,0-1,-1 0,1 1,0-1,0 1,0-1,2-1,1-2,1 0,-1 0,0 0,-1 0,1-1,4-10,-7 14,0 0,-1-1,1 1,-1 0,0-1,0 1,0 0,0-1,0 1,0 0,-1-1,1 1,-1 0,0 0,1-1,-1 1,0 0,0 0,-3-3,-1-4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57.29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57.67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6:58.12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14,'0'-3,"0"-2,0-1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02.723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03.140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36.858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0,'1'10,"1"1,0-1,0 0,1 0,0 0,0-1,1 1,1-1,-1 0,10 14,-1-5,0 0,1 0,30 27,-26-31,-9-8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37.886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222 18,'-5'-3,"-1"1,1 0,-1 0,0 0,0 1,0 0,0 0,0 0,0 1,-7 0,-4-1,-109-1,119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40.58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42.194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29 1,'-8'204,"-2"-153,7-43,1 0,0 0,1 0,-1 1,2-1,-1 0,1 1,0-1,3 17,-3-26,0 1,0 0,0 0,0 0,0 0,0-1,0 1,0 0,0 0,1 0,-1 0,0-1,0 1,0 0,0 0,0 0,0 0,0 0,0 0,0-1,1 1,-1 0,0 0,0 0,0 0,0 0,0 0,0 0,1 0,-1-1,0 1,0 0,0 0,0 0,1 0,-1 0,0 0,0 0,0 0,0 0,1 0,-1 0,0 0,0 0,0 0,0 0,1 1,-1-1,0 0,0 0,0 0,0 0,0 0,1 0,-1 0,0 0,0 0,0 1,0-1,0 0,0 0,4-8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45.285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60 0,'-1'0,"-4"0,-3 2,1 1,-1 1,2 1,0 0,1 0,-1 1,2 1,1-1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43.65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1,'2'0,"3"3,4 3,-1 3,0 0,1 1,2 2,-1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46.042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47.420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1,'0'2,"1"1,0-1,0 1,1-1,-1 0,0 0,1 0,0 1,-1-1,1-1,0 1,0 0,0 0,0-1,0 1,0-1,1 0,-1 1,0-1,1 0,-1 0,1-1,3 2,62 16,-28-12,-1-2,1-1,74-6,-97 1,-1 0,0-2,0 0,0-1,23-10,-29 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48.902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5 330,'0'-1,"-1"1,1-1,-1 1,1-1,0 1,-1-1,1 0,0 1,-1-1,1 1,0-1,0 0,0 1,0-1,0 0,-1 1,1-1,0 0,0 1,1-1,-1 0,0 0,0 1,0-1,0 1,1-1,-1 0,0 1,0-1,1 0,-1 1,1-1,0 0,10-25,-3 15,0 1,1 0,0 0,20-15,9-11,-25 24,-2-1,0-1,0 0,-1 0,10-22,-13 23,0 0,1 0,16-18,-18 24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50.13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10,'-1'-2,"-3"0,-1 0,-2 1,-1 0,-1 0,0 1,0-1,-2 1,0 1,-2-1,1 0,1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54.680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1,'0'1,"2"1,1 0,3 0,1 2,1 0,-1 2,-1-1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47:55.813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05.078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22,'1'0,"3"-1,-1-3,2 0,-1-3,-1 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06.14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08.241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0 325,'2'-6,"0"1,0 0,0-1,1 1,-1 0,1 0,0 1,1-1,-1 1,1-1,0 1,8-7,9-13,53-75,-52 67,31-61,-49 86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09.714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414 9,'-1'-1,"0"0,1 1,-1-1,0 1,1-1,-1 0,0 1,0-1,0 1,0 0,0-1,1 1,-1 0,0-1,0 1,0 0,0 0,0 0,0 0,0 0,0 0,-1 0,-29-1,27 1,-347 1,344-1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44.47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40 1,'-2'0,"-2"0,0 2,-3 1,-1 3,0 2,1-1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0.594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25,'62'-1,"105"-13,-144 10,0 1,25 1,-38 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2.52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3.334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1,'0'1,"0"2,-1 4,-2 1,0 1,0-2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4.206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4.798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8.129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8.752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0,'0'2,"0"-1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50:19.066"/>
    </inkml:context>
    <inkml:brush xml:id="br0">
      <inkml:brushProperty name="width" value="0.1" units="cm"/>
      <inkml:brushProperty name="height" value="0.2" units="cm"/>
      <inkml:brushProperty name="color" value="#43DD3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1:03.19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26,'8'0,"18"0,26 0,34 0,37 0,25 0,11 0,-2 0,-11 0,-18 0,-19-2,-23-2,-18-1,-18 2,-15-1,-12 0,-8 2,-7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01.945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0,'2'5,"0"-1,0 1,0-1,0 0,1 1,0-1,0 0,6 6,1 2,42 65,79 154,17 96,-128-279,9 15,1-2,4-1,53 74,-82-129,-1-1,1 1,0-1,0 1,9 4,22 21,78 116,-108-139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44.95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03.035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0 409,'1'0,"-1"0,0 1,1-1,-1 0,1 0,-1 1,1-1,0 0,-1 0,1 0,-1 0,1 0,-1 1,1-1,-1 0,1 0,0 0,-1-1,1 1,-1 0,1 0,-1 0,1 0,-1 0,1-1,-1 1,1 0,-1-1,1 1,0-1,22-8,-21 8,102-39,136-35,115-9,-126 32,-129 29,-33 9,-1-2,0-4,84-36,-128 44,-16 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06.556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1,'19'1,"1"2,-1 0,0 1,0 1,21 8,-19-6,1-1,-1 0,37 3,274 34,47 3,-359-45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13:09.928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0,'1869'57'0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12.095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1143 1,'-363'16,"-387"-16,728 3,14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14.580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1660 1,'-348'8,"-912"-8,1219-3,30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19.661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20.996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21.665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24.340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25.460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51.06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21 131,'157'-8,"-163"10,0 0,0 0,0 1,0 0,1 0,-1 0,-8 7,12-7,0 0,0-1,1 1,-1 0,1 0,0 0,0 0,0 0,0 0,0 0,1 0,-1 1,1-1,0 0,0 0,0 0,1 5,2 14,-3-4,-20-32,3-1,2-2,1 1,0-2,-14-22,28 39,-1 1,1-1,0 1,0 0,-1-1,1 1,0-1,0 1,0 0,0-1,0 1,0-1,0 1,0-1,0 1,0-1,0 1,0 0,0-1,0 1,0-1,0 1,0-1,0 1,1-1,-1 1,0 0,0-1,0 1,1 0,-1-1,1 0,17-5,30 7,-39-1,-5 0,-1 0,0 0,1-1,-1 0,0 1,0-1,0 0,0-1,0 1,0-1,0 1,0-1,0 0,-1 0,1 0,-1 0,1 0,-1-1,0 1,0-1,0 0,0 1,2-6,-2 4,0 1,0 0,0 0,1 0,-1 0,1 0,0 0,0 1,-1-1,2 1,-1 0,0 0,0 0,1 0,-1 1,1-1,-1 1,7-1,27-8,-34 4,-24 3,5 2,0 0,0 1,1 1,-1 1,0 0,1 1,-1 0,-17 8,25-8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26.592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28.185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31.898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34.001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34.450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36.249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37.718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39.084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40.583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0,'1'35,"1"0,2 0,2-1,13 47,-16-70,0 0,-1 0,0 0,-1 0,0 0,-1 0,0 0,-1 0,0 0,-1 0,0 0,-5 14,0-12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43.575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18 0,'-1'1,"0"-1,0 1,0-1,0 1,0-1,0 1,1-1,-1 1,0 0,0-1,1 1,-1 0,0 0,1 0,-1-1,1 1,-1 0,1 0,-1 0,1 0,-1 0,1 0,0 0,0 0,0 0,0 0,-1 0,1 0,1 2,-2 39,1-35,1 11,1 1,0-1,2 1,0-1,13 33,45 86,-54-120,-6-14,0 0,0 0,0 0,1 0,-1 0,1-1,0 1,0-1,0 0,0 0,1 0,-1 0,0 0,1-1,-1 1,1-1,0 0,-1 0,1 0,7 0,8 0,0 0,37-4,-40 2,203-32,-67 9,-118 20,0-1,50-15,-53 12,1 1,62-6,-90 13,0 0,0 0,0 0,0 0,-1 1,1-1,0 1,0 0,-1 0,1 1,0-1,-1 1,1 0,-1 0,0 0,0 0,1 1,-2-1,1 1,0-1,0 1,-1 0,1 0,2 6,11 10,-2-4,1 0,0 0,2-2,-1 0,2 0,23 12,-7-9,0-1,61 18,-50-21,-40-12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2:55.09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1,'15'-1,"0"2,-1-1,1 2,-1 0,20 6,-31-8,0 1,0 1,-1-1,1 0,0 1,0-1,0 1,-1 0,1 0,-1 0,0 0,1 0,-1 1,0-1,0 1,-1-1,1 1,0 0,-1 0,0-1,1 1,-1 0,-1 0,1 0,0 1,-1-1,1 0,-1 0,0 0,0 5,-1 11,2 38,0-53,-1-1,1 0,0 0,0 0,1-1,-1 1,1 0,-1 0,1-1,0 1,0-1,0 1,0-1,1 0,-1 0,4 2,5 4,-5-5,0 1,-1 0,1 0,-1 1,0 0,0 0,8 10,-13-15,0 1,0-1,0 1,0 0,0-1,-1 1,1-1,0 1,0-1,0 1,0-1,-1 1,1-1,0 1,0-1,-1 1,1-1,0 1,-1-1,1 0,-1 1,1-1,-1 0,1 1,0-1,-1 0,1 0,-1 1,1-1,-1 0,1 0,-1 0,0 0,1 1,-1-1,1 0,-1 0,1 0,-1 0,1 0,-1 0,1-1,-1 1,0 0,0 0,-33 0,32 0,-148-2,149 2,0 0,0 0,1 0,-1 0,0 0,1 0,-1-1,0 1,0 0,1-1,-1 1,1 0,-1-1,0 1,1-1,-1 1,1-1,-1 1,1-1,-1 1,1-1,-1 0,1 1,0-1,-1 0,1 1,0-1,-1 0,1 1,0-1,0 0,0 0,0 1,0-1,0 0,0 1,0-1,0 0,0 0,0 1,0-1,0 0,1 0,15-40,-8 23,-5 7,4-11,-5 23,-1 14,-2 7,0-13,1 1,0-1,1 1,-1-1,2 0,3 17,-4-24,-1-1,1 1,0-1,0 1,0-1,0 1,0-1,0 0,0 0,0 1,1-1,-1 0,0 0,1 0,-1 0,1 0,2 0,-1 0,0 0,0-1,0 1,0-1,0 0,0 0,0 0,0 0,0-1,0 1,0-1,0 0,3-1,31-12,-27 10,0 0,0 1,1 0,-1 0,1 1,12-1,-14 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13:46.738"/>
    </inkml:context>
    <inkml:brush xml:id="br0">
      <inkml:brushProperty name="width" value="0.5" units="cm"/>
      <inkml:brushProperty name="height" value="1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0 494 0,'615'-494'0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55.33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47,'79'1,"104"-3,-152 0,-1-2,0 0,57-18,-58 11,-22 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56.86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0,'6'2,"0"-1,0 1,0 0,0 1,0-1,0 1,-1 0,0 1,0-1,1 1,4 6,34 19,-14-11,-24-13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3:58.59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1,'6'0,"0"1,0 0,0 1,0-1,0 1,0 0,0 1,0-1,-1 1,1 0,-1 1,0-1,0 1,0 0,-1 0,1 1,4 5,-3-3,-1 0,1 0,-2 1,1 0,-1-1,0 1,0 1,-1-1,0 1,-1-1,2 14,-3 49,-3-60,2 1,-1-1,2 1,0-1,0 1,1-1,0 0,8 22,7 15,-15-41,0 0,0 1,0-1,1 0,1 0,-1-1,1 1,0 0,0-1,1 0,0 0,0-1,0 1,1-1,8 6,-2-2,-8-5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00.23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99 227,'-3'-2,"0"1,-1-1,1 0,0 0,0 0,1 0,-1 0,0-1,1 1,-1-1,1 0,0 0,0 0,-3-5,-9-10,4 8,8 9,-1-1,1 0,0 0,0 0,-1 0,1 0,1 0,-1-1,0 1,1-1,-1 0,1 1,0-1,-1 0,1 0,1 1,-1-1,0 0,1 0,-1 0,1 0,0 0,0 0,0 0,1 0,-1 0,1 0,0-3,2-8,-1 0,-1-1,0-15,-1 23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01.268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1 300,'1'-23,"2"-1,6-30,3-40,-11 86,-2-1,1 1,-1-1,0 1,-1-1,0 1,0 0,-1 0,-5-10,6 12,0 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02.07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191 10,'-1'-1,"0"0,0 0,1 1,-1-1,0 0,0 1,0-1,0 0,0 1,0 0,0-1,0 1,-1-1,1 1,0 0,0 0,0 0,0 0,0 0,0 0,-1 0,0 0,-28 0,13 3,1 0,0 0,0 2,-27 10,40-13,-18 13,17-11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04.63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0 385,'1'-5,"0"0,1 0,-1 1,1-1,0 1,0-1,1 1,-1 0,1 0,0 0,0 0,6-5,-4 3,0 1,-1-1,0 0,0 0,4-9,15-84,-22 89,0 1,0-1,-1 0,-2-18,1 22,0-1,0 1,1-1,0 1,0 0,1-1,0 1,0-1,0 1,1 0,0 0,0-1,4-7,-4 12,0 1,-1-1,1 1,0 0,0-1,0 1,0 0,1 0,-1 0,0 1,0-1,1 0,-1 1,0 0,1-1,-1 1,4 0,50 2,-31 0,60-2,-75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05.44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161 0,'-6'4,"0"-1,0-1,0 1,-1-1,1 0,-1 0,1-1,-1 0,1 0,-11 0,-12 2,-15 4,36-6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08.30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184 1,'-184'8,"248"-7,85 13,-91-10,111-4,-63-3,280 3,-376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3:01.18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241 0,'0'1,"1"-1,0 1,0-1,-1 1,1 0,-1-1,1 1,0 0,-1-1,1 1,-1 0,0 0,1-1,-1 1,0 0,1 0,-1 0,0-1,0 1,0 0,0 0,1 0,-1 0,0 0,-1 1,2 29,-1-27,0 24,1 0,2 0,9 43,-12-70,0 1,0 0,0 0,0-1,-1 1,1 0,0-1,-1 1,1 0,-1-1,0 1,0 0,1-1,-1 1,0-1,0 0,0 1,-1-1,1 0,0 1,0-1,-1 0,1 0,-1 0,1 0,-1-1,1 1,-1 0,1 0,-1-1,0 1,-1-1,-66 18,57-15,-13 4,62-8,0-2,-23 4,-5-1,0 0,0 0,0-1,13-2,-20 2,-1 1,1-1,0 1,0-1,-1 0,1 0,0 0,-1 1,1-2,-1 1,1 0,-1 0,1 0,-1-1,0 1,0 0,0-1,0 0,0 1,0-1,0 1,0-1,0 0,-1 0,1 1,-1-1,1-2,-1 3,0 1,0 0,0 0,0 0,0 0,0-1,0 1,0 0,0 0,0 0,0 0,0-1,0 1,0 0,0 0,0 0,-1 0,1-1,0 1,0 0,0 0,0 0,0 0,0 0,0 0,-1-1,1 1,0 0,0 0,0 0,0 0,0 0,-1 0,1 0,0 0,0 0,0 0,0 0,-1 0,1 0,0 0,0 0,0 0,0 0,-1 0,1 0,-14 4,-18 13,26-13,0-2,1 0,-1 0,0-1,0 1,-1-1,1-1,0 1,0-1,0 0,-9-1,-32 2,45 0,1 0,-1 0,0 0,1 0,-1 1,1-1,0 0,-1 1,1-1,0 1,0 0,0-1,0 1,0 0,1 0,-1 0,0-1,1 1,-1 0,1 0,0 0,0 0,-1 0,1 0,0 0,1 0,-1 0,1 2,-1 4,0 0,1 0,0-1,1 1,4 15,15 12,-19-32,1 1,-1-1,1 1,-1-1,0 1,0 0,-1-1,1 1,-1 0,0 0,0 1,0-1,-1 0,1 0,-1 0,0 0,0 1,-1-1,0 5,-5 55,-1 6,5-65,1 0,-1-1,0 1,0-1,0 1,0-1,-1 0,1 0,-1 0,-1 0,1-1,-6 6,4-4,0-1,0 1,1 0,-1 0,1 0,0 1,1 0,-1-1,1 1,1 0,-1 1,-1 5,2-9,1 0,-1 0,0-1,0 1,0-1,0 0,0 0,0 1,-1-1,1-1,-1 1,-4 3,4-4,0 1,0 0,1-1,-1 1,1 1,0-1,0 0,-1 0,-1 4,4-6,0 0,0 1,0-1,0 0,0 0,0 0,0 0,0 1,0-1,0 0,0 0,0 0,0 0,0 1,0-1,0 0,0 0,0 0,0 1,0-1,0 0,1 0,-1 0,0 0,0 0,0 1,0-1,0 0,0 0,1 0,-1 0,0 0,0 0,0 0,0 0,0 1,1-1,-1 0,0 0,0 0,0 0,1 0,-1 0,0 0,0 0,0 0,0 0,1 0,-1 0,0 0,0 0,0 0,0 0,1-1,-1 1,0 0,11-2,-4-2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11.39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31,'1'-1,"0"0,0 0,-1 1,1-1,0 0,0 1,0-1,0 1,0-1,0 1,0 0,0-1,0 1,0 0,0 0,1-1,-1 1,0 0,0 0,0 0,1 1,32-2,-31 1,65 2,-33 0,0-2,39-4,-65 2,-1 0,0 0,0 0,0-1,8-5,-12 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4:21.848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194 0,'-186'0,"179"0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33.88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2,'31'-1,"40"3,-67-1,0 0,1 0,-1 0,0 0,0 1,0 0,0 0,0 0,0 1,-1-1,1 1,-1-1,6 7,63 51,-67-55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38.56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12 379,'44'-35,"-57"37,-8 7,-1 14,22-18,15-14,-11 6,1 0,-1 0,0-1,0 0,-1 1,1-1,-1-1,0 1,0 0,0-1,-1 1,1-1,-1 0,3-9,-1 3,14-22,-15 29,-1 0,0-1,1 1,-1 0,0-1,-1 1,1-1,-1 1,0-1,0 0,-1 0,1-8,-3-9,0 1,-7-25,5 27,1-1,-2-38,5 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40.09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0,'1'1,"1"1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45.27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0,'5'7,"0"0,-1 0,0 1,0-1,0 1,-1 0,0 0,-1 0,2 12,18 43,7-3,36 108,-59-151,73 222,-58-180,-15-37,1-1,1 0,1-1,12 20,-16-33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46.58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6,'206'-2,"-16"-2,272 30,-395-14,-48-8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50.01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12,'155'-7,"-86"2,94 6,-52 2,27-3,-128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52.28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1,'1'1,"0"-1,-1 1,1 0,0 0,0-1,0 1,-1-1,1 1,0-1,0 1,0-1,0 0,0 1,0-1,0 0,0 0,0 1,0-1,0 0,0 0,0 0,0 0,1-1,33 1,-30 0,28-1,52 1,-80 1,0-1,0 1,0 0,0 0,0 0,-1 1,1 0,-1 0,1 0,-1 0,0 1,0-1,7 7,-3 2,0 0,-1 1,0 0,-1 1,5 13,2 3,-2-7,-8-19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54.03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142 0,'-49'25,"49"-25,-47 2,44-1,1-1,-1 0,1-1,-1 1,1 0,-1-1,1 1,-1-1,1 0,0 0,-1 0,1 0,0 0,0 0,-3-3,1-1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3:02.36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81 1,'-2'0,"0"1,0-1,0 1,1 0,-1 0,0-1,1 1,-1 0,1 1,-1-1,1 0,-1 0,1 1,0-1,0 1,-3 2,-19 34,15-26,-5 2,7-21,4-29,3 28,-1-6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54.89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1,'-1'1,"1"0,0 1,-1-1,1 1,-1-1,1 0,-1 1,0-1,0 0,1 0,-1 0,0 1,0-1,0 0,0 0,0 0,-1-1,1 1,0 0,0 0,-1-1,1 1,0 0,-1-1,1 1,0-1,-1 0,1 1,-1-1,1 0,-1 0,1 0,0 0,-1 0,1 0,-3-1,-1 1,1-1,0 1,-1-1,1 1,-1-2,1 1,0 0,0-1,-1 0,1 1,-6-5,7 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6:59.67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0 353,'17'-209,"-17"75,0 124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00.87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17 107,'-2'-2,"1"-1,-1-2,0-1,1-2,1 0,-1 0,1-2,0 0,0-2,-1 1,-2-1,-1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01.36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03.93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133 211,'0'-3,"0"-1,0 0,0 0,0 0,-1 1,1-1,-1 0,0 0,0 1,0-1,-1 1,1-1,-1 1,0 0,0-1,0 1,0 0,-1 0,1 0,-1 1,0-1,0 0,0 1,0 0,0 0,0 0,-7-3,8 5,0 0,1-1,-1 1,0-1,0 1,0-1,0 0,0 0,1 0,-1 0,0 0,1 0,-1 0,1 0,-1-1,1 1,-1-1,1 1,0-1,0 0,0 1,0-1,0 0,0 0,0 0,1 1,-1-1,1 0,-1 0,1 0,0 0,0 0,0 0,0-3,-7-29,-11 11,10 16,3 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06.45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177 171,'-2'-11,"-1"-1,-1 1,0 0,-9-18,10 22,-1 1,0 0,0-1,0 1,-1 1,0-1,0 1,-1 0,1 0,-1 0,0 1,0 0,-1 0,1 1,-1-1,0 2,0-1,0 1,0 0,0 0,0 0,-12 0,12 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09.44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1,'1'0,"2"0,2 2,0 3,-1 2,1 1,0 0,0 1,-2-1,0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12.66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0,'1'0,"1"2,0 1,1 2,-1 1,1 2,-1 1,-1 1,1 1,0-2,1 1,2-1,-1-1,0 0,0 1,-1-1,1 1,0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19.06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404 0,'0'4,"1"-1,0 0,1 1,-1-1,1 0,-1 0,1 0,4 5,10 23,-16-30,1 0,-1-1,0 1,1 0,-1 0,0 0,1 0,-1-1,1 1,-1 0,1 0,0-1,-1 1,1 0,0-1,-1 1,1-1,0 1,0-1,0 1,-1-1,3 1,-16 0,9-1,-1 1,1-1,0 1,-1 0,1 1,0-1,0 1,0-1,0 1,0 1,0-1,1 0,-1 1,1 0,-1 0,1 0,0 0,0 0,1 1,-1-1,-3 8,2-4,1 1,-1 0,1 0,1 0,0 0,0 1,0-1,1 1,1-1,-1 10,-15 79,16-90,0 0,0 0,1 1,-1-1,2 0,-1-1,1 1,0 0,1 0,3 8,-4-13,-1 0,0 0,0 0,0 0,0 0,0 0,-1 0,1 0,-1 0,1 0,-1 1,0-1,0 0,0 0,0 1,0-1,0 0,-1 0,1 0,-1 1,1-1,-1 0,0 0,0 0,0 0,0 0,0 0,0 0,-1-1,-1 3,-1-1,1-1,-1 0,0 0,1 0,-1 0,0-1,0 1,0-1,0 0,0 0,0-1,0 1,-1-1,-7 0,-240-1,244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21.00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328 279,'-5'-2,"1"1,-1 0,1 0,-1 0,0 0,1 1,-1-1,-8 2,10-1,-162-1,134 1,26 0,10 0,13-2,0 0,1-1,-1-1,0-1,-1 0,26-12,-34 13,0 0,0-1,0 1,-1-2,0 1,0-1,-1 0,1-1,-1 0,-1 0,1-1,-1 1,-1-1,6-9,-7 4,0-1,-1 1,2-22,-1 13,-4 21,0 0,0 0,0-1,0 1,0 0,0-1,-1 1,1 0,0-1,-1 1,1 0,-1 0,1-1,-1 1,1 0,-1 0,0 0,0 0,0 0,1 0,-1 0,0 0,0 0,0 0,-1 1,1-1,0 0,0 1,0-1,0 1,-1-1,1 1,0-1,0 1,-1 0,1 0,0 0,-1-1,1 1,0 0,-1 1,0-1,-12 0,1 1,0 0,-18 4,20-4,-8 2,-14 1,0 2,0 1,1 1,0 2,-34 15,130-20,4-3,-42 0,0-2,-1 0,1-2,48-8,9-22,-45 18,-30 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7:56:55.530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0,'878'41'0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17.428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1,'102'5,"-2"6,196 45,-45-6,472 52,-612-94,144-8,-102-3,1479 3,-1612 0,-1-1,26-6,-33 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22.07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24 3,'0'-2,"-3"2,-1 1,-1 1,-1 2,1-1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22.98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24.23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136 1,'-4'2,"0"0,0 0,1 1,-1-1,0 1,1 0,0 0,-1 1,1-1,-3 6,-9 6,-57 38,65-49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25.47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130 5,'0'-1,"-1"1,0-1,0 1,1-1,-1 1,0 0,0-1,1 1,-1 0,0 0,0 0,0 0,0 0,0 0,1 0,-1 0,0 0,0 0,0 0,0 0,1 1,-1-1,0 0,0 0,0 1,-1 0,-24 8,19-6,1 0,0 1,0 0,0 0,0 0,1 1,-1 0,1 0,0 0,1 0,0 1,-6 8,5-6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33.99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1 408,'4'0,"-1"-1,1 0,0 0,-1-1,1 1,-1-1,1 0,-1 0,0 0,0 0,0 0,0-1,0 1,0-1,-1 0,1 0,-1 0,0 0,0 0,3-7,6-10,-1 0,8-25,-17 43,22-55,62-108,-77 149,9-12,-13 25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35.17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1,'0'16,"0"-8,1-1,-2 1,1 0,-1-1,-3 14,4-19,-1-1,0 1,0 0,0 0,0-1,0 1,0-1,0 1,0-1,-1 1,1-1,0 0,-1 0,1 1,-1-1,0 0,1 0,-1-1,0 1,0 0,1 0,-1-1,0 1,0-1,0 0,0 0,-3 1,0-1,0 1,1 0,-1 0,1 0,-1 1,1 0,0 0,0 0,0 0,-6 4,1 0,5-3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35.85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1,'1'1,"1"2,0 2,-1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39.93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1,'4'2,"0"0,0 0,0 1,0-1,0 1,-1 0,1 0,-1 1,0-1,0 1,0-1,0 1,3 6,7 7,-4-7,1 0,-1-1,2 0,-1 0,1-1,1-1,-1 0,25 11,-28-16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42.83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0 298,'24'1,"-3"-1,1 0,39-6,-56 5,1 0,-1 0,0-1,0 0,0 1,0-2,0 1,-1-1,1 1,-1-1,1 0,-1-1,0 1,0-1,-1 0,7-8,-7 3,0 1,-1-1,-1 0,1 0,-1 0,-1 0,0 0,0 0,-1 0,-1-11,-1-17,3-52,0 82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47.35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0,'35'32,"-12"-3,16 14,-36-42,0-1,0 1,0-1,0 0,0 0,1 0,-1-1,0 1,0-1,0 0,0 0,0 0,0 0,4-2,24-6,5 11,-1 1,1 1,-1 2,60 18,-14-4,-45-11,-12-3,0 0,1-2,-1-1,27 0,-41-4,0 0,0 0,0-1,0 0,0-1,0-1,-1 1,0-1,0-1,0 0,9-6,-2 2,-1 2,0 1,0 0,0 1,1 1,-1 0,28-2,-2 4,-34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21.514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48.40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228 124,'-9'0,"0"0,0 0,0-1,1 0,-1-1,1 0,-1 0,1-1,-1 0,1 0,0-1,1 0,-1-1,1 0,0 0,0 0,0-1,-9-10,-44-36,55 48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49.70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751 306,'-1'1,"0"0,1-1,-1 1,1-1,-1 1,0 0,0-1,1 1,-1-1,0 1,0-1,0 0,1 1,-1-1,0 0,0 0,0 0,0 1,0-1,0 0,1 0,-1 0,0 0,-1-1,-30 2,28-2,-4 1,-1 0,0-1,1 0,-1-1,0 0,1 0,0-1,-12-5,1-3,1 0,-21-16,38 26,-20-12,0 1,-1 1,0 1,-1 1,0 1,-25-5,22 6,0-1,0-1,1-1,-36-21,52 26,-37-25,-75-35,112 62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51.55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188 1,'-1'1,"0"1,1-1,-1 1,0-1,0 1,0-1,0 0,0 1,-1-1,1 0,0 0,0 0,-1 0,1 0,-1 0,1 0,-3 1,-36 18,29-15,5-3,1 0,-1 0,1-1,-1 0,0 0,0 0,1 0,-1-1,-9-1,13 1,0 0,0 0,0 0,0 0,0-1,0 1,0-1,0 1,0-1,1 0,-1 0,0 1,0-1,1-1,-1 1,1 0,-1 0,1-1,-1 1,1 0,0-1,0 1,-1-1,1 0,0 1,1-1,-1 0,0 0,0 0,0-3,0-5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52.67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76,'0'0,"-1"1,1 0,-1-1,0 1,1 0,-1-1,0 1,0-1,1 1,-1-1,0 1,0-1,0 1,0-1,1 0,-1 0,0 1,0-1,0 0,0 0,0 0,0 0,0 0,0 0,0 0,0 0,-1-1,-28-2,27 1,0 1,1-1,-1 1,0-1,1 0,-1 0,1 0,0 0,0-1,0 1,0 0,0-1,0 0,0 1,1-1,0 0,-1 0,1 0,0 0,0 0,1 0,-1 0,1 0,-1-6,0 5,-1-5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7:56.078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1,'5'0,"-1"0,1 1,0-1,0 1,-1 0,1 0,0 1,-1 0,1-1,-1 2,0-1,0 0,1 1,-2 0,1 0,0 0,-1 0,1 0,5 8,14 12,-21-21,1-1,0 1,0 0,0-1,0 0,1 1,-1-1,0 0,0-1,1 1,-1-1,0 1,1-1,-1 0,1 0,-1-1,4 0,-4 1,0-1,0 1,1 0,-1 0,0 0,0 0,0 1,0-1,0 1,0-1,0 1,0 0,0 1,0-1,0 0,0 1,0 0,2 1,-1 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04.79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1 107,'6'-1,"-1"-1,1 1,0-1,-1 0,1 0,-1-1,0 1,1-1,-2-1,7-3,-5 2,1 1,0 0,1 0,12-5,-14 8,1 1,-1-1,0 1,0 0,0 1,1 0,-1-1,0 2,0-1,0 1,0 0,8 5,-7-4,1-1,-1 1,0-1,1-1,14 3,-19-5,0 1,1 0,-1-1,0 1,0-1,0 0,0 0,0 0,0-1,0 1,0-1,0 1,-1-1,1 0,-1 0,1 0,-1 0,4-5,-1 2,1 0,0 1,1-1,-1 1,1 0,0 1,0 0,0 0,0 0,0 1,1 0,-1 0,14 0,15-1,60 2,-58 2,-23 0,1 1,-1 0,1 2,-1-1,28 12,-27-8,1-2,0 0,0-1,27 4,220 20,-245-26,18 2,-25-4,0 1,0 1,0-1,-1 2,1-1,-1 2,1 0,-1 0,0 1,-1 0,1 1,10 7,13 4,-12-8,-15-5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06.85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0,'5'1,"-1"0,1 0,-1 1,0 0,0-1,0 2,0-1,0 0,0 1,0-1,-1 1,1 0,-1 1,0-1,0 0,0 1,0 0,3 6,-2-4,0-1,1 1,0-1,-1 0,2-1,8 7,-5-7,1 0,0-1,0-1,0 1,0-2,0 1,1-1,-1-1,1 0,-1 0,18-4,-15 2,0 1,0 0,0 2,0-1,0 1,23 6,-30-6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11.508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0,'5'4,"0"-1,1 1,-1 1,0-1,-1 1,1-1,4 8,9 14,-16-22,0-1,0 0,1 1,-1-1,1 0,-1 0,1 0,0 0,0 0,0-1,1 0,-1 1,0-1,1 0,0-1,-1 1,1-1,0 1,0-1,0 0,0-1,5 2,11-1,-1-1,26-2,-31 1,1 0,0 1,-1 0,1 1,20 4,5 15,-33-18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12.862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1,'4'0,"0"0,0 1,0 0,0 0,0 0,-1 1,1-1,4 3,-4-1,0-2,0 1,0 0,0-1,0 0,1 0,-1 0,5 0,-3-1,1 0,-1-1,1 0,-1 0,0-1,9-3,-6 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14.62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236 250,'-9'-2,"-1"0,0-1,1-1,0 1,0-1,0-1,0 0,1 0,-16-13,10 3,0 0,2-1,0 0,-17-31,4 8,5-5,16 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22.132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19.10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391 0,'0'2,"0"-1,-1 0,1 0,-1 1,1-1,-1 0,1 0,-1 0,0 0,0 0,1 0,-1 0,0 0,0 0,0 0,0 0,0 0,0 0,-2 0,-30 17,11-6,-16 30,36-39,-1 1,1 0,0-1,-1 0,0 1,0-1,0 0,0 0,0-1,-1 1,1-1,-1 1,0-1,0 0,0-1,0 1,0-1,0 0,0 1,0-2,0 1,-7 0,-3-1,1 1,-1 1,0 0,1 0,0 2,-1-1,1 2,1 0,-19 9,3-1,19-10,1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0.21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95 0,'-28'26,"23"-22,0 0,0 0,0 0,1 1,0 0,0 0,0 0,1 0,-1 1,-4 11,-5 12,11-24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2.30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706 1,'-3'2,"-1"0,1 1,0-1,0 1,0 0,0 0,0 0,0 0,1 1,0-1,0 1,0-1,-3 7,-4 5,1-7,0 0,-1 0,0-1,0 0,-1 0,0-1,0 0,-1-1,-13 5,-19 10,-1 4,7-5,1 1,1 2,-54 43,-101 116,163-157,22-20,0-1,0 1,1 0,0 1,0-1,0 1,0 0,1 0,-4 7,5-8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4.69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474 1,'-374'8,"320"-8,8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5.45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452 8,'-3'-1,"-1"-1,0 1,1 0,-1 0,0 1,1-1,-1 1,0 0,0-1,1 2,-6 0,-322 27,270-25,50-3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6.80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50,'-205'6,"-118"-4,293-6,-1 0,-54-17,51 11,-54-8,75 17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8.13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332 656,'-3'-4,"-1"-1,1 1,-1 1,0-1,0 0,0 1,-1 0,1 0,-1 0,-8-3,8 3,-2-1,0-1,1 0,-1-1,1 0,0 0,1 0,-1 0,1-1,0 0,1 0,-6-12,-2-10,-17-55,2 2,-101-240,125 312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29.672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263 371,'-1'-4,"1"1,0-1,-1 0,0 1,0-1,0 0,-1 1,1-1,-1 1,1-1,-1 1,0 0,-1 0,1 0,-4-4,-51-40,47 41,1-1,-1-1,1 0,1 0,-8-9,-15-30,-35-77,51 94,10 21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1.29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553 34,'-156'-9,"37"-1,22 1,-54 4,121 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2.91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231 0,'-14'2,"0"1,0 0,1 1,-1 1,1 0,0 1,0 0,0 1,1 0,0 1,-14 12,20-15,0 1,1-1,0 1,0 0,0 0,1 1,0-1,0 1,1 0,0 0,-4 12,5-12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23.913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1,'-3'0,"0"0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6.62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260 0,'0'1,"1"3,-1 0,0 0,0 0,-1 0,1 0,-1 1,0-1,0 0,-2 5,2-8,0 0,0 0,-1 0,1 0,0-1,-1 1,1 0,0-1,-1 1,1 0,-1-1,1 0,-1 1,1-1,-1 0,0 0,1 0,-1 0,1 0,-1 0,1 0,-1-1,1 1,-1 0,1-1,-1 1,-1-2,1 1,-1 1,0-1,0 1,1-1,-1 1,0 0,1 0,-1 0,0 0,0 1,1-1,-1 1,0 0,1-1,-1 1,1 0,-1 1,-3 1,-16 7,-15-3,34-7,0 0,0 0,-1 1,1-1,0 1,0 0,0 0,-1 0,1 0,0 0,0 1,1-1,-1 1,-4 3,3-2,-1 1,1 0,0 0,0 0,1 0,-1 1,1 0,0-1,0 1,1 0,-1 0,-2 10,3-5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7.51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8.41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4,'0'-1,"0"-1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8.92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0,'1'0,"1"0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39.50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40.00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42.12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305 147,'-8'-1,"-1"1,1-2,-1 0,1 0,-1 0,1-1,0 0,0-1,0 0,0 0,1 0,0-1,-12-10,-40-23,14 20,36 15,-1 0,1-1,0-1,0 1,-16-12,20 12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43.41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0 187,'0'-176,"0"165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56.69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57.32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24.609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58.25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58.60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8:59.960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00.63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02.952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06.30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10.563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1,'2'0,"-1"0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13.38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1057,'-3'0,"-1"0,1-1,0 0,0 0,-1 0,1 0,0 0,0-1,0 1,0-1,0 0,0 0,0 0,1 0,-1 0,1 0,0-1,-1 0,1 1,0-1,1 0,-1 0,0 0,-1-5,-5-10,1-1,1 0,-5-23,-1-4,-8-17,3-1,3 0,-7-74,-6-298,25 367,0 42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20.87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124 218,'-16'-19,"1"0,0-1,1-1,1 0,2-1,0 0,-15-45,23 60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21.83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28.682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15,'126'-7,"-91"3,1 1,-1 3,1 0,48 8,65 10,-45-13,-64-4,0 1,49 10,111 18,-140-20,98 13,-51 3,-96-25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27.438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0 758,'2'0,"-1"-1,0 1,1-1,-1 1,0-1,0 0,0 0,0 0,1 1,-1-1,0 0,-1 0,1 0,0 0,0-1,0 1,-1 0,1 0,0 0,-1-1,1 1,-1 0,0-1,1 1,-1 0,0-1,0 1,0-1,0-1,2-44,-2 46,0-6,0 1,0 0,0-1,1 1,0 0,0-1,3-7,-3 12,0 0,0 0,0 0,0 0,1 0,-1 1,1-1,0 0,-1 1,1-1,0 1,0 0,0-1,0 1,0 0,0 0,0 1,0-1,0 0,1 1,-1-1,0 1,5-1,-7 1,1 0,-1 0,1 0,-1 0,1 0,-1 0,1 0,-1 0,1 1,-1-1,1 0,-1 0,0 0,1 1,-1-1,1 0,-1 0,0 1,1-1,-1 0,0 1,1-1,-1 1,0-1,1 0,-1 1,0-1,0 1,0-1,1 0,-1 2,-1-16,1 10,-1-1,1 1,1-1,-1 0,1 1,0-1,0 1,0-1,0 1,1 0,0-1,0 1,4-6,-1 3,1 1,0 0,0 1,0 0,1 0,13-8,-16 10,0 0,-1-1,1 1,0-1,-1 0,0 0,0 0,0-1,0 1,-1-1,4-8,17-63,-13 38,12-41,-17 55,1-1,1 1,1 1,1-1,1 2,1-1,14-21,-20 39,-1 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31.69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78 0,'-2'14,"0"0,-1 0,-1 0,-1 0,0-1,0 0,-13 21,5-8,-5 3,15-25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34.44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1,'0'1,"-2"1,0 1,-1 2,-1 1,-2 1,0 0,0 0,1-2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37.121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74 1,'-1'1,"-1"4,-2 3,-2 2,1-1,-1 0,2 0,0-1,-1 0,1 0,-1-1,1 1,-2 0,0 0,0 0,1-2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39.92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39,'1'0,"3"0,1-1,1-1,1 0,1-1,0 1,1-1,-1 1,1 0,-1-2,0-1,0 0,1 1,-3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40.10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44.684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45.21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46.25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48.81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122 9,'0'-1,"0"1,-1-1,1 1,0-1,-1 1,1-1,-1 1,1-1,-1 1,1 0,-1-1,0 1,1 0,-1-1,1 1,-1 0,0 0,1-1,-1 1,0 0,1 0,-1 0,0 0,1 0,-1 0,0 0,1 0,-1 0,0 0,1 0,-1 1,0-1,1 0,-1 0,0 1,-26 8,17-3,1 1,0 0,0 1,1 0,0 1,-8 10,12-14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30.752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15,'1'-1,"-1"0,1 0,-1 0,1 1,0-1,-1 0,1 0,0 1,-1-1,1 0,0 1,0-1,0 1,0-1,0 1,0-1,-1 1,1 0,0-1,0 1,0 0,0 0,0 0,0 0,0 0,0 0,2 0,34-2,-32 2,10 1,1 1,-1 0,0 1,0 1,16 5,-16-4,0 0,0-2,1 0,-1 0,19-1,37-3,101 2,-124 5,31 2,92 5,-146-13,2-1,1 1,-1 1,48 9,-54-4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49.957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93 1,'-1'0,"-2"0,-4 1,-1 2,-1 2,1 2,1-1,-1 0,1 0,0 0,-1 0,1 0,3 0,-1 0,2-2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54.206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1 176,'2'-6,"0"-1,0 1,1 0,0 0,0 0,0 1,1-1,0 1,0 0,0 0,8-8,10-13,38-41,-55 60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55.219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1,'-1'0,"-1"1,0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19:56.115"/>
    </inkml:context>
    <inkml:brush xml:id="br0">
      <inkml:brushProperty name="width" value="0.1" units="cm"/>
      <inkml:brushProperty name="height" value="0.2" units="cm"/>
      <inkml:brushProperty name="color" value="#9900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21.309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0,'0'5,"4"1,6-1,6 0,3-2,13 3,4 1,0-2,-1 0,-2-3,-3 0,-2-1,-2-1,-1 0,-4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29.464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6 6,'-3'-2,"1"-1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30.382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32.034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32.736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33.291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33.766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1,'852'0,"-809"2,63 11,-10 0,-33-4,1 2,66 23,-54-14,105 16,-166-32,0-1,0-1,0 0,0-1,16-2,-19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35.345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33,'3'0,"2"-2,2-1,3-2,1-2,1 0,1 1,0 4,0 2,0 1,0 1,-1-1,1 0,-3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22:37.811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0,'719'0'0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47.852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98 8,'0'-2,"-2"-1,-3 1,-1 2,-1 1,1 3,-2 0,2 2,-3 2,0 2,0 1,0 1,3 0,-2 1,0-2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49.574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132 1,'-5'0,"0"0,0 0,0 0,0 1,0 0,1 0,-1 0,0 0,1 1,-1 0,0 0,1 0,0 0,0 1,-5 3,6-2,-1 0,1 0,0 1,0-1,0 1,1 0,-1-1,1 1,0 0,1 1,-1-1,1 0,-1 9,-12 27,10-32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51.250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53.144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2:57.604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3,'80'-1,"-15"-1,-1 3,1 3,74 13,-29-10,-97-4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02.749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03.940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04.439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34.870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06.555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08.589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0,'-212'0,"202"0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11.376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1,'384'0,"-373"0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20.472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3,'118'-2,"124"4,-203 2,108 5,-136-9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22.759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10,'2'0,"3"0,2 0,3 0,1 0,1 0,-1-2,-1-1,0 1,-1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24.306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3,'126'-2,"133"5,-198 8,-50-10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25.782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0,'472'0,"-462"0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3:28.461"/>
    </inkml:context>
    <inkml:brush xml:id="br0">
      <inkml:brushProperty name="width" value="0.1" units="cm"/>
      <inkml:brushProperty name="height" value="0.2" units="cm"/>
      <inkml:brushProperty name="color" value="#00702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3,'143'-2,"149"4,-268 3,-13-2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21.92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0,'2'5,"0"-1,0 0,0 0,1 0,-1 0,1 0,0-1,0 1,0-1,1 0,5 5,8 8,57 61,-11-13,-31-31,2-2,0-1,57 38,-76-58,15 13,2-1,1-2,0-2,66 27,-46-30,37 14,-70-20,23 11,1-2,0-2,2-1,-1-3,67 10,-79-18,-1 2,35 11,-35-8,1-1,33 3,79 6,85 7,-182-23,220-3,-69-7,-196 9,0 0,0-1,0 0,0 1,0-1,0 0,0-1,0 1,0 0,0-1,0 0,-1 0,1 1,-1-2,1 1,-1 0,0 0,0-1,0 1,3-5,-2 2,-1 0,1 0,-1 0,1 0,-1 0,-1 0,1-1,-1 1,0-1,0 1,0-7,-2 11,1-1,0 1,-1 0,1 0,-1 0,1 0,-1 0,1 0,-1 0,0 0,1 1,-1-1,0 0,0 0,0 0,0 1,1-1,-1 0,0 1,0-1,0 1,-1-1,1 1,0 0,0-1,0 1,0 0,0 0,0 0,0 0,-1 0,1 0,-1 0,-50 2,36-1,-53 0,-189-2,152-13,67 8,-67-3,61 8,-54-8,56 1,29 5,0 0,0 1,-19-1,30 3,-43 2,0-3,0-2,1-2,-63-14,50 3,0-2,-75-36,84 33,31 14,1 0,-23-14,29 16,1-1,0-1,0 0,0 0,1-1,0 0,0-1,1 1,0-2,1 1,0-1,0 0,1-1,0 0,-4-11,7 15,0 2,0-1,-1 0,0 1,-1-1,1 1,-1 0,0 1,-6-5,-52-38,55 42,2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23.15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33,'-1'-1,"0"0,0 0,0-1,0 1,0 0,0 0,0 0,0 0,0 0,0 1,0-1,-1 0,1 0,0 1,-1-1,1 1,0-1,-1 1,-2-1,-29-7,-10 3,0 2,-81 5,32 1,84-3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35.321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1,'2'2,"4"1,0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25.40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0,'-1'14,"1"0,0 0,1 0,0 0,1 0,1-1,0 1,1-1,0 1,1-1,11 21,3 3,-14-28,0 1,0 0,1-1,11 13,-14-18,1-1,-1 0,0-1,1 1,0-1,0 0,0 1,0-2,0 1,0 0,0-1,1 0,-1 0,0 0,5 0,34 8,-34-6,1-1,-1 0,0-1,15 1,6-1,-1 1,0 2,54 14,2 1,87 15,-162-32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26.82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1,'-1'0,"0"1,0-1,1 1,-1-1,0 1,1 0,-1-1,1 1,-1 0,1 0,-1-1,1 1,0 0,-1 0,1 0,0 0,0-1,-1 1,1 0,0 0,0 0,0 0,0 0,0 1,-1 29,1-27,-1 31,3 52,-2-80,1-1,1 1,-1 0,1 0,0-1,1 1,0-1,0 0,0 0,5 7,-5-11,-1 0,1 1,0-1,0-1,1 1,-1 0,0-1,1 1,-1-1,0 0,1 0,0 0,3 0,52 5,-53-5,79 8,-37-4,49 0,-85-5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28.00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1,'-1'1,"0"-1,0 1,1 0,-1 0,0 0,0 0,1 0,-1 1,1-1,-1 0,1 0,-1 0,1 1,0-1,-1 0,1 0,0 0,0 1,0-1,0 0,0 1,0 1,0 31,0-31,1 0,-1 0,0 0,1 0,0 0,-1 0,1 0,0 0,1 0,-1 0,0 0,1-1,0 1,-1-1,1 1,0-1,0 0,1 1,-1-1,0 0,1-1,-1 1,1 0,0-1,-1 1,1-1,0 0,0 0,0 0,0 0,3 0,10 1,-1 0,1-1,0-1,30-4,-23 2,-12 0,0-1,0 0,0 0,-1-1,1-1,-1 0,0 0,12-9,-9 6,0 0,1 1,26-9,27-4,-58 16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30.15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0 177,'1'1,"-1"-1,0 1,1-1,-1 1,0-1,1 1,-1-1,1 1,-1-1,0 1,1-1,-1 0,1 1,-1-1,1 0,0 1,-1-1,1 0,-1 0,1 1,-1-1,1 0,0 0,-1 0,1 0,0 0,-1 0,1 0,-1 0,1 0,0 0,-1-1,1 1,0 0,28 1,-19-4,-1 0,0-1,-1 0,1 0,-1-1,0 0,0 0,0-1,12-12,-9 9,0 0,0 1,22-12,-3 8,2 1,51-10,-51 13,-2 3,-1 2,1 1,0 1,41 4,6 0,-22-1,-35 0,0-1,0-1,-1-1,31-5,-49 6,-1 0,1 0,0-1,0 1,0 0,0 0,0-1,-1 1,1 0,0-1,0 1,-1-1,1 1,0-1,-1 1,1-1,0 0,-1 1,1-1,-1 0,1 1,-1-1,1 0,-1 0,1 1,-1-1,0 0,0 0,1 0,-1 0,0 1,0-3,-2-1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31.95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32.91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41.90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1,'2'0,"1"0,3 0,3 0,3 0,2 0,-1 0,0 0,-1 0,-1 0,-1 0,0 0,-1 0,1 0,-3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44.69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 1,'-11'78,"2"-13,8-55,0-1,0 1,-1-1,0 1,-1-1,0 0,0 0,-1 0,-10 16,9-19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46.6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1,'1'0,"3"0,2 0,2 0,2 0,1 0,0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5:54.44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29,'52'-10,"-9"0,209 2,-248 8,4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57.591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0,'541'0,"-518"2,-1 0,1 2,-1 1,0 1,29 11,-27-9,0 0,1-2,0-1,26 3,-38-7,1 2,-1-1,0 2,26 9,-7-2,-20-7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0:44.007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1636 80,'-189'2,"-197"-4,213-18,119 11,-106-3,-29 5,84 1,-179 6,227-14,30 6,15 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09.35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0,'2'0,"2"2,3 2,3 0,0 0,1-1,0 0,0 0,-1 0,0-1,0-1,-1 0,1-1,-1 0,1 0,-2-1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11.05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13.35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0,'2'0,"1"0,3 0,2 0,0 0,1 0,1 0,0 0,0 0,0 0,-1 0,1 0,0 0,-1 0,1 0,-1 0,-1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15.24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21.02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21.62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6:22.19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5,'0'-2,"0"0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00.43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1 452,'2'-3,"0"1,0 0,0-1,1 1,-1 0,1 0,-1 0,1 0,0 1,0-1,0 1,0-1,0 1,0 0,3-1,23-12,-19 5,-1-1,0 0,0-1,7-11,-10 13,-1 0,2 1,-1 0,1 1,0-1,1 1,-1 1,12-8,-9 7,0-1,-1-1,0 1,0-1,-1-1,0 0,10-18,23-25,57-66,-92 110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27:03.69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0 512 0,'246'-512'0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16.82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0,'1'1,"0"0,0 0,0 0,0 0,0 0,0 0,-1 0,1 0,0 0,0 0,-1 0,1 1,-1-1,1 0,-1 0,1 1,-1-1,0 0,0 1,1 0,4 30,-5-29,0 0,1-1,-1 1,1-1,0 1,0 0,0-1,0 1,0-1,1 0,-1 1,1-1,-1 0,1 0,0 0,0 0,0 0,0-1,0 1,0 0,0-1,1 0,3 2,-3-1,0 0,0 0,0 0,0 0,-1 0,1 0,-1 1,1-1,-1 1,0 0,0 0,2 3,1 14,-5-18,1-1,-1 1,0 0,1 0,-1-1,1 1,-1 0,1-1,0 1,-1-1,1 1,0-1,0 1,0-1,0 0,1 1,1 1,4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10:50.299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1703 41 0,'-1703'-41'0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19.43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8,'0'5,"0"0,1 1,0-1,0 0,0 0,0 0,1 0,0 0,0 0,0-1,0 1,1-1,0 1,0-1,0 0,1 0,-1 0,1-1,0 1,7 4,-9-6,0 1,0 0,0 0,0 0,-1 0,1 0,-1 0,0 1,0-1,0 1,1 4,-2-5,1 0,0 0,0 1,0-1,0 0,0 0,1 0,-1 0,4 4,-3-6,-1 0,0 0,1-1,-1 1,0-1,1 1,-1-1,1 1,-1-1,1 0,-1 1,1-1,-1 0,1 0,-1 0,1-1,-1 1,1 0,-1 0,1-1,-1 1,1-1,-1 1,0-1,1 0,-1 0,2-1,16-8,0-1,0-1,19-17,-28 19,1 2,0-1,0 1,1 1,0 0,1 1,0 0,0 1,0 0,0 1,17-3,49 4,-61 4,0-1,0-1,0-1,0 0,0-1,0-1,0-1,21-8,-28 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22.86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173 245,'-8'-3,"1"-1,0 1,0-1,0-1,-8-6,11 8,0-1,0-1,1 1,-1-1,1 0,0-1,0 1,0 0,1-1,0 0,0 1,0-1,1 0,0 0,-1-9,0 5,0 1,0-1,-1 1,0 0,-5-9,2 5,-13-20,18 33,1-1,-1 0,0 0,0 0,1 0,-1 0,0 1,0-1,0 0,0 1,0-1,0 1,0-1,0 1,0 0,0-1,0 1,0 0,0 0,-1-1,1 1,0 0,0 0,0 0,0 0,-2 1,-2 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23.66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1 210,'10'0,"1"-2,-1 1,0-2,0 1,0-1,0-1,-1 0,1 0,-1-1,0 0,11-8,14-12,43-41,-63 53,39-38,-44 42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27:24.87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 0,'469'-97'0,"-917"112"0,427 67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27.22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 1,'0'0,"-1"0,1 0,-1 1,1-1,-1 0,1 1,-1-1,1 0,-1 1,1-1,0 1,-1-1,1 1,-1-1,1 1,0-1,0 1,-1-1,1 1,0-1,0 1,0-1,0 1,-1 0,1-1,0 1,0-1,0 1,0-1,0 1,1 0,-1-1,0 1,0-1,0 1,0-1,1 1,-1 0,0-1,0 1,1 0,9 24,67 74,-73-93,-3-4,0 1,1-1,-1 0,1 1,-1-1,1 0,0 0,0 0,0 0,0 0,0-1,0 1,0-1,1 1,-1-1,1 0,-1 0,1 0,-1 0,1 0,4 0,0-2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47.62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0,'41'30,"-19"-18,1 0,1-1,0-2,48 13,1 2,-56-17,-12-6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48.83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21,'34'0,"-9"1,1-1,-1-1,0-1,46-11,-64 9,-8 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49.73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50.36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51.00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02.801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2,'120'-2,"127"5,-140 8,94 5,647-17,-654 15,25-1,518-13,-562-14,-161 14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52.26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0,'3'0,"1"0,3 0,2 0,1 0,-1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54.21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1,'4'2,"0"0,0 1,0-1,-1 1,1 0,-1 0,4 4,4 2,34 42,-41-48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7:59.6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0,'3'1,"0"0,0 0,0 1,-1-1,1 1,0-1,-1 1,1 0,-1 0,0 0,1 1,-1-1,0 0,2 4,3 2,160 186,-84-94,-74-92,-1-1,2-1,-1 0,1 0,-1-1,1 0,1 0,16 4,4 3,681 276,-510-204,-181-76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01.0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1264 1,'-59'3,"1"3,-111 25,-19 4,-197-21,116-9,240-4,1 2,-35 7,48-6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02.31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878 0,'-5'2,"0"1,0-1,0 1,0 0,0 0,1 0,0 1,-1 0,1 0,0 0,-4 6,-10 8,-25 15,-2-2,-50 27,55-36,2 1,0 2,-67 61,-48 52,91-86,-95 107,143-143,4-2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28:07.76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801 0 0,'-801'0'0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09.12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397 175,'-11'-2,"-1"-1,1 0,0-1,1 0,-1 0,1-1,-10-7,5 4,-262-118,268 122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10.31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53 213,'1'-1,"0"1,-1-1,1 1,0-1,-1 0,1 1,-1-1,1 0,-1 0,1 1,-1-1,0 0,1 0,-1 0,0 1,0-1,1 0,-1 0,0 0,0 0,0 0,0 0,0 0,0 1,0-1,-1 0,1 0,0 0,0 0,-1 0,-5-30,-46-119,50 143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13.52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436 1,'-429'0,"422"0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16.90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05.390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14,'1447'0,"-1300"-14,-95 15,-39-1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17.78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18.98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23.45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0,'7'5,"0"0,0 0,1-1,0 0,0-1,15 5,19 10,-12-2,-23-12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29.5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1,'1'2,"-1"0,1 1,-1-1,1 0,0 0,0 0,0 0,0 0,0 0,1 0,-1 0,0 0,1-1,0 1,-1 0,1-1,0 0,0 1,0-1,0 0,0 0,0 0,0 0,0 0,0 0,0-1,0 1,1-1,-1 1,4-1,10 2,0 0,32-1,-44-1,3 0,0 0,-1 0,1 0,-1 1,1 0,-1 0,11 4,-16-4,0 0,1-1,-1 1,0 1,1-1,-1 0,0 0,0 0,0 1,0-1,0 0,0 1,0-1,-1 1,1-1,0 1,-1-1,1 1,-1 0,0-1,1 1,-1 0,0-1,0 1,0 0,0-1,0 1,-1-1,1 1,0 0,-1-1,1 1,-1-1,0 1,-1 2,-6 31,6-30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35.03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45.98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83 228,'-2'-4,"1"0,-1 0,1 0,0 0,1-1,-1 1,1 0,-1-1,1 1,1-8,-1 9,1-2,-1-1,0 1,0-1,-1 1,0-1,0 1,0-1,-1 1,1 0,-1 0,-1-1,1 1,-1 1,0-1,0 0,0 1,0-1,-1 1,0 0,0 0,-7-5,9 8,1-1,-1 0,0 0,1 0,-1 0,1 0,-1 0,1 0,0-1,0 1,0 0,0-1,0 1,1-1,-1 1,1-1,-1-2,0-3,0 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47.82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 34,'-129'0,"127"0,0-1,-1 0,1 0,0 0,0 0,0 0,-1 0,1 0,1-1,-1 1,0-1,0 1,0-1,1 0,-1 0,1 0,0 0,-2-2,0-2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51.33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0,'7'1,"0"0,0 0,0 1,0 0,-1 0,1 1,8 4,-7-4,-1 0,1 0,-1 0,1-1,12 2,-17-4,-1 1,0-1,1 1,-1 0,0 0,0 0,0 0,0 0,0 0,0 1,0-1,0 1,3 2,-3-2,0 0,0 0,0-1,0 1,0 0,1-1,-1 0,0 0,1 0,-1 0,1 0,3 1,47 9,-42-8,0-1,0 1,1-2,-1 0,0 0,19-2,41-1,-68 2,-1 0,1 0,0 0,-1 0,1 0,0 1,-1 0,1-1,0 1,-1 0,1 0,-1 0,0 0,1 1,-1-1,0 1,0 0,0-1,0 1,0 0,0 0,3 5,-4-1,-2-1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53.09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1,'1'0,"0"0,0 0,0 1,0-1,0 0,0 1,0-1,0 1,0-1,0 1,0-1,0 1,0 0,0 0,0-1,0 1,0 0,-1 0,1 0,0 0,-1 0,1 0,-1 0,1 0,-1 0,0 0,1 2,7 39,-3-16,11 9,23 38,-33-62,18 21,-18-26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55.88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 0,'-1'0,"0"0,0 0,0 0,0 0,0 1,0-1,1 0,-1 0,0 0,0 1,0-1,0 1,0-1,1 0,-1 1,0 0,0-1,1 1,-1-1,0 1,1 0,-1-1,1 1,-1 0,1 0,-1-1,0 2,1 0,-1 0,1 1,-1-1,1 0,0 0,0 0,0 1,0-1,0 0,0 0,1 3,0-1,0 0,0 0,1 0,-1 0,1 0,0-1,0 1,0 0,0-1,1 0,-1 0,6 6,19 5,-26-13,-1-1,1 1,0-1,-1 1,1-1,-1 1,1-1,0 1,-1-1,1 0,0 0,0 1,-1-1,1 0,0 0,0 0,-1 0,1 0,0 0,0 0,-1 0,1 0,0 0,0 0,-1 0,1 0,0-1,-1 1,1 0,0-1,-1 1,1 0,1-1,-5-3,1 1,0 0,-1 0,1 0,-1 0,0 0,0 1,0-1,0 1,0 0,-7-3,-4-5,4 2,8 8,1-1,-1 0,0-1,0 1,0 0,1 0,-1-1,0 1,1-1,0 1,-1-1,1 0,0 0,0 0,0 1,0-1,0 0,0 0,0 0,1 0,-1-1,1 1,-1 0,1 0,0 0,0-3,2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06.443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1,'89'13,"309"0,-386-13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57.16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0,'3'1,"0"0,0-1,0 1,0 1,0-1,0 0,0 1,-1-1,1 1,-1 0,1 0,-1 0,0 0,3 3,-3-2,1-1,0 1,0-1,0 1,0-1,0 0,1 0,-1 0,1-1,-1 1,7 1,-2-2,0 1,0 1,0-1,0 1,10 6,-12-5,1-1,-1 0,1-1,0 1,0-1,0-1,0 1,12 0,-10-2,-2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8:59.34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45,'2'0,"0"-1,0 0,0 1,-1-1,1 0,0 0,-1 0,1 0,-1 0,1-1,-1 1,1 0,-1-1,0 1,3-4,-3 3,1 0,-1 0,1 0,0 0,0 1,0-1,0 0,0 1,0-1,0 1,0 0,5-2,-1 2,-1 1,0-1,0 1,1 0,-1 1,0-1,0 1,1 0,-1 0,0 1,0-1,0 1,0 1,-1-1,1 0,-1 1,1 0,-1 0,0 0,0 1,0 0,0-1,3 7,-2-5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02.63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91,'-13'-1,"0"0,0-1,0-1,-15-5,-43-6,64 12,0 0,0 0,0 0,0 0,1-1,-1-1,1 1,-1-1,-7-6,-26-14,30 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04.63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267 0,'-108'15,"70"-14,27 0,0 0,1-1,-1 0,0-1,1 0,-1-1,0 0,-15-5,18 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09.86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540 98,'-38'-15,"27"12,-25-9,-46-10,46 14,-50-19,73 24,0 0,0 1,0 0,0 1,0 1,0 0,-19 3,-14-1,7 8,35-8,0-1,0 1,0-1,0 0,0 0,0 0,-7-1,7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16.39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1,'0'1,"0"3,0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17.35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27.98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1 165,'0'2,"0"0,0-1,0 1,0 0,1 0,-1 0,1-1,-1 1,1 0,-1-1,1 1,0 0,0-1,0 1,0-1,0 1,0-1,1 1,-1-1,0 0,1 0,-1 0,1 0,-1 0,1 0,1 1,4 1,1-1,-1 0,0 0,1-1,8 1,18 4,-30-6,0 1,0 0,0-1,0 0,0 0,0 0,0 0,0-1,0 1,0-1,0 0,-1 0,1-1,0 1,0-1,-1 0,1 0,-1 0,0 0,1 0,-1-1,5-5,2-3,0 1,-1-1,-1-1,0 1,8-15,-9 15,0 0,1 1,0 0,1 1,0 0,1 0,0 1,0 0,1 0,17-8,-18 11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33.24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480 1,'-1'5,"-1"0,0 0,0 0,0 0,0-1,-1 1,0 0,0-1,-5 6,-7 11,-20 39,-3-1,-53 63,67-93,-2-2,-1 0,-1-1,-1-2,-53 34,31-28,46-27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34.75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0,'-1'1,"-1"1,0-1,1 0,-1 0,1 1,0-1,-1 1,1-1,0 1,0 0,0 0,0-1,0 1,0 0,1 0,-1 0,0 0,0 3,-10 39,9-39,1-1,-1 0,0 1,0-1,-1 0,1 0,-1-1,0 1,1 0,-2-1,1 0,-7 6,-55 35,30-22,22-10,0-1,1 2,0-1,2 2,-1 0,1 0,-14 29,-20 26,38-59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10.855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0 181,'2'-3,"0"-1,1 1,-1 0,1 0,0 1,-1-1,1 0,1 1,-1 0,0 0,0 0,1 0,0 0,3-1,-1 0,12-7,0 2,0 0,35-9,-52 17,-1 0,1 0,0 0,0 0,0-1,-1 1,1 0,0 0,-1 0,1-1,0 1,0 0,-1-1,1 1,0-1,-1 1,1-1,-1 1,1-1,-1 1,1-1,-1 1,1-1,-1 0,1 1,-1-1,0 0,1 1,-1-1,0 0,0 0,1 1,-1-1,0 0,0 0,0 1,0-1,0 0,0-1,-20-25,18 25,0 0,0 0,1 0,-1 0,0 0,1-1,-1 1,1 0,0-1,-1-2,8-6,18 5,33 3,77 5,-34 1,-9-3,-78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35.84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425 44,'-3'-2,"0"0,-1 1,1-1,0 1,0 0,0 0,-1 0,1 0,-1 1,1-1,-7 1,6 0,-106-15,-144 0,244 15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38.39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615 258,'-4'-2,"0"1,0-1,0 0,0 0,1 0,-1-1,0 1,1-1,0 0,-6-5,-16-12,15 13,0 1,0-2,1 1,-13-14,-18-15,33 33,0 0,0 0,0 1,-1-1,1 2,-1-1,1 1,-1 0,0 1,-12 0,-35-4,10-5,32 7,-1-1,1 0,-1 0,1-2,0 0,0 0,1-1,-14-8,15 7,0 1,0 0,-1 1,0 0,0 0,0 2,-19-4,25 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48.0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 0,'-2'0,"-3"2,-2 2,-1 0,-4 3,0 1,-1 0,2 0,2-1,2 0,1-1,0 0,2-1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49.02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1,'2'1,"0"1,3-1,2 3,1 0,0 0,0 0,-2-1,1 0,-1 0,0-1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50.51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148 146,'-4'0,"1"0,0-1,-1 0,1 0,0 0,0 0,0-1,0 1,0-1,0 1,0-1,0 0,0 0,1-1,-5-4,-36-47,23 26,-6-2,20 24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29:51.99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146 140,'-5'0,"0"0,0-1,0 0,0 0,0 0,0 0,0-1,0 0,1 0,-1 0,1-1,-1 0,1 1,0-1,0-1,0 1,0-1,-3-5,-2-2,0-1,1-1,1 1,0-2,-5-13,9 21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2.22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4.12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5.60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6.86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12.110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 2,'-25'-1,"10"1,-1 0,1 1,-18 3,28-3,-1 0,1 1,0 0,0 0,0 0,0 1,0 0,0 0,1 0,-1 0,1 1,-6 5,3-2,-1-1,1 0,-1 0,-12 6,-10 7,22-14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7.41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7.99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4,'-1'0,"-1"-2,1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8.27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0,'-1'0,"0"0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8.71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9.42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0,'-1'0,"-2"0,0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09.76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1,'-1'0,"-1"0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0.04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1,'-1'0,"0"0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0.30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1,'-2'0,"-2"0,-1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0.92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3,'-2'0,"-3"-1,1-1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1.26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11:16.010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825 0 0,'-825'0'0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1.56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2.07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2.63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4.5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19.11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189 291,'-2'-4,"1"0,-1 0,1 0,-1 0,-1 0,1 0,0 0,-1 1,0-1,-4-3,-11-18,-10-40,20 44,-1 0,-14-24,18 39,1-1,-1 1,0 0,0 0,-1 0,0 1,0 0,0 0,-1 0,-8-4,11 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23.55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41,'2'-1,"0"-1,0 1,0-1,0 1,0 0,1 0,-1 0,0 0,1 1,3-1,-3 0,-1 1,1-1,-1 0,1 0,-1 1,1-2,-1 1,0 0,0 0,1-1,-1 1,3-3,-4 2,1 1,-1 0,1 0,0 0,0 0,0 0,-1 0,1 0,0 0,0 1,0-1,0 1,0 0,0 0,0-1,0 1,3 1,43 5,-8 0,-13-6,32-2,-53 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24.39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25.7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9,'1'0,"2"0,0-2,1 1,1-2,0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27.25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71,'60'-19,"-44"14,0-1,0 0,-1-1,24-16,-32 19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58.08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489 156,'-4'-2,"0"0,0-1,0 1,0-1,0 0,1 0,-1-1,1 1,0-1,0 0,-3-4,-1-1,4 5,-1 0,1 0,-1 0,0 1,0-1,0 1,0 0,0 0,-1 0,0 1,1-1,-1 1,0 1,0-1,0 0,0 1,0 0,0 1,-1-1,1 1,-6 0,-4-2,0 0,-28-8,30 6,-1 1,1 0,-1 1,-17 0,2 3,-46-2,70 1,0-1,0 1,1-1,-1-1,0 1,0-1,1 1,-1-1,1-1,0 1,-1-1,-3-2,3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22.096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15,'1'-1,"-1"0,1 0,0 0,-1 0,1 0,0 1,0-1,0 0,0 0,-1 1,1-1,0 1,0-1,0 1,0-1,0 1,0 0,1-1,-1 1,0 0,0 0,0 0,0 0,0 0,0 0,2 0,37-1,-35 1,33 1,63 12,-64-7,68 2,52 5,-129-12,0 2,32 7,-33-5,1-1,37 1,302-6,-353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0:58.58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0.11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0.65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1.13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2.3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2.72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4,'0'-1,"0"-1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3.06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0,'0'1,"-1"3,-1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4.08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4.51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4.88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22.901"/>
    </inkml:context>
    <inkml:brush xml:id="br0">
      <inkml:brushProperty name="width" value="0.5" units="cm"/>
      <inkml:brushProperty name="height" value="1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6.2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07.54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10.7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0,'0'2,"-2"-1,1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12.01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28.43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44,'-4'-4,"0"1,-1 0,1-1,-1 1,0 1,0-1,0 1,0 0,0 0,-1 0,1 1,-10-2,-72 0,71 4,-1-1,1 0,-24-5,28 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30.10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750 29,'-325'-7,"312"6,0 0,0-1,-18-5,19 4,0 0,-1 1,-22-1,-237 4,262-1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31.21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535 1,'-124'7,"-275"-7,388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32.84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441 0,'-432'0,"424"0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34.45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522 26,'-254'-9,"164"4,40 4,19 0,-59-7,83 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35.8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186 0,'-3'2,"0"-1,0 0,0 0,0 0,0 0,0 0,0-1,0 1,0-1,0 0,-1 0,1 0,-5-1,-3 2,7-1,-1 1,1 0,-1 0,1 1,-1 0,1-1,0 1,0 1,0-1,0 1,0-1,1 1,-5 4,-1 3,1 0,0 0,-9 16,8-12,-2 8,9-15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7:57:00.274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0,'573'726'0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42.793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1,'243'0,"-231"0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40.48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0 122,'4'0,"0"0,0 0,-1 0,1-1,0 0,-1 0,1 0,-1 0,1 0,-1-1,1 1,-1-1,0 0,0 0,0-1,3-2,1-1,-2-1,1 0,-1-1,9-15,13-20,-23 38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42.62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1 137,'5'0,"0"0,1 0,-1-1,0 0,1 0,-1 0,0-1,0 1,0-1,0 0,0-1,5-3,-1-1,-1 0,0 0,0-1,-1 0,7-11,-11 16,-1 0,1 0,0 0,1 1,-1-1,0 1,1 0,-1-1,1 2,0-1,0 0,0 1,6-2,57-5,-1 1,-20-5,-41 12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44.38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0,'1'0,"2"0,2 0,0 0,2 0,0 0,1 0,1 0,2 0,-1 0,0 0,-1 0,-1 0,1 0,0 0,-1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47.27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0,'0'1,"2"1,3-1,1 1,1-1,1-1,1 0,1 0,-2 0,1 0,-1 0,-1 0,1 0,-1 0,0 0,-1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53.17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0,'1'0,"2"0,1 1,1 1,2-1,0 1,0-1,1-1,-1 2,2 1,-1 2,-1 1,-1 1,-1-2,0-1,-1-1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1:57.26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86,'2'0,"1"0,0 0,0-1,0 1,0 0,0-1,-1 0,1 1,0-1,-1 0,1-1,0 1,-1 0,0-1,1 1,-1-1,0 0,0 0,1 0,-2 0,1 0,0 0,0-1,2-3,19-22,-19 25,1 0,-1 0,0 0,1 1,-1 0,8-3,-7 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04.85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1,'2'0,"0"0,4 0,1 0,1 0,1 1,-1 1,0-1,0 1,-1-2,2 1,0-1,-2 2,1-1,0 1,0-1,1 0,-1-1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08.59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0 144,'3'0,"1"0,-1-1,0 1,0-1,0 1,0-1,0 0,0 0,0 0,0-1,0 1,-1-1,1 0,0 1,-1-1,1 0,-1-1,0 1,4-5,0-2,0-1,0 0,-1-1,5-12,12-23,-19 41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10.18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67,'1'0,"2"0,1 0,2 0,-1-1,1-2,-2-1,1-1,-1 1,-1-2,-2 0,2 0,0 0,1 0,1 0,-1 1,2 0,-2 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11.43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8,'-2'0,"-3"-1,-1-1,-1 1,0-1,-2 2,0-1,-1 1,-1 0,1 0,1 0,1 0,1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47.432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9,'-84'1,"-89"-2,151-4,13 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15.58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 2,'-6'-1,"0"1,0 0,0 0,-1 0,1 1,0 0,0 0,0 1,0 0,0 0,1 0,-1 1,0 0,-7 5,67-4,-26-17,-3 2,-24 11,1 1,-1-1,0 1,0-1,0 1,0-1,0 1,0-1,0 1,-1 0,1 0,0-1,0 1,0 0,-1 0,1 0,0 0,-1 0,1 0,-1 0,1 0,-1 0,0 0,1 0,-1 1,0-1,0 1,5 10,0 0,1 0,1-1,-1 0,2 0,-1 0,2-1,-1 0,1-1,1 0,0 0,0-1,17 10,-24-17,0 0,0 0,0 0,1 0,-1-1,0 0,1 1,5-1,-2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16.37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1,'1'1,"1"2,0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19.99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1,'2'0,"-1"1,2 2,1 1,1 2,1 0,1 1,0-1,1-1,-1-2,1-1,-2-1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22.99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 46,'-1'0,"-2"0,0-1,-2-2,-2 0,-1 0,-2 1,0-1,-1 1,0 0,0-1,1 0,1-2,0 0,2 2,-1-1,2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24.01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240 85,'-4'0,"0"0,-1 0,1-1,0 0,0 0,-1 0,1 0,0-1,0 1,0-1,0 0,1 0,-1-1,-5-3,-12-8,15 11,-1 0,0 0,0 1,-1 0,1 0,0 1,-10-1,8 1,0-1,0 1,1-1,-1-1,-9-3,1-4,9 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25.21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157 1,'-151'0,"145"0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26.26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232 46,'-19'1,"0"0,0-2,0 0,0-1,1-1,-1-1,0-1,1 0,-24-11,21 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27.25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 3,'-1'0,"-2"0,-1 0,-2 0,0 1,-1 1,-1-1,1 1,-1-2,1 1,0-1,-1 0,1 0,0-1,-1-2,-2 0,0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28.77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568 62,'-2'2,"0"-1,-1 0,1 0,0 0,0 0,-1 0,1 0,0 0,-1-1,1 1,-1-1,1 0,-1 0,1 0,-1 0,1 0,-1 0,1-1,-5 0,-47-17,48 16,-10-3,0 2,0 0,-1 0,1 2,-1 0,1 1,-21 2,14-1,0 0,-44-7,-107-24,157 27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31.39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336 18,'-67'1,"17"0,1-1,-95-14,118 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48.657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208 494,'-3'-17,"1"1,-2 0,0 0,-1 0,0 1,-2-1,1 1,-16-23,-15-40,-69-156,99 217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33.75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2,'150'-2,"157"5,-76 3,-225-6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39.77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40.34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43.90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47.85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48.76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0,'1'2,"1"-1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49.99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52.04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53.03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57.92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 0,'-236'0,"230"0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49.481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34 372,'1'0,"-1"0,1-1,0 1,-1-1,1 1,0-1,-1 1,1-1,-1 1,1-1,-1 0,1 1,-1-1,0 0,1 1,-1-1,0 0,1 0,-1 1,0-1,0 0,0 0,0 1,0-1,0 0,0-1,2-26,-2 26,-2-23,0 0,-2 0,-8-34,5 35,2-1,1 0,-1-42,3 33,0 19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2:59.18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14,'243'-14,"-237"14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33:00.1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264 7,'-172'-7,"86"7,80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5:52.605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0,'5'2,"-1"0,1 1,-1-1,1 1,-1 0,0 0,0 1,0-1,0 1,-1-1,1 1,-1 1,5 7,3 2,29 32,179 199,-164-189,3-3,76 55,331 194,-462-301,124 71,3-6,145 51,-268-114,204 70,240 49,-301-104,127 34,-254-48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04.590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33,'276'-11,"-97"14,194-6,-264-7,90-2,-141 13,-45-1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06.349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07.944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08.626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09.600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1.124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2.011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50.129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1,'5'6,"-1"0,0 0,0 0,0 0,-1 1,0-1,0 1,-1 0,0 0,2 8,9 75,-12-86,13 135,-12-99,-2-29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2.874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3.478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4.411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5.032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16.274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61 362,'0'-2,"-2"-4,0-4,0-7,-4-10,0-3,1-4,-1 1,1-1,-1-1,1 2,1 4,0 0,0 5,1 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46:18.909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296 816 0,'-296'-815'0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23.921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2442 1232,'0'-3,"0"0,-1 0,0 0,0 0,0 0,0 1,0-1,0 0,-1 1,0-1,1 0,-1 1,0 0,0 0,-3-3,-40-32,35 29,-27-21,-2 2,-1 2,-1 1,-1 2,0 2,-2 2,-59-16,-377-109,236 65,-9 0,129 26,3-5,-122-79,46 25,171 97,-88-53,100 57,0-1,1 0,1-1,0-1,-19-24,-40-65,65 91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29.603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820 1084,'-43'2,"32"-1,0 1,0-2,0 0,0 0,-1-1,1 0,0-1,0 0,-16-6,24 6,0-1,0 0,0 0,1 1,0-2,-1 1,1 0,0 0,0-1,1 1,-1-1,1 1,0-1,0 0,0 0,0 1,0-1,1 0,0 0,0-7,0 5,0 0,-1 0,0 0,0 0,-1 0,1 1,-1-1,-5-8,-32-74,36 83,-7-12,2-1,-14-36,16 37,-1 0,-1 1,-1 0,0 0,-1 1,0 0,-22-22,11 11,-150-213,-13-16,175 244,1-1,0 0,-13-26,16 26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31.045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6:33.171"/>
    </inkml:context>
    <inkml:brush xml:id="br0">
      <inkml:brushProperty name="width" value="0.5" units="cm"/>
      <inkml:brushProperty name="height" value="1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19,'1'-1,"-1"0,1 1,-1-1,1 0,0 0,0 1,-1-1,1 1,0-1,0 0,0 1,0 0,0-1,-1 1,1-1,0 1,0 0,0 0,0 0,0-1,0 1,0 0,0 0,0 0,1 1,33-2,-30 1,3 0,10 1,0-2,34-5,-43 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51.037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1410 568,'-8'-1,"0"0,0-1,0-1,0 1,1-1,-13-7,-2 1,-337-157,76 33,225 107,-101-44,-199-59,352 128,-2-2,-1 1,0 0,0 0,-14 0,21 2,1 0,-1 0,1 0,0 0,-1 0,1 0,-1 1,1-1,0 1,-1-1,1 1,0-1,0 1,-1 0,1-1,0 1,0 0,0 0,0 0,0 0,0 0,0 0,0 0,0 0,0 1,1-1,-1 0,0 0,1 1,-1-1,1 0,0 1,-1-1,1 1,0 2,-2 15,0 0,2 0,1 1,4 34,-4-52,0 0,0-1,-1 1,1 0,0-1,0 1,1 0,-1-1,0 0,0 1,1-1,-1 0,1 1,-1-1,1 0,0 0,-1 0,1 0,0-1,0 1,-1 0,1-1,0 1,0-1,0 0,0 1,2-1,58-2,-47 1,-3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36.533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1,'36'37,"11"9,-17-17,0-1,52 37,161 96,-206-139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43.947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0,'300'11,"14"-11,-305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46.221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1,0-1,0 0,-1 0,1 0,0 0,0 0,0 1,0-1,0 0,0 0,0 0,0 0,0 0,0 1,0-1,0 0,0 0,0 0,0 0,1 0,-1 1,0-1,0 0,0 0,0 0,0 0,0 0,0 0,0 1,0-1,1 0,-1 0,0 0,0 0,0 0,0 0,0 0,0 0,1 0,-1 0,0 0,0 1,0-1,0 0,0 0,1 0,-1 0,0 0,0 0,0 0,17 3,14-1,511-2,-533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53.785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138 476,'-1'-11,"-1"0,-1 0,1 0,-2 0,0 1,0 0,-1-1,0 2,-1-1,-9-12,6 8,0-1,1-1,-8-20,6 5,1 0,1-1,2 0,1 0,-1-58,6 80,0 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56.089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307 418,'3'0,"0"-1,0 0,-1 1,1-1,0 0,0-1,-1 1,1 0,-1-1,1 1,-1-1,0 0,0 0,1 0,-1 0,3-5,33-46,-22 27,-12 21,0-1,-1-1,1 1,-2 0,1-1,-1 1,0-1,0 0,-1 0,1 0,-1-12,-1-7,-7-50,0-7,7 81,0 0,0 1,-1-1,1 1,-1-1,1 1,-1-1,1 1,-1-1,0 1,0-1,0 1,0 0,0 0,0-1,0 1,0 0,0 0,-1 0,1 0,0 0,-1 1,1-1,-1 0,1 0,-1 1,1-1,-1 1,1 0,-1-1,1 1,-1 0,0 0,1 0,-1 0,-2 0,-12 1,0-1,1 2,-17 3,7-1,-195 9,174-12,37-1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56.886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774 93,'-137'-6,"-221"-41,122 12,193 30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7:58.659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753 49,'-47'1,"15"0,1-1,0-1,-1-1,1-2,0-1,-44-14,52 13,0 2,0 0,0 1,-1 1,0 2,-45 4,-6-2,-69 9,130-11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00.187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1,'3'0,"0"1,-1-1,1 1,-1 0,1 0,-1 0,1 0,-1 0,1 0,-1 1,0-1,0 1,0 0,4 3,28 34,-20-20,35 36,93 95,-133-142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05.692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1099,'1'-2,"1"1,0 0,0 0,0 0,0 0,0 0,0 1,0-1,0 1,0-1,1 1,-1 0,0-1,0 1,0 0,1 1,3-1,46 12,-18-5,-33-6,1-1,-1 0,1 0,0 1,-1-1,1 0,-1-1,1 1,0 0,-1 0,1-1,-1 1,1-1,-1 1,1-1,-1 0,0 1,1-1,-1 0,0 0,1 0,-1 0,0 0,0 0,0 0,0-1,0 1,0 0,0-1,0 1,-1-1,1 1,-1 0,1-1,-1 0,1 1,-1-1,0 1,1-1,-1 1,0-3,0 0,1 0,1 0,-1 0,0 0,1 0,0 0,0 1,4-6,-3 5,0 0,1 0,-1-1,-1 1,1-1,-1 1,0-1,0 0,0 0,2-9,-4 10,0 0,0 0,-1 1,1-1,-1 0,0 0,0 1,0-1,0 0,-1 1,1-1,-1 1,0 0,0-1,-4-4,1-1,1-1,0 0,1 0,0 0,1 0,0 0,0-1,1 1,0 0,1-13,-4-35,-57-276,54 292,-9-69,0 10,11 74,0 0,0-48,5 64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07.074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0,'374'11,"-21"-11,-337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53.196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1 812,'11'0,"-6"1,0-1,0 0,0 0,0-1,0 0,0 1,9-4,-12 3,0-1,-1 1,1 0,-1 0,1-1,-1 1,0-1,1 1,-1-1,0 0,0 1,0-1,0 0,0 0,-1 0,1 1,0-1,-1 0,0 0,1 0,-1 0,0 0,0-4,3-24,2 1,12-43,-7 35,1-25,-2 0,1-89,-8 124,-2 0,-4-29,2 45,0 0,-1-1,0 1,0 1,-2-1,1 0,-10-14,8 14,1-1,0 1,0-1,1 0,-4-21,4 16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09.113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2 269,'-1'-6,"1"0,0 1,0-1,0 0,1 0,0 0,0 0,0 0,1 0,0 1,0-1,0 1,1-1,0 1,0 0,0 0,1 0,0 1,-1-1,2 1,-1 0,0 0,1 0,0 0,0 1,0 0,7-3,12-5,0 1,1 1,43-10,-44 13,1-2,0-1,40-21,-23 10,-32 15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0.446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1 209,'0'-3,"0"0,0 0,0 1,0-1,1 0,-1 0,1 1,0-1,0 0,0 1,0-1,0 1,0-1,1 1,-1 0,1-1,0 1,-1 0,1 0,0 0,0 1,1-1,-1 0,0 1,4-3,3 1,1-1,-1 2,1-1,0 1,17-1,28-8,-39 5,-1-2,0 0,-1 0,0-1,0-1,13-13,26-18,-46 37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1.682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1 181,'0'-2,"1"0,-1 0,1 1,0-1,-1 0,1 0,0 0,0 0,0 1,1-1,-1 0,0 1,1-1,-1 1,1 0,-1-1,4-1,37-23,-22 13,129-90,-139 97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2.625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0,'4'0,"2"0,5 4,3 1,3-1,1 0,1-1,-2-2,-1 0,-2-1,-1 0,-1 0,0 0,3 0,0 0,-1 0,-2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3.812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0 140,'0'-2,"0"-2,2-3,2-1,1-2,1 0,0-1,-2 0,1 2,-1 0,1-1,2 0,0 1,2 1,-1 1,0-1,-1 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4.649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1,'2'1,"2"2,3-1,1 2,2 1,0 1,1-2,-2 1,4 0,2 0,3 2,3 0,9 6,4 2,-2 0,-1-3,-5-3,-7-3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5.307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1,'0'2,"3"0,4 1,4-2,1 3,1-1,2-1,0 0,1 0,4-2,1 1,1-1,-1 0,-1 0,-2-1,-4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18.001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34 188,'-1'-3,"1"1,-1-1,0 1,0-1,0 1,0-1,0 1,-1 0,1 0,-1-1,-2-1,-12-24,16 27,-1 0,1 0,0 0,0-1,0 1,0 0,0 0,0 0,0 0,0 0,1-1,-1 1,0 0,1 0,-1 0,1 0,-1 0,1 0,-1 0,1 0,0 0,-1 0,1 0,0 1,1-2,19-15,17-15,-36 30,-1 1,1-1,-1 0,0 0,0 1,0-1,0 0,0 0,0 0,-1 0,1 0,0 0,-1 0,0-1,1 1,-1 0,0 0,0 0,-1-3,1 5,0-1,0 1,0-1,0 1,0 0,0-1,0 1,0 0,0-1,0 1,0 0,-1-1,1 1,0 0,0-1,0 1,-1 0,1-1,0 1,0 0,-1 0,1-1,0 1,-1 0,1 0,0 0,0-1,-1 1,1 0,0 0,-1 0,1 0,-1 0,1 0,0 0,-1 0,0 0,-13 9,-7 19,21-27,-1 0,1 0,0 0,-1 0,1 0,0 0,0 0,0 0,0 0,0 0,0 0,0 0,0 0,0 0,0 0,0 0,1 0,-1 0,0 0,1 0,-1 0,1 0,-1-1,1 1,-1 0,1 0,0 0,-1-1,1 1,0 0,1 0,0 1,1-1,0 0,-1-1,1 1,0 0,0-1,-1 1,1-1,0 0,0 0,4-1,0 1,-1-1,1 0,-1 0,0 0,0-1,0 0,0-1,0 1,0-1,9-6,8-27,-19 25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20.651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1,'0'7,"1"0,0-1,1 1,-1 0,2 0,-1 0,1-1,-1 0,2 1,-1-1,1 0,4 5,10 12,33 32,-28-30,-13-16,0 0,1-1,0 0,1-1,16 9,-15-10,0 1,-1 1,0 0,20 18,-7 5,-1 1,-2 0,-1 2,-2 1,-2 0,23 65,-27-68,88 212,-87-216,1-1,1 0,1-1,2-1,0-1,31 30,-40-46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21.441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1,'94'60,"-30"-20,89 73,-136-96,0 1,-2 1,24 35,1 2,168 178,-164-191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1:53.818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1 310,'0'-5,"0"-8,2-6,1-6,0-1,-1-3,0-4,-1 0,-1 0,1-2,-1 2,0 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22.143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0,'146'100,"-39"-25,175 92,19-40,-15-7,-82-34,-178-77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25.122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1,'19'-1,"-1"2,1 0,31 7,-43-6,1 0,-1 1,1 0,-1 1,0-1,0 1,-1 1,1-1,-1 1,0 0,7 8,12 10,2 0,0-2,1 0,2-2,0-2,0 0,2-2,48 16,-14-5,-1 3,108 67,-122-67,100 40,-106-50,-4 2,0 1,64 48,-120-79,-1 2,0 0,0 0,-22-5,12 4,-41-19,52 20,6 3,-1-1,1 1,1-1,-1-1,1 0,0 0,0 0,0-1,1 0,0-1,1 0,-7-10,-29-36,36 46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27.421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265 418,'0'-2,"-1"0,0 0,0 0,1 0,-1 0,0 0,-1 0,1 0,0 0,0 1,-1-1,1 0,-1 1,0-1,1 1,-1 0,0-1,0 1,0 0,0 0,0 0,-2 0,-49-17,-61-2,111 20,0 0,1-1,-1 1,0 0,0-1,0 0,1 0,-1 1,0-1,1-1,-1 1,1 0,-1-1,1 1,0-1,-1 0,1 0,0 0,0 0,0 0,1 0,-3-3,3 2,0-1,0 1,0 0,1-1,-1 1,1-1,0 1,0-1,0 1,0-1,0 1,1 0,0-1,0 1,1-6,2 0,0-1,1 1,-1 0,2 0,-1 0,1 1,1-1,-1 2,1-1,1 1,10-8,4 0,14-10,59-28,-82 46,1 2,0 0,0 0,0 1,1 1,-1 1,1 0,20 0,-24 2,0-1,-1 0,1 0,19-6,-17 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28.700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89 9,'0'2,"-2"0,-2 0,-3 0,-1 0,-2-2,-2 1,-1-3,-1-2,3-3,3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30.005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211 223,'-3'-1,"-1"0,1 1,0-1,0-1,-1 1,1 0,0-1,0 1,1-1,-1 0,0 0,0 0,-3-5,-36-38,31 32,-3-2,-7-8,0-1,1-1,-15-28,92 93,22 32,85 97,-160-163,1 0,-1 0,-1 1,1-1,-1 1,0 0,-1 0,1 0,-1 0,-1 0,2 8,-1 4,-2-1,0 0,-2 24,1-40,1 0,0 0,-1 0,1-1,-1 1,0 0,0 0,0 0,1-1,-2 1,1 0,0-1,0 1,0-1,-1 1,1-1,-1 0,1 1,-1-1,0 0,1 0,-1 0,0 0,0-1,0 1,1 0,-4 0,-6 1,0 0,0 0,-22-1,-2 1,21 0,11-2,1 0,0 0,-1 0,1 0,0 1,-1-1,1 1,0 0,0-1,0 1,-1 0,1 0,0 1,0-1,0 0,-1 2,0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33.656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2,'65'-1,"79"2,-126 1,0 0,-1 1,1 0,-1 2,32 12,86 56,94 38,-212-103,-1 1,-1 0,1 1,-1 1,-1 1,0 0,-1 0,0 2,22 28,-23-24,1-1,1 0,1-1,1-1,23 19,96 62,-90-66,-22-15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48:35.050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488 519,'-2'2,"-1"0,1 0,-1-1,1 1,-1 0,0-1,0 0,1 0,-1 0,0 0,0 0,0 0,0-1,0 1,-1-1,1 0,0 0,0 0,0-1,0 1,0-1,0 1,0-1,0 0,0 0,0 0,1-1,-1 1,0-1,1 0,-1 1,-3-5,-2 0,0 0,1-1,0 0,0 0,1 0,0-1,1 0,-1 0,-5-13,-3-6,-1 1,-2 1,0 0,-2 1,-1 1,-36-35,0 1,45 43,0 0,1-1,1 0,-8-17,-24-37,35 60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1:58.401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0,'1'1,"-1"0,1 0,0-1,-1 1,1 0,0-1,0 1,-1-1,1 1,0-1,0 1,0-1,0 1,-1-1,1 0,0 0,0 1,0-1,0 0,0 0,0 0,0 0,0 0,2 0,30 0,-28 0,301 8,-236-10,-39 0,-1 1,58 6,-55 3,-24-5,-1-1,1 0,-1-1,17 1,84-4,288 4,-392-2,58 8,-61-7,1-1,-1 1,0-1,0 1,0 0,0 0,0 0,0 0,0 1,0-1,0 0,-1 1,1-1,0 1,-1 0,0 0,1-1,-1 1,0 0,0 0,0 0,0 0,0 0,1 3,-1 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2:00.314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1,'1'1,"-1"0,1-1,-1 0,1 1,0-1,-1 1,1-1,0 0,-1 1,1-1,0 0,0 0,-1 1,1-1,0 0,0 0,-1 0,1 0,0 0,0 0,0 0,-1 0,1-1,1 1,29-3,-23 2,248-1,-135 3,-112-1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2:04.739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0,'1'1,"1"0,-1-1,0 1,1 0,-1-1,0 1,0 0,1 0,-1 0,0 0,0 0,0 0,-1 1,1-1,0 0,0 0,0 1,-1-1,1 0,-1 1,1-1,-1 1,0-1,1 1,-1-1,0 1,0 1,4 43,-4-46,-2 113,3 61,-1-173,1 0,-1 0,0 0,0 0,1 0,-1-1,1 1,-1 0,1 0,-1-1,1 1,-1 0,1 0,-1-1,1 1,0-1,0 1,-1-1,1 1,0-1,0 1,-1-1,1 1,0-1,0 0,0 0,0 1,0-1,0 0,-1 0,1 0,0 0,0 0,1 0,42-6,-21 2,-13 4,20 0,-1-1,0-1,36-8,-36 6,0 1,0 1,0 1,33 5,15-2,559-2,-490 18,-123-18,-13 1,1-1,-1 0,0-1,1 0,-1-1,0 0,11-3,-14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05.037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0 275,'9'0,"0"0,0-1,0 0,0 0,0-1,0 0,0 0,13-6,-19 6,0 0,0 0,0 0,-1 0,1 0,0-1,-1 1,0-1,1 0,-1 1,0-1,0 0,-1 0,1-1,-1 1,1 0,-1 0,0-1,0 1,-1-1,1 1,-1-1,0 1,0-7,0-23,-1 26,0 0,0 0,1 0,1 0,-1 0,1 0,0 0,0 0,1 1,0-1,1 0,-1 1,1-1,0 1,6-9,3 0,-1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2:08.702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122 1040,'22'-23,"-7"10,92-123,-104 132,1 0,-2 0,1 0,0 0,-1 0,0 0,3-8,-5 11,0 0,0 0,0 0,0 0,0 0,0 0,0 0,-1 0,1 0,0 1,-1-1,1 0,0 0,-1 0,1 0,-1 0,1 1,-1-1,0 0,1 0,-1 1,0-1,0 0,1 1,-1-1,0 1,0-1,0 1,0-1,0 1,0 0,1-1,-1 1,0 0,0 0,0 0,0 0,0 0,0 0,0 0,-2 0,1 0,0 0,1-1,-1 1,0-1,1 1,-1-1,0 0,1 0,-1 0,1 0,-1 0,1 0,-1 0,1 0,0-1,0 1,0 0,0-1,0 1,0-1,0 1,0-1,-1-1,-9-47,11 43,-1 0,0 1,-1-1,0 1,0-1,-5-11,3 11,0-1,1 1,0-1,1 0,0 0,0 0,0 0,1 0,0-9,3-81,0 41,-1 38,-2-1,0 1,-1 0,-1-1,0 1,-2 0,0 0,-13-29,5 18,-2 1,-1 0,-1 1,-1 1,-43-49,55 70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2:11.464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551 534,'-25'0,"14"1,0-1,0-1,-20-2,26 2,1-1,0 1,0-1,1 1,-1-1,0 0,0-1,1 1,-1-1,1 1,0-1,0 0,-4-5,-37-50,-57-100,22 32,75 121,-1 0,1 1,-1-1,-1 1,1 0,0 0,-1 1,0 0,0 0,-7-3,4 3,1-2,0 1,0-1,-13-10,8 2,0 0,-20-30,29 36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2:13.032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2:17.478"/>
    </inkml:context>
    <inkml:brush xml:id="br0">
      <inkml:brushProperty name="width" value="0.1" units="cm"/>
      <inkml:brushProperty name="height" value="0.2" units="cm"/>
      <inkml:brushProperty name="color" value="#FCF96F"/>
      <inkml:brushProperty name="tip" value="rectangle"/>
      <inkml:brushProperty name="rasterOp" value="maskPen"/>
      <inkml:brushProperty name="ignorePressure" value="1"/>
    </inkml:brush>
  </inkml:definitions>
  <inkml:trace contextRef="#ctx0" brushRef="#br0">67 29,'1'6,"0"-1,0 0,0 1,1-1,0 0,0 0,0 0,1-1,-1 1,1 0,4 4,13 27,-20-36,0 0,0 0,0-1,0 1,0 0,0 0,0 0,0 0,0 0,-1 0,1 0,0 0,0 0,0 0,0 0,0 0,0 0,0 0,0 0,-1 0,1 0,0 0,0 0,0 0,0 0,0 0,0 0,0 0,0 0,0 0,-1 0,1 1,0-1,0 0,0 0,0 0,0 0,0 0,0 0,0 0,0 0,0 0,0 0,0 0,0 1,0-1,0 0,0 0,0 0,0 0,0 0,0 0,0 0,0 0,0 0,0 1,0-1,0 0,0 0,0 0,0 0,0 0,0 0,0 0,0 0,-13-8,-12-12,14 9,1-1,0 0,1 0,0-1,-10-20,14 22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33.525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2,'3'-1,"-1"1,1 0,-1 0,1 0,-1 0,1 0,-1 1,1-1,-1 1,1 0,-1 0,1 0,-1 0,0 0,0 0,1 0,-1 1,0-1,0 1,0 0,-1-1,1 1,0 0,-1 0,1 0,-1 1,3 3,-2 2,-1-1,1 1,-2 0,1-1,-1 1,0 0,-1 11,0-11,0 0,1 0,0 0,1 0,0 0,3 11,0-12,1 1,-1-2,2 1,-1 0,1-1,0 0,0-1,1 1,7 4,15 14,-26-21,1-1,0 1,0-1,-1 1,2-1,-1 0,0-1,0 1,1-1,-1 0,0 0,6 1,63 0,-10 1,37 12,-90-13,0-1,0 0,0-1,16-1,-16 1,1-1,-1 1,20 4,-22-3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37.017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0 100,'1'1,"-1"0,1-1,-1 1,1 0,0-1,-1 1,1-1,0 1,-1-1,1 1,0-1,0 1,0-1,-1 0,1 1,0-1,0 0,0 0,0 0,0 0,-1 0,1 0,0 0,0 0,1 0,30 1,-28-2,26 2,-15 0,1-1,-1-1,0 0,0-1,1 0,16-6,3 1,3-2,-36 8,-1 0,1 0,-1 0,1 0,-1 0,1-1,-1 1,0 0,0-1,0 1,0-1,0 1,0-1,0 1,0-1,-1 0,1 1,0-1,-1 0,1-2,4-32,-3 23,-2 38,0-17,0 0,1 0,0 0,0 0,1 0,0-1,0 1,0 0,1-1,1 0,-1 0,1 0,8 12,-2-2,0 1,10 29,18 32,-21-53,104 148,-116-168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38.294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1,'6'0,"1"2,-1-1,0 1,0 0,0 0,0 1,0-1,0 1,7 6,-5-4,-1-1,1 0,0-1,16 6,-2-4,-1 1,1 0,-1 2,24 12,-41-16,0 0,0 0,0 0,-1 1,1 0,-1-1,0 1,-1 0,4 7,12 19,21 16,-27-34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41.880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1,'0'1,"0"3,0 1,2 0,1 0,2 0,2 0,1 0,2 1,1-2,2 3,-1 0,-1 2,-2 0,-2 0,-2-1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44.105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25 0,'0'3,"0"1,-1-1,2 0,-1 1,0-1,1 0,-1 0,1 1,0-1,0 0,0 0,0 0,1 0,-1 0,5 5,-3-6,0 0,0 0,0-1,0 1,0-1,1 0,-1 0,0 0,1 0,-1 0,1-1,0 1,-1-1,6 0,-16-3,-38-15,42 17,0-1,-1 1,1-1,0 0,0 0,0-1,0 1,1 0,-1-1,1 0,-1 1,-1-5,1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46.424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9 1,'-1'0,"0"0,1 1,-1-1,1 1,-1-1,1 1,-1-1,1 1,-1-1,1 1,0 0,-1-1,1 1,0 0,-1-1,1 1,0 0,0-1,0 1,-1 0,1 0,0-1,0 1,0 0,0 0,0-1,0 1,1 0,-1-1,0 1,0 0,0-1,1 1,-1 0,0-1,1 1,0 0,10 29,-8-27,0 1,0-1,1 0,-1 0,1 0,0 0,-1 0,9 3,-9-4,1 0,-1-1,1 2,-1-1,0 0,0 1,0-1,0 1,-1 0,1 0,-1 0,0 0,4 7,4 14,-5-11,0-1,1 1,9 13,-14-24,0 0,0 0,0 0,1-1,-1 1,1 0,-1-1,1 1,0-1,0 0,-1 1,1-1,0 0,0 0,0 0,0 0,0-1,1 1,-1 0,0-1,0 0,0 1,1-1,-1 0,4-1,2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12.395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47.068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9,'0'-2,"0"-1,0-1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48.078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1,'2'0,"-1"1,0 0,1-1,-1 1,0 0,1 0,-1 0,0 0,0 1,0-1,0 0,0 0,0 0,0 1,0-1,0 1,0 2,13 27,-13-31,15 57,-14-45,1-1,1 1,0-1,0 0,12 22,-12-28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50.226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1,'3'2,"0"0,1 0,-1 1,0-1,-1 1,1 0,0 0,-1 0,1 0,1 5,5 3,0-1,-2-4,0 1,0 1,-1-1,1 1,-2 0,1 1,-1-1,-1 1,1 0,-2 0,1 1,2 11,-6-18,0 0,0 1,1-1,-1 1,1-1,0 0,0 1,0-1,1 0,-1 0,1 0,-1 0,1 0,0 0,0 0,1-1,-1 1,0-1,1 1,-1-1,1 0,0 0,0 0,0-1,0 1,0 0,0-1,1 0,-1 0,0 0,1 0,-1-1,7 1,7-2,0 1,0 1,0 0,0 2,0 0,0 0,0 2,17 6,-21-5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51.144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0,'7'2,"-1"1,0-1,1 1,-1 1,0-1,-1 1,1 0,-1 0,1 1,5 6,-3-2,-2 0,1 1,-1 0,-1 0,0 0,0 0,6 22,3 5,-10-27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54.839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1,'5'2,"1"1,-1 1,0-1,0 1,0 0,6 6,-1-1,97 55,-99-57,0 0,0 1,-1 0,7 10,-8-11,-1 0,1 0,0-1,0 1,1-1,-1-1,12 7,28 22,-41-29,0-1,0 1,1-1,-1-1,1 1,0-1,0 0,0 0,1 0,-1-1,1 0,-1 0,1-1,7 1,26-1,-19-1,0 1,39 7,-54-7,0 1,0-1,0 2,0-1,0 1,-1-1,1 2,-1-1,0 0,0 1,0 0,0 0,-1 1,5 5,-4-3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3:57.021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45 109,'-1'-1,"0"0,0 1,1-1,-1 0,0 1,1-1,-1 0,1 0,-1 0,1 0,-1 1,1-1,0 0,-1 0,1 0,0 0,0 0,0 0,-1 0,1 0,0 0,0 0,1 0,-1-1,0-32,0 30,2-43,-2 47,-2 24,-4-8,-5-17,9-1,1 1,-1 0,1 0,0-1,-1 1,1-1,0 1,0-1,0 0,0 0,0 1,1-1,-1 0,0 0,0-2,0-5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53:58.851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0,'524'323'0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00.429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1,'0'1,"0"4,2 1,-1 0,1 2,0 0,0-1,3 0,0 0,1 1,0-2,-1-1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01.339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13 0,'-1'2,"-3"0,0 1,1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54:03.718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0,'1336'0'0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05.706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14.388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 1,'-3'0,"-1"1,1 0,-1 0,1 0,-1 0,1 1,0-1,0 1,0 0,0 0,0 0,0 0,0 0,1 1,-1-1,1 1,0 0,-1 0,1 0,0 0,1 0,-3 6,-3 5,1 0,1 0,0 0,-3 18,8-32,0 1,0-1,-1 0,1 1,0-1,0 0,0 0,0 1,0-1,0 0,0 1,-1-1,1 0,0 1,0-1,0 0,0 1,0-1,0 0,0 1,1-1,-1 0,0 1,0-1,0 0,0 1,0-1,0 0,1 0,-1 1,0-1,0 0,0 0,1 1,-1-1,0 0,0 0,1 1,-1-1,0 0,1 0,-1 0,14-9,13-22,-20 19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07.463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1633 195,'-9'-1,"0"0,0-1,0 0,0 0,-10-5,-28-6,-32 5,0 4,-91 6,46 1,-13-4,0-6,-138-25,247 29,1 0,-29 3,34 0,-1 0,0-2,-37-7,-79-25,-4 8,236 20,288-2,-370 8,0-1,0-1,0 0,-1 0,1-1,17-7,-23 7,-1-2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15.56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13 168,'0'-136,"0"139,1 1,0 0,0-1,0 1,0-1,0 1,1-1,-1 0,1 1,0-1,0 0,0 0,1 0,-1 0,1-1,-1 1,1-1,0 1,0-1,0 0,0 0,1-1,-1 1,5 1,13 6,1-1,42 9,-32-9,74 21,-280-98,154 61,7 5,0-2,1 1,0-2,0 0,1 0,-1-1,-13-11,24 18,1-1,-1 0,0 1,0-1,1 0,-1 0,0 1,1-1,-1 0,1 0,-1 0,1 0,-1 0,1 0,0 0,-1 0,1 0,0 0,0 0,0 0,0 0,0 0,0 0,0 0,0 0,0 0,0 0,1 0,-1 0,0 0,1 0,-1 0,1 0,-1 0,2-1,-1 1,1 0,-1 0,0 0,1 0,-1 1,1-1,-1 0,1 1,-1-1,1 1,0 0,-1 0,1-1,-1 1,1 0,0 0,-1 1,1-1,-1 0,1 0,0 1,1 0,71 25,-40-13,0-1,0-2,48 8,-56-13,-1 1,37 13,-24-7,4 4,-31-11,1-1,0 0,0 0,12 1,41 2,-39-5,1 1,-1 1,0 1,37 13,-63-18,1 0,-1 0,0 1,1-1,-1 0,0 1,1-1,-1 0,0 1,1-1,-1 0,0 1,1-1,-1 1,0-1,0 0,0 1,1-1,-1 1,0-1,0 1,0-1,0 1,0-1,0 1,0-1,0 1,0-1,0 1,0-1,0 1,-1-1,1 1,0-1,0 0,0 1,-1-1,1 1,0-1,0 1,-1-1,1 0,0 1,-1-1,1 0,0 1,-1-1,1 0,-1 0,0 1,-30 26,13-13,11-4,0 1,1 0,0 1,1-1,1 1,-1 0,2 0,0 1,0-1,-1 16,-8 32,10-56,0 0,0 1,-1-1,0 0,1-1,-1 1,0 0,-1-1,1 0,-1 1,1-1,-1-1,0 1,0-1,0 1,0-1,-1 0,1 0,-10 1,8-1,1 0,-1 0,0-1,0 0,0-1,-1 1,1-1,0 0,0 0,0-1,0 0,0 0,0-1,0 1,-7-4,7 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19.22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47 0,'-1'59,"4"86,-1-127,1 0,0-1,2 0,0 1,0-2,10 20,26 57,-154-332,102 218,10 20,1 0,-1 0,1 0,0 0,-1 0,1 1,0-1,-1 0,1 0,0 0,0 0,0 0,0 0,0 0,0 0,0 0,0 0,1 0,-1 0,0 0,1 0,-1 0,0 0,1 1,-1-1,1 0,-1 0,1 0,0 1,-1-1,1 0,0 1,-1-1,1 0,0 1,0-1,0 1,-1-1,1 1,0 0,0-1,0 1,0 0,0-1,0 1,0 0,1 0,0-1,0 1,0-1,0 0,0 0,0 0,0 0,0-1,0 1,-1 0,1-1,-1 1,1-1,-1 0,1 1,-1-1,0 0,0 0,2-2,-1-3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23.546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1,'8'210,"-5"-197,-1 1,2-1,0 1,0-1,1 0,1-1,0 1,12 16,-4-3,52 86,-62-103,-1 0,0 0,-1 1,1-1,-2 1,1-1,-1 1,-1-1,0 1,-1 11,-2 3,-1-1,-13 44,15-60,0 0,0 1,0-1,0 0,-1 0,0 0,-1 0,0 0,0-1,0 0,-1 1,1-2,-1 1,-8 6,5-4,0 1,0 0,1 0,-11 20,-7 8,23-33,10-8,9-16,-10 4,-2 0,7-32,-10 35,1 1,0 0,1 0,0 0,0 1,2-1,6-11,-10 21,2-6,2 1,-1-1,1 1,0 0,0 1,1-1,13-9,-13 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24.65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0,'-1'33,"1"-1,5 53,-4-78,0 1,0 0,1-1,0 1,1-1,0 0,0 0,0 0,1 0,0 0,1-1,6 8,-2-8,1-1,-1-1,2 1,-1-1,0-1,1 0,-1-1,19 3,-27-5,-1 0,-1 0,1 1,0-1,0 0,0 0,0 0,0 0,-1 0,1 0,0 0,0 0,0-1,0 1,0 0,-1 0,1-1,0 1,0-1,-1 1,1-1,0 1,-1-1,1 1,0-1,-1 1,1-1,0-1,4-25,-19-31,9 45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31.071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31 0,'-1'1,"0"0,0 0,0 0,0 0,-1 0,1 0,0 0,0 0,1 0,-1 0,0 1,0-1,1 0,-1 1,0-1,1 0,0 1,-1-1,1 3,-8 30,4 9,2 1,7 78,-5-120,1 1,0-1,0 0,0 0,0 1,0-1,0 0,1 0,-1 0,0 0,1-1,0 1,0 0,-1-1,1 1,0-1,0 1,0-1,0 0,1 0,-1 0,4 1,63 18,-46-15,-16-3,0-1,0 0,0 0,1-1,-1 0,0 0,0 0,1-1,-1-1,0 1,10-4,6-4,46-23,-14 4,43-12,-88 36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32.41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58,'0'2,"0"-1,0 1,0-1,0 1,0-1,1 1,-1-1,0 1,1-1,-1 0,1 1,-1-1,1 1,0-1,0 0,-1 0,1 1,0-1,0 0,0 0,0 0,0 0,1 0,-1 0,0 0,0-1,1 1,-1 0,0-1,1 1,-1-1,1 1,-1-1,1 0,-1 1,1-1,-1 0,1 0,-1 0,1 0,-1 0,0-1,1 1,-1 0,1-1,2 0,11-3,1-1,-1-1,24-12,-13 6,15-2,56-12,-19 19,-70 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40.116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238 1,'-2'1,"-1"-1,0 1,0 0,1 0,-1 0,1 0,-1 1,1-1,-1 1,1 0,0-1,0 1,0 0,0 0,-2 3,-32 40,25-30,1-1,4-7,1 0,-1 0,0-1,0 1,-1-1,0-1,-8 6,9-7,-1 1,1 0,0 0,0 1,1 0,0 0,0 0,0 0,-5 11,-3 3,9-15,-1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42.193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305 1,'1'7,"-2"1,1 0,-1-1,0 1,0-1,-1 0,0 1,-1-1,1 0,-2 0,1-1,0 1,-1 0,-1-1,1 0,-1 0,0 0,0-1,0 0,-1 0,0 0,-7 4,-4 5,-1 1,-2 0,-25 15,37-26,1 0,-1-1,1 0,-1 0,0-1,0 0,-1 0,1-1,0 0,-12-1,2 0,11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44.01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14.947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 0,'-2'0,"-3"0,-4 0,-3 0,-4 0,-2 2,-2 1,2 5,0 0,4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47.08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18,'0'0,"1"-1,0 0,-1 0,1 1,0-1,0 0,-1 1,1-1,0 1,0-1,0 1,0 0,0-1,-1 1,1 0,0-1,0 1,0 0,0 0,0 0,0 0,0 0,0 0,1 0,33 0,-30 0,178-8,-176 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48.280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50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56.461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4:57.900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18,'211'-17,"-98"17,-105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54:59.457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0,'558'18'0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5:00.154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5:04.162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1,'385'0,"-378"0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0:55:06.646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0,'1170'0'0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5:09.121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1,'-279'0,"270"0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16.493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560 272,'-130'2,"18"0,-135-14,240 11,1 1,-1-2,1 1,0-1,0 0,0 0,0-1,-6-3,12 6,-1 0,0-1,1 1,-1-1,1 1,-1-1,1 1,-1-1,1 0,-1 1,1-1,0 1,-1-1,1 0,0 1,0-1,-1 0,1 1,0-1,0 0,0 0,0 1,0-1,0 0,0 0,0 1,0-2,1 0,0 0,0 0,1 0,-1 0,1 0,-1 0,1 1,-1-1,1 1,0-1,0 1,0 0,3-2,23-13,0 2,1 1,0 2,1 0,44-8,159-21,-224 39,121-15,-24 4,110-27,-203 32,-31 5,-33 3,29 2,1 1,-34 10,48-12,0 0,1 1,-1 0,1 0,-1 1,1 0,0 0,1 0,-1 1,1-1,0 1,-5 6,5-2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5:13.220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629 36,'-193'8,"138"-7,0-1,0-4,-101-18,136 19,-63-11,72 13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0:55:16.609"/>
    </inkml:context>
    <inkml:brush xml:id="br0">
      <inkml:brushProperty name="width" value="0.1" units="cm"/>
      <inkml:brushProperty name="height" value="0.2" units="cm"/>
      <inkml:brushProperty name="color" value="#EEC9B8"/>
      <inkml:brushProperty name="tip" value="rectangle"/>
      <inkml:brushProperty name="rasterOp" value="maskPen"/>
      <inkml:brushProperty name="ignorePressure" value="1"/>
    </inkml:brush>
  </inkml:definitions>
  <inkml:trace contextRef="#ctx0" brushRef="#br0">31 1266,'-1'-71,"-2"-1,-14-71,11 87,2 1,6-90,1 38,-3-497,0 592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02.977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10.316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13,'1'-1,"0"0,-1 0,1 0,0 1,-1-1,1 0,0 1,0-1,-1 1,1-1,0 1,0-1,0 1,0-1,0 1,0 0,0-1,0 1,0 0,0 0,-1 0,1 0,0 0,2 0,32-1,-30 1,21 0,0 1,0 0,0 2,33 9,172 36,-115-34,-108-12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12.930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28,'40'0,"0"-1,-1-3,48-9,-54 9,-1 0,1 3,61 3,-14 1,-15-3,-56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15.198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28,'34'-1,"-1"-1,0-1,35-9,-33 8,1 0,-1 3,56 3,-11 1,254-3,-304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39:19.304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0,'3691'55'0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21.446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16,'146'2,"-41"1,209-21,-298 15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27.803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1988,'2'-9,"1"0,-1 1,1-1,1 1,0 0,0 0,0 0,9-10,4-12,-5 2,0-1,12-56,9-21,31-101,-48 146,2 0,49-106,-51 138,2 1,1 1,1 0,46-46,110-80,-115 109,1 3,104-50,-87 50,90-62,166-140,-287 206,66-63,-106 89,-1 0,0-1,10-22,-6 11,-11 23,0 1,0-1,1 0,-1 0,0 0,0 0,0 0,0 0,0 0,0 0,0 0,0 0,1 0,-1 0,0 0,0 0,0 0,0 0,0 0,0 0,0 0,0 0,1 0,-1 0,0 0,0 0,0 0,0 0,0 0,0 0,0 0,0 0,1 0,-1 0,0 0,0 0,0 0,0-1,0 1,0 0,0 0,0 0,0 0,-1 63,2 330,10-250,5-56,-11-64,0 1,-2 1,1 27,-4-25,0-16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28.980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24.559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14,'144'-12,"11"10,-144 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30.965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33.546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13,'2'-1,"1"-1,-1 1,1-1,-1 1,1 0,0 0,-1 0,1 0,0 1,0-1,-1 1,1-1,3 1,45 1,-33 0,30-1,240 10,-173 6,-69-9,88 4,-59-13,120 4,-118 8,-50-5,-1-2,28 1,-11-5,-32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35.231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33,'188'-16,"-125"7,66 1,-64 8,-56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40.271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3 0,'0'29,"-2"-18,2 1,-1-1,2 0,-1 0,2 1,-1-1,2 0,-1 0,1 0,1-1,0 1,1-1,8 15,-1-7,-1 1,14 35,-15-32,25 42,-30-54,1-1,0 0,1 0,0 0,0-1,1 0,0-1,0 1,1-2,0 1,0-1,11 5,-18-10,0 1,0-1,0 1,0 0,0-1,-1 1,1 0,-1 0,1 0,-1 0,0 0,0 1,0-1,0 0,0 0,0 1,-1-1,1 1,-1-1,0 0,1 5,-3 64,0-42,14 253,-11-238,7 130,-7-68,-1-91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41.874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1618 6,'0'0,"-1"-1,1 1,0 0,-1-1,1 1,-1-1,0 1,1 0,-1-1,1 1,-1 0,1 0,-1 0,0-1,1 1,-1 0,1 0,-1 0,0 0,1 0,-1 0,0 0,1 0,-1 0,0 0,1 1,-1-1,1 0,-1 0,0 0,1 1,-1-1,1 0,-1 1,-25 9,-179 87,186-91,-1-1,0-1,0 0,0-2,-36 1,39-2,-577 2,319-5,-26 2,285 2,8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44.103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3183 663,'-2'-1,"0"0,0 0,0 0,-1 0,1 0,0 1,0-1,-1 0,1 1,0 0,-1 0,1-1,0 1,-5 1,3-1,-749 3,623 4,1 5,0 6,1 5,-154 50,61 2,-245 73,461-146,-43 10,-80 12,1290-184,-920 122,-142 23,234-42,-259 41,0-4,96-40,-171 60,12-5,0 0,-1-1,18-12,-27 16,-1 1,1 0,0-1,-1 1,1-1,-1 0,0 1,0-1,1 0,-1 0,0 0,0 0,0-2,0 2,-1 1,0 0,0 0,-1-1,1 1,0 0,0 0,0 0,-1-1,1 1,-1 0,1 0,-1 0,1 0,-1 0,0 0,1 0,-1 0,0 0,0 0,0 0,0 1,0-1,0 0,-1-1,-9-5,-1 1,1 0,-1 0,0 1,-1 1,1 0,-1 0,-14-1,-111-10,112 13,-956-12,639 17,271-4,0 3,-1 3,1 3,-128 32,59-6,-1-6,-182 12,287-36,36-4,0 0,0 1,0-1,0 0,0 0,0 0,0 0,0 0,0 0,0 0,0 0,0 0,1-1,-1 1,0 0,0 0,0-1,0 1,0-1,0 1,1-1,-1 1,0-1,0 0,1 0,-1 0,1 0,0 0,0 0,0 1,1-1,-1 0,0 0,0 0,0 0,1 0,-1 1,0-1,1 0,-1 0,0 0,1 1,-1-1,1 0,0 0,35-36,-35 37,61-55,2 3,3 3,2 2,1 4,104-46,-5 23,2 8,257-52,-173 65,-251 42,-15 1,-21 0,-1273 2,1155 1,84-1,-126 6,310-2,577-4,-652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39:45.934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1216 0,'-152'-1216'0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50.106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732 0,'-160'11,"-4"0,-230-23,380 12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51.195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0,'2'0,"0"2,3 2,4 5,4 2,1 1,0-1,0-1,-1 0,-1-2,-1-3,1-1,-1-2,-3 1,1-1,-3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52.823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31.802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53.910"/>
    </inkml:context>
    <inkml:brush xml:id="br0">
      <inkml:brushProperty name="width" value="0.5" units="cm"/>
      <inkml:brushProperty name="height" value="1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9:59.021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0,'263'11,"-229"-11,-23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0:00.457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24,'0'-1,"0"1,0-1,0 0,1 0,-1 0,0 0,0 0,1 1,-1-1,0 0,1 0,-1 1,1-1,-1 0,1 0,-1 1,1-1,-1 1,1-1,0 0,-1 1,1-1,0 1,-1 0,1-1,1 0,28-3,-21 4,0 1,0 0,0 1,13 4,0 0,1 0,-1-2,1 0,44 0,-55-4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0:09.090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511 369,'-5'1,"1"-1,0-1,-1 1,1-1,0 1,-1-1,1 0,0-1,0 1,0-1,0 0,-7-4,4 0,0-1,0 1,1-1,-10-15,14 20,-9-10,1 2,-1-1,-1 2,0-1,0 2,-25-14,-33-24,13 9,50 34,-1-1,1 0,0 0,1-1,-1 1,1-1,0-1,0 1,1-1,0-1,0 1,-7-12,8 11,-1 0,1 0,-1 0,0 1,-9-9,13 14,1 0,-1 0,0 0,1 1,-1-1,0 0,0 1,0-1,0 0,0 1,0-1,0 1,0-1,0 1,0 0,0 0,0-1,0 1,0 0,0 0,0 0,0 0,0 0,0 0,0 0,0 0,0 1,0-1,0 0,0 1,0-1,0 0,0 1,0-1,0 1,0 0,0-1,0 1,1 0,-1 0,0-1,0 1,1 0,-1 0,1 0,-1 0,0 0,1 0,0 0,-1 0,1 0,-1 2,-1 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0:10.243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0,'2'0,"2"0,5 0,2 0,3 0,1 2,0 2,-1 3,-1-1,-1 2,-2 0,-1 1,-3 3,1-1,-2 0,-2-2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0:13.057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20,'-32'1,"24"0,-1-1,1 1,-1-1,1-1,-1 1,1-2,0 1,-1-1,1 0,0-1,-10-4,17 6,0 1,0-1,0 1,0-1,0 1,0-1,0 1,0 0,0 0,0-1,0 1,0 0,0 0,0 0,0 0,0 0,0 0,0 1,0-1,0 0,0 0,0 1,0-1,-1 2,0-1,0 1,0-1,0 1,0 0,0 0,1 0,-1 0,1 0,0 0,-2 4,-3 7,1 1,-6 29,7-29,-3 9,3-10,0-1,1 1,0-1,1 1,-1 26,3-31,-1-1,0 1,0 0,-1-1,-3 11,-5 24,9-33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0:14.684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56 1,'-2'0,"-2"0,-3 0,-1 0,-2 0,-3 0,1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0:24.569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488 2317,'-31'0,"16"1,0 0,-1-1,1-1,-29-6,41 6,0 1,0-1,0 0,0-1,0 1,0-1,0 1,0-1,1 0,-1 0,1 0,-1 0,1-1,0 1,0 0,0-1,0 0,0 1,1-1,-1 0,1 0,-1 0,1 0,0 0,1 0,-1-1,0 1,1-5,-4-16,0 0,-8-23,3 11,9 35,-1 0,1 0,0 0,-1 0,1 1,0-1,0 0,0 0,0 0,0 0,0 0,0 0,0 0,0 0,1 0,-1 0,0 0,0 0,1 0,-1 0,1 1,-1-1,1 0,-1 0,1 0,-1 1,1-1,0 0,0 1,-1-1,1 0,0 1,0-1,1 0,0 1,1-1,0 1,0-1,0 1,0 0,0 0,0 0,0 1,-1-1,1 1,5 1,-2-1,0 1,-1 0,1 0,-1 0,0 1,0 0,0 0,0 0,0 1,-1-1,1 1,6 8,3 24,-13-30,-9-25,-3-5,1 0,2-1,0-1,2 1,1-1,0 0,0-53,5 68,0 2,0-1,0 1,1-1,1 1,3-16,-4 23,0 0,0 1,-1-1,1 0,0 1,0-1,1 1,-1-1,0 1,0-1,1 1,-1 0,1 0,-1-1,1 1,-1 0,1 1,0-1,0 0,-1 0,1 1,0-1,0 1,0-1,0 1,-1 0,1 0,0 0,0 0,0 0,0 0,0 0,0 1,3 0,-4 0,1 0,-1-1,1 1,-1 0,1 0,-1 0,0 0,1 0,-1 0,0 1,0-1,0 0,0 1,0-1,0 0,0 1,0-1,-1 1,1 0,0-1,-1 1,1 0,-1-1,0 1,0 0,0-1,0 3,0 57,-1-43,-2 49,1-16,6 80,-4-131,0 1,0-1,0 0,0 0,-1 1,1-1,0 0,0 0,0 0,0 1,0-1,0 0,0 0,0 1,0-1,0 0,0 0,0 1,0-1,0 0,0 0,0 1,0-1,1 0,-1 0,0 0,0 1,0-1,0 0,0 0,0 0,1 1,-1-1,0 0,0 0,0 0,1 0,-1 0,0 1,0-1,0 0,1 0,-1 0,0 0,0 0,1 0,-1 0,0 0,0 0,1 0,5-15,3-25,15-136,-10 89,4-151,-18 194,1-2,-3-1,-11-75,13 121,0 0,0 0,0 0,-1 0,1-1,0 1,0 0,-1 0,1 0,-1 0,1 0,-1 0,1 0,-1 0,0 0,0 0,1 0,-1 1,0-1,0 0,0 0,0 1,-2-2,2 2,0 0,0 0,0 1,0-1,0 0,0 1,0-1,0 0,1 1,-1-1,0 1,0 0,0-1,0 1,1 0,-1-1,0 1,0 0,1 0,-1 1,-4 4,1 1,0 0,0 0,0 1,-3 11,-30 161,31-152,0 0,1 1,2-1,1 1,1-1,5 46,-4-73,0-1,0 1,0 0,0-1,0 1,0-1,0 1,0 0,0-1,0 1,0 0,0-1,1 1,-1-1,0 1,0-1,1 1,-1 0,0-1,1 1,-1-1,1 1,-1-1,1 0,-1 1,1-1,-1 1,1-1,-1 0,1 1,-1-1,1 0,-1 0,1 0,0 1,-1-1,1 0,0 0,-1 0,1 0,-1 0,1 0,0 0,-1 0,1 0,0 0,-1 0,1-1,-1 1,1 0,0 0,-1-1,1 1,-1 0,1-1,-1 1,1 0,-1-1,1 1,-1-1,0 1,1-1,-1 1,1-1,-1 0,29-35,-13 1,-2 0,-1-1,-2 0,-1-1,-2 0,-2-1,-1 0,-1-72,-22 320,-1-7,10 384,10-376,-1-208,0 0,0-1,0 1,0 0,-1-1,1 1,-1 0,0-1,0 1,0-1,0 1,0-1,0 1,-1-1,-2 3,4-4,-1-1,1 0,-1 1,1-1,-1 0,1 0,0 1,-1-1,1 0,-1 0,1 0,-1 0,1 0,-1 1,1-1,-1 0,0 0,1 0,-1-1,1 1,-1 0,1 0,-1 0,1 0,-1 0,1 0,0-1,-2 1,-14-23,10 8,0 0,2-1,0 0,1 0,0 0,0-32,-4-23,5 68,0 16,1 28,0-30,1-41,-27-438,-35 1,61 464,-7-91,6-182,5 131,-4-90,1 886,4-636,5-32,10-43,-17 51,20-67,-4 0,15-146,-33 218,0-2,1 1,-1-1,1 0,0 0,0 0,1 0,0 1,0-1,4-7,2 60,-9 142,2 66,-1-253,0 0,0 0,0 0,1 1,-1-1,1 0,-1 0,1 0,0 0,0 0,0 0,0-1,3 5,-4-6,1 1,0-1,-1 1,1-1,0 1,0-1,-1 1,1-1,0 0,0 1,0-1,-1 0,1 0,0 0,0 1,0-1,0 0,0 0,0 0,0-1,-1 1,1 0,1 0,1-2,0 1,0 0,-1-1,1 0,-1 1,1-1,-1 0,0 0,1-1,-1 1,0 0,0-1,-1 1,1-1,0 1,-1-1,2-5,2-6,-1-1,0 0,-1 0,-1-1,1-24,-6-85,1 55,2 39,-2-39,1 65,0 1,0-1,0 1,-1 0,1-1,-1 1,0 0,0 0,-1 0,1 0,-1 1,-6-7,-30-41,34 42,-1 0,-1 1,1 0,-1 0,-14-12,16 18,1 0,0 0,-1 0,1 0,-1 1,0-1,1 1,-1 0,0 1,-10-1,-56 4,33 0,24-3,0 1,1-1,-1-1,0 0,-15-3,25 3,-1-1,1 1,-1-1,1 0,0 0,0-1,-1 1,2-1,-1 0,0 0,0 0,1 0,0-1,0 0,-4-5,2 1,1 1,0-1,0 0,0 1,1-2,1 1,-1 0,1-1,1 1,0-1,-1-14,2 18,0 0,1 0,-1 0,1 0,0 0,1 1,-1-1,1 0,0 0,0 1,0-1,1 1,-1 0,1 0,0 0,1 0,-1 0,0 1,1-1,0 1,7-5,-7 6,1 0,-1 1,0-1,1 1,0 0,-1 0,1 0,-1 1,1-1,0 1,-1 1,1-1,0 0,-1 1,1 0,0 0,-1 1,0-1,1 1,-1 0,0 0,0 0,6 5,7 4,-2 0,1 1,-2 1,17 17,-18-17,0 2,0-1,-2 1,0 1,17 31,-28-46,1-1,-1 1,0-1,0 1,1-1,-1 1,0-1,0 1,0 0,0-1,1 1,-1-1,0 1,0-1,0 1,0-1,0 1,-1 0,1-1,0 1,0-1,0 1,0-1,-1 1,1-1,0 1,0-1,-1 1,1-1,0 1,-1-1,1 1,-1-1,1 0,0 1,-1-1,1 0,-1 1,0-1,-30 3,-31-16,52 10,0-1,0 0,0-1,1 0,0-1,0 0,0 0,0-1,1 0,0 0,1-1,-10-12,1-5,1 0,1-1,-13-33,20 42,-47-102,54 119,-1 0,1 0,0 0,0 0,0 0,0 0,0 0,0 0,0 0,0 0,0 0,0-1,0 1,-1 0,1 0,0 0,0 0,0 0,0 0,0 0,0-1,0 1,0 0,0 0,0 0,0 0,0 0,0 0,0 0,0-1,0 1,0 0,0 0,0 0,0 0,0 0,1 0,-1 0,0 0,0-1,0 1,0 0,0 0,0 0,0 0,0 0,0 0,0 0,0 0,1 0,-1 0,0 0,0 0,0 0,0-1,0 1,0 0,0 0,1 0,-1 0,0 0,0 0,0 0,13 6,25 17,-19-11,18 8,67 24,-63-28,61 32,-92-44,-15-11,-17-13,-3 6,-26-15,48 27,1 0,0 1,0-1,-1 0,1 0,0 0,0 0,1 0,-1-1,0 1,1 0,0-1,-1 1,1-1,-1-4,2 5,0-1,0 1,1 0,-1-1,1 1,0 0,-1-1,1 1,0 0,0 0,0 0,1 0,-1 0,1 0,-1 0,1 0,-1 1,1-1,0 1,0-1,3-1,50-31,-40 26,7-4,-1 2,29-9,-51 20,-11 6,-1-1,0 0,0-1,-27 6,39-11,0 0,0-1,0 1,0-1,1 1,-1-1,0 0,0 1,1-1,-1 0,0 1,1-1,-1 0,0 0,1 0,-1 1,1-1,0 0,-1 0,1 0,0 0,-1 0,1 0,0 0,0 0,0 0,0 0,0 0,0 0,0 0,0 0,0 0,0 0,1-1,6-43,-5 37,53-226,-46 216,-8 18,-1 0,0 0,1-1,-1 1,0 0,1 0,-1 0,0 0,1 0,-1 0,0 0,1 0,-1 1,0-1,1 0,-1 0,0 0,1 0,-1 0,0 0,0 1,1-1,-1 0,0 0,0 0,1 1,-1-1,0 0,0 0,1 1,-1-1,0 1,2 2,-1-1,1 1,-1 0,0 0,1 1,-2-1,1 0,0 0,0 5,0 9,-1 0,0 0,-1 1,-1-1,-1 0,0 0,-2-1,1 1,-2-1,0 0,-1 0,-1-1,0 0,-1 0,-18 22,9-11,18-26,0 1,-1 0,1-1,0 1,0-1,-1 1,1 0,0-1,0 1,0 0,0-1,0 1,0 0,0-1,0 1,0 0,0-1,0 1,1 0,-1-1,0 1,0 0,1-1,-1 1,0-1,1 1,-1-1,1 1,-1-1,1 1,-1-1,1 1,-1-1,1 1,-1-1,1 0,-1 1,1-1,0 0,-1 1,2-1,7 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5:02.900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1,'8'1,"0"0,0 0,-1 1,1 1,0-1,-1 1,1 0,-1 1,0 0,0 0,-1 0,10 8,11 11,35 36,-53-49,2 0,0-1,1 0,0-1,0 0,22 10,9 6,-23-12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5:03.892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0,'0'5,"0"5,4 6,7 0,0 2,4 2,3 2,3 1,-2 3,0-5,-3-5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2:39.047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 0,'-5'0,"-5"0,-7 5,0 6,3 5,4 5,3 4,4 2,1 0,2 1,0 1,1-1,0-1,-5-4,-2-1,1-1,0-3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45:05.394"/>
    </inkml:context>
    <inkml:brush xml:id="br0">
      <inkml:brushProperty name="width" value="0.1" units="cm"/>
      <inkml:brushProperty name="height" value="0.2" units="cm"/>
      <inkml:brushProperty name="color" value="#FFDE65"/>
      <inkml:brushProperty name="tip" value="rectangle"/>
      <inkml:brushProperty name="rasterOp" value="maskPen"/>
      <inkml:brushProperty name="ignorePressure" value="1"/>
    </inkml:brush>
  </inkml:definitions>
  <inkml:trace contextRef="#ctx0" brushRef="#br0">790 2,'-125'-2,"-137"5,230 2,0 1,1 2,0 1,0 1,-52 27,57-26,-4 3,-58 34,70-35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03.70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11,'2'-1,"1"-1,0 1,-1 0,1 0,0 0,0 0,-1 0,1 1,0-1,0 1,0 0,0 0,0 0,0 0,0 0,0 1,5 0,49 15,-19-5,0-2,78 9,83-6,-147-10,-25-1,216 17,132 37,-194-20,41 5,59 0,101 9,-160-19,-71 8,-121-27,1-2,1-1,0-2,0-1,56 1,-14-5,0 3,-1 3,130 30,25-8,-100-16,-55-7,-46-5,-1 1,30 7,-46-7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09.268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4163 2,'-39'0,"-16"-2,-1 4,1 2,-64 12,83-11,-1-1,1-2,-67-5,18 1,-1473 2,1358 9,-176-1,228 10,-481-9,473-10,90 10,52-6,0 0,0-1,-15-1,-300-1,321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50:13.114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 0,'4618'-96'0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50:15.98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0 148 0,'4504'-148'0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18.17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39,'1'1,"-1"0,1-1,-1 1,1 0,0-1,0 1,-1-1,1 1,0-1,0 1,0-1,0 0,0 1,0-1,-1 0,1 0,0 0,0 1,0-1,0 0,0 0,0 0,0-1,1 1,31-1,-31 1,195-16,94-4,1200 11,-840 12,-579-3,570 16,-574-11,116 13,-92-8,110 0,-59-6,-51 1,-63-3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50:20.732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 0,'4225'-165'0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1.648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2.334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3.88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3:33.290"/>
    </inkml:context>
    <inkml:brush xml:id="br0">
      <inkml:brushProperty name="width" value="0.1" units="cm"/>
      <inkml:brushProperty name="height" value="0.2" units="cm"/>
      <inkml:brushProperty name="color" value="#076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4.85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5.88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6.579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33 0,'-1'0,"-3"0,-1 0,-2 0,-1 0,1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26.981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16 0,'-1'0,"-3"0,-1 0,0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0.619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1.19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1.880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4.11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2248 1,'-541'8,"282"-10,-454 17,652-6,2 3,-1 2,-73 28,-54 14,155-49,0-1,-1-1,1-2,-35-2,47-1,2-1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5.62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6.93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1,'0'1,"0"3,0-1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19:16.19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0,'568'0'0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7.668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38.96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40.524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382 6,'147'-2,"-30"-1,162 17,-223-4,1 3,98 36,-58-16,-98-33,1 1,-1-1,1 0,-1 0,1 0,-1 1,1-1,-1 0,1 0,-1 1,1-1,0 0,-1 1,1-1,-1 1,1-1,0 1,-1-1,1 0,0 1,0-1,-1 1,1-1,0 1,0 0,0-1,0 1,0-1,-1 1,1-1,0 1,0-1,0 1,1-1,-1 1,0 0,0-1,0 1,0-1,0 1,1-1,-1 1,0-1,0 1,1-1,-1 1,0-1,1 0,-1 1,1-1,-1 1,0-1,1 0,-1 1,1-1,-1 0,1 0,-1 1,1-1,-1 0,1 0,-1 0,1 0,-1 0,1 1,0-1,0 0,-56 25,40-19,-320 112,102-40,167-49,1 2,1 4,3 2,-94 74,54-21,25-21,69-63,1 0,0 0,0 1,1 0,-1 0,1 0,1 0,0 1,0 0,-5 13,5-8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41.95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44.15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32,'12'0,"-5"1,0-1,0 1,0-2,-1 1,1-1,0 0,0 0,0-1,0 1,-1-2,1 1,-1-1,7-3,-14 6,1 0,0 0,0 0,-1 0,1 0,0 0,-1 0,1 0,0 0,-1 0,1-1,0 1,0 0,-1 0,1 0,0 0,-1 0,1 0,0-1,0 1,-1 0,1 0,0 0,0-1,0 1,-1 0,1 0,0-1,0 1,0 0,0 0,0-1,-1 1,1 0,0-1,0 1,0 0,0 0,0-1,0 1,0 0,0-1,0 1,0 0,0-1,0 1,0 0,0 0,1-1,-1 1,0 0,0-1,0 1,0 0,0 0,1-1,-1 1,0 0,0 0,0 0,1-1,-27 6,-13 20,34-21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46.862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0 731,'1'-2,"0"0,-1 1,1-1,0 1,0-1,0 0,0 1,0-1,0 1,0 0,0-1,0 1,1 0,-1 0,1 0,2-2,32-19,-24 14,66-38,1 4,2 3,109-37,265-62,-440 134,383-127,-303 95,188-46,104 7,-373 73,-11 1,0 0,1 0,-1 1,1-1,-1 1,1 0,-1 0,1 1,-1-1,1 1,-1 0,1-1,-1 2,0-1,0 0,1 1,-1-1,3 3,-2 0,0 0,-1 0,0 1,0-1,0 1,0-1,-1 1,1 0,-1 0,-1 0,3 7,0 6,0 1,2 35,-4-35,0 0,10 37,-7-31,0 0,-2 0,-1 1,-1 0,-4 44,2-3,0-45,-1 1,-1-1,-1 0,-7 24,9-37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49.959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53.08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53.551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54.518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19:23.06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0,'404'404'0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55.420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0:55.936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01.764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05.062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06.47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0 537,'339'-28,"-93"2,-93 20,-59 4,-1-4,0-4,117-28,-17-9,-74 19,141-51,-236 69,0-1,-2-1,1-1,-2-1,1-1,-2 0,0-2,-1-1,32-38,-44 46,0-1,-1 1,0-2,6-14,-6 10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06.99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1622 34,'-62'-18,"9"11,0 2,0 2,-1 3,1 2,0 2,0 3,0 2,-74 22,78-17,-559 139,269-76,328-74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08.08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09.39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1.214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2.228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26.07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7 0,'0'5,"-3"2,0-1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2.64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0,'0'2,"0"1,0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2.949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3.49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4.710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6.993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271 1,'18'168,"-18"-162,0-1,0 1,0 0,-1 0,0-1,0 1,-4 10,3-13,0-1,0 1,0 0,0-1,0 1,-1-1,1 0,-1 0,1 0,-1 0,0-1,0 1,0-1,0 1,-4 0,-15 9,-1 1,-28 20,-28 16,25-24,47-21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19.424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1 308,'0'0,"1"1,0 0,-1 0,1-1,0 1,0-1,0 1,-1-1,1 1,0-1,0 1,0-1,0 0,0 1,0-1,0 0,0 0,0 0,0 0,0 0,0 0,2 0,29 1,-28-1,0 0,0 0,0 0,0 0,0-1,-1 1,1-1,0 0,0 0,0 0,0-1,-1 1,1-1,-1 0,1 0,-1-1,0 1,0 0,0-1,0 0,0 0,0 0,-1 0,4-5,7-7,-10 11,0 1,1 0,-1 0,1 1,-1-1,1 1,0-1,0 1,0 0,0 1,0-1,1 1,-1 0,0 0,1 0,6 0,28-7,-35 6,0 1,-1-1,1 0,0 1,0-2,-1 1,1 0,-1-1,0 1,0-1,0 0,0 0,0-1,-1 1,3-4,0-3,0 0,-1 0,0 0,3-14,-6 18,0 0,0 0,1 0,0 0,0 1,1-1,-1 0,1 1,1 0,-1 0,1 0,-1 0,2 0,-1 1,0-1,1 1,8-6,-9 9,0 0,-1-1,1 1,0 1,0-1,0 0,-1 1,1 0,4 0,0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22.236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1803 0,'-8'319,"10"-160,-8 222,-9-271,-2 20,10-21,-3 120,11-185,-1 0,-2 0,-3 0,-1 0,-13 46,12-68,5-13,0 0,-1 0,0-1,-1 1,-5 9,6-15,1 0,0 0,-1-1,1 1,-1-1,0 0,0 1,0-1,0 0,0-1,0 1,0 0,-1-1,1 0,-1 0,1 0,-5 1,-474 68,42-7,206-41,113-14,-125 32,232-40,1 2,0-1,0 2,0 0,-15 5,23-5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23.48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1 227,'9'0,"0"-1,0-1,-1 0,1 0,0-1,-1 0,12-5,-12 4,0 0,1 1,-1 0,1 1,0 0,-1 0,17-1,12 1,1-2,-1-2,0-1,58-20,58-11,-95 29,117-23,-92 13,0 4,1 4,146-2,-222 13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26.905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1606 10,'-1'0,"1"-1,-1 0,0 1,1-1,-1 0,0 1,1-1,-1 1,0-1,0 1,0-1,1 1,-1 0,0-1,0 1,0 0,0 0,0 0,0 0,0-1,0 1,1 0,-1 1,-2-1,-29-1,27 2,-66-2,-26 1,-132 15,76 5,-195-16,178-7,-301 3,464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28.64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1 543,'2'-4,"0"0,-1 0,1-1,-1 1,0-1,0 1,0-1,0 0,-1 1,0-1,0 0,0 1,-1-5,1-17,30-194,-28 188,-1-1,-1 1,-1-1,-11-55,10 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06.061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27.43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45,'7'-1,"1"0,0 0,-1-1,1 0,11-5,33-8,319 0,-358 15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29.797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4,'0'-2,"0"0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31.231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32.851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1,'2'0,"0"0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34.101"/>
    </inkml:context>
    <inkml:brush xml:id="br0">
      <inkml:brushProperty name="width" value="0.5" units="cm"/>
      <inkml:brushProperty name="height" value="1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39.236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0,'0'2,"0"1,0 2,0 2,1 1,1-1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43.314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2,'32'-1,"-18"0,1 1,-1 1,1 0,19 3,-30-3,0 0,0 1,-1-1,1 1,0 0,-1 0,1 0,-1 0,0 0,1 1,-1-1,0 1,-1 0,1 0,0 0,-1 0,0 1,0-1,0 1,2 4,11 15,-13-20,1-1,-1 1,0 0,0 0,0 0,0 0,-1 0,1 0,-1 1,0-1,0 0,0 1,0-1,0 4,-2-6,0 0,0 0,0 0,0-1,0 1,0 0,0-1,0 1,0-1,0 1,0-1,0 1,-1-1,1 0,0 0,0 0,0 1,-1-1,1 0,0 0,0-1,0 1,0 0,-1 0,1-1,0 1,0 0,0-1,0 1,0-1,0 1,-2-2,-40-22,39 22,-3-3,0 0,0 0,0-1,1 0,-12-14,17 25,0 0,0 0,0 0,1 0,0 0,0-1,1 9,8 8,1-1,1 0,1-1,0 0,2-1,23 26,-27-34,1-1,0 0,17 10,22 19,-48-37,-1 0,0 1,0-1,1 0,-1 0,1 0,-1 0,1 0,-1-1,1 1,0 0,-1-1,1 0,0 1,2-1,-3 0,0 0,0 0,0 0,0 0,-1-1,1 1,0 0,0-1,0 1,0-1,-1 1,1-1,0 1,0-1,-1 1,1-1,0 0,-1 0,1 1,0-3,1 0,0-1,-1 0,1 0,-1-1,0 1,0 0,0 0,-1-1,1 1,-1-6,-11-246,11 253,0-1,0 1,0 0,-1-1,1 1,-1-1,0 1,0 0,0 0,-1-1,1 1,-1 0,0 0,-3-4,3 9,0 1,0 0,0 1,1-1,-1 0,1 0,0 1,0-1,0 1,-1 4,1-2,-4 16,0 1,2 0,1 1,0 33,2-39,0-23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51:44.586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 0,'1100'-26'0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46.538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73 664,'1'-65,"1"9,-3 1,-2-1,-2 1,-23-99,18 111,-7-61,8 45,6 42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47.445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258 12,'-55'1,"14"0,1-2,-66-8,91 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49.041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4,'1'0,"3"0,1 0,2-1,0-1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28.58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0,'1'2,"1"-1,0 1,0-1,0 1,0-1,0 0,0 0,0 0,0 0,0-1,0 1,1 0,-1-1,0 0,1 1,-1-1,4 0,8 2,6 5,1-2,0 0,0-1,1-1,-1-1,23-1,94-15,-38 4,-87 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50.058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1,'0'3,"0"3,5 8,2 5,2 3,2-2,0-1,-1-6,-1-1,0-2,1-4,2-2,2-2,0-2,1 0,-1 0,-3-1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1:50.883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1,'5'2,"0"1,1 0,-1 0,0 0,0 1,-1-1,1 1,-1 1,0-1,0 0,0 1,3 6,5 3,4 3,0 1,-2 1,16 25,-25-34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2:30.399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2:30.976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2:31.556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2:32.691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2:34.618"/>
    </inkml:context>
    <inkml:brush xml:id="br0">
      <inkml:brushProperty name="width" value="0.1" units="cm"/>
      <inkml:brushProperty name="height" value="0.2" units="cm"/>
      <inkml:brushProperty name="color" value="#FF9D4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09.788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0.661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1,'6'3,"5"1,7 0,3-1,5-1,0 0,-4-2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2.158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38,'3'0,"7"-3,8-1,7-3,2 0,0 1,-2 1,-2 2,-2 1,8 2,4-1,7 2,5-1,1 0,-4 1,-10-1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30.71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3.310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1,'632'0,"-617"0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4.334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0,'6'0,"14"0,13 0,13 0,11 0,8 0,5 0,-4 0,-9 0,-12 0,-10 0,-8 0,-6 0,0 0,-1 0,3 0,-4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5.391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436 1,'-12'0,"0"1,0 1,0 0,1 1,-1 0,0 1,1 0,-20 11,-6 6,-41 31,-1 0,70-46,-2 0,1-1,0 0,-1-1,0 0,0-1,0 0,-18 2,29-5,0 0,0 0,0 0,1 0,-1-1,0 1,0 0,0 0,0 0,0 0,0 0,0 0,0 0,0-1,0 1,0 0,0 0,0 0,0 0,0 0,0 0,0 0,0-1,0 1,0 0,0 0,0 0,-1 0,1 0,0 0,0 0,0 0,0 0,0-1,0 1,0 0,0 0,0 0,0 0,-1 0,1 0,0 0,0 0,0 0,0 0,0 0,0 0,0 0,0 0,-1 0,1 0,0 0,0 0,0 0,0 0,0 0,0 0,0 0,-1 0,1 0,0 0,0 0,0 0,0 0,0 0,0 0,0 0,0 0,-1 1,12-11,18-7,4 2,1 1,1 2,66-14,29-9,-120 31,-1 0,0 0,0-1,-1-1,16-11,-9 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7.274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1,'3'89,"3"0,4-1,4 0,27 92,33 60,-57-189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56:19.725"/>
    </inkml:context>
    <inkml:brush xml:id="br0">
      <inkml:brushProperty name="width" value="0.1" units="cm"/>
      <inkml:brushProperty name="height" value="0.2" units="cm"/>
      <inkml:brushProperty name="color" value="#D37A03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9,'0'-1,"0"1,0 0,1 0,-1-1,0 1,0 0,-1 0,1-1,0 1,0 0,0-1,0 1,0 0,0 0,0-1,0 1,0 0,-1 0,1-1,0 1,0 0,0 0,0 0,-1-1,1 1,0 0,0 0,0 0,-1 0,1 0,0-1,0 1,-1 0,1 0,0 0,0 0,-1 0,1 0,0 0,-1 0,1 0,-1 0,-14 7,-13 14,-1 15,1 2,1 1,-24 49,25-42,17-31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3:24.70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32.60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0,'0'3,"2"0,2 3,2 0,0 1,1 3,3 1,1 0,0 2,-3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35.12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36.98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1,'700'0,"-685"0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42.79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1,'948'0,"-932"0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19:53.35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0,'830'0'0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54.72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1,'251'11,"-238"-11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19:57.50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0,'-1'1,"-1"-1,0 0,1 1,-1-1,1 1,-1 0,1 0,-1-1,1 1,-1 0,1 0,0 0,0 0,-1 0,1 1,0-1,0 0,-1 2,-19 32,11-18,-3 0,-1-1,-1 0,-23 19,21-19,0 0,-27 33,40-42,0-3,1-1,0 1,1 0,-1 1,1-1,0 0,0 1,0-1,0 1,1 0,0-1,0 1,-1 6,2-1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07.026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03.50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1,'0'3,"0"-1,1 1,-1 0,0-1,1 1,0 0,-1-1,1 1,0-1,0 1,1-1,-1 1,0-1,1 0,0 0,-1 0,1 0,0 0,0 0,0 0,0 0,5 2,-1-1,0 0,1 0,-1-1,1 0,0 0,0 0,9 0,19 7,-29-7,0 0,1 0,-1-1,1 0,-1 0,9 0,-13-2,0 1,0 0,0-1,0 1,0-1,0 0,0 0,0 0,0 0,-1 0,1 0,0 0,-1 0,1-1,0 1,-1-1,0 1,1-1,-1 0,0 1,0-1,0 0,0 0,1-3,-1 3,-1 1,1-1,0 0,0 1,1-1,-1 1,0-1,0 1,1-1,-1 1,1 0,-1 0,1 0,-1 0,1 0,0 0,0 0,-1 0,1 1,0-1,0 1,0-1,0 1,0 0,0-1,0 1,3 1,5 0,0 1,0 0,0 0,14 6,25 6,-19-14,-29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04.25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08.74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1 269,'2'2,"1"-1,-1 0,1 0,0 1,-1-2,1 1,0 0,0-1,0 1,-1-1,1 0,0 0,0 0,0 0,0 0,0-1,-1 1,1-1,0 0,0 0,-1 0,1 0,0 0,-1 0,1-1,-1 0,3-2,4-4,-1-1,0-1,0 1,-1-1,8-15,-10 16,0 0,1 1,0-1,0 1,10-9,-8 10,0 0,-1 0,0-1,0 1,-1-2,0 1,-1-1,1 0,-2 0,1 0,-1-1,4-15,-7 18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09.63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0 244,'0'-2,"0"-2,0-4,4-6,4-6,6-6,3-1,2 0,1 1,-1 2,-2 5,-4 2,-2 5,-4 2,-2 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11.22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89,'0'-2,"2"0,1-2,1 0,0-2,1 0,2-2,3 0,-1 1,1-1,0 1,0 0,-2-1,0 1,-1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0:15.30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0 342 0,'799'-342'0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16.99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495 4,'-156'3,"-160"-6,304 2,1-2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18.44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32,'183'-16,"-122"9,65-1,36 8,-150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19.68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534 1,'-220'11,"164"-5,-1 3,-89 26,102-22,33-8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23.14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1,'-7'2,"0"0,-1 1,1 0,1 1,-1-1,0 1,1 1,0-1,-9 9,-2 0,-12 4,23-15,0 1,1 1,-1-1,0 1,1 0,-10 9,11-6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20.733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570 357,'-1'1,"1"-1,-1 1,0 0,1 0,-1 0,0 0,0-1,0 1,0 0,1 0,-1-1,0 1,0-1,0 1,0-1,0 1,0-1,0 0,-1 0,1 1,0-1,0 0,0 0,0 0,0 0,-2 0,-36 1,34-1,-232-15,229 16,1-1,0-1,0 1,0-1,0-1,0 1,0-1,0 0,0-1,-11-6,15 7,0 0,0 0,0-1,1 1,-1-1,1 0,-1 0,1 0,0 0,0 0,1 0,-1-1,0 1,1-1,0 1,0-1,0 1,1-1,-1 0,1 1,0-1,0-5,0-11,1 11,-1 0,1 0,-2 0,1 0,-1 0,-1 0,1 0,-2 0,1 1,-1-1,0 1,-1-1,0 1,0 0,-8-9,5 7,0 0,-1 0,-1 1,0 0,0 0,0 1,-18-11,15 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27.93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0 302,'11'-1,"-1"-1,1 0,-1-1,0 0,0 0,0-1,0-1,-1 0,1 0,-1-1,12-9,-6 5,0 0,0 2,18-8,145-69,-50 21,1 14,-120 45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29.42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29.87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32.26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1 204,'26'-1,"0"-1,0-1,0-2,29-8,101-40,-64 20,68-32,-104 40,-47 21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34.26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1 296,'18'-2,"1"-1,-1-1,1 0,-1-1,-1-1,1-1,-1-1,21-12,50-19,-77 35,15-5,0-1,29-17,-48 23,0 0,0-1,0-1,0 1,-1-1,0 0,0-1,0 1,-1-1,0 0,5-10,-9 16,3-8,0 1,1-1,1 1,-1 0,12-12,-13 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36.92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662 0,'-4'0,"-1"1,0-1,0 1,0 0,1 0,-1 1,0-1,1 1,0 0,-1 0,1 1,0-1,0 1,-6 5,-3 5,1-1,-20 27,27-30,-2 0,1-1,-1 0,0 0,-1-1,0 1,0-2,-1 1,1-1,-14 6,14-9,-215 77,174-66,18-6,1 2,-36 16,45-18,12-6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38.54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98,'0'1,"1"1,-1-1,0 0,0 1,1-1,-1 0,0 1,1-1,-1 0,1 0,0 0,-1 0,1 1,0-1,0 0,0 0,0 0,0 0,0-1,0 1,0 0,0 0,0-1,0 1,0 0,2 0,1 0,1 1,-1-1,0 0,1-1,-1 1,1-1,-1 1,8-2,-8 1,1 0,0 0,-1-1,1 0,0 0,-1 0,1 0,-1-1,0 0,1 0,-1 0,0 0,0-1,0 1,-1-1,1 0,5-6,9-21,-13 22,1-1,-1 1,-1-1,0 0,4-11,-8 20,0-1,0 1,0 0,0 0,0 0,0 0,0 0,0 0,0-1,0 1,0 0,0 0,0 0,0 0,0 0,0 0,0-1,0 1,0 0,0 0,0 0,0 0,0 0,0 0,0-1,0 1,0 0,-1 0,1 0,0 0,0 0,0 0,0 0,0 0,0 0,0 0,-1 0,1-1,0 1,0 0,0 0,0 0,0 0,0 0,-1 0,1 0,0 0,0 0,0 0,0 0,0 0,0 0,-1 0,1 0,0 0,0 1,0-1,0 0,0 0,0 0,0 0,-1 0,1 0,-5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42.02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0 155,'0'4,"0"1,1-1,-1 1,1-1,0 1,0-1,0 1,0-1,1 0,0 0,0 0,4 7,-4-8,0-1,0 0,0 0,0 0,1 0,-1 0,0 0,1-1,0 1,-1-1,1 0,0 0,0 0,0 0,3 1,2-1,0-1,-1 0,1 0,-1-1,1 0,-1 0,0-1,1 0,-1 0,0 0,0-1,0 0,0-1,7-5,5-2,0 1,0 1,1 1,0 0,1 1,-1 2,1 0,1 1,34-2,-52 5,-1 0,1 0,-1-1,0 1,1-1,-1 0,0 0,0 0,-1-1,1 1,0-1,-1 1,1-1,-1 0,0 0,0 0,3-6,-2 4,0 1,0-1,1 1,-1 0,1 0,0 1,0-1,0 1,7-5,25-10,-20 9,0 2,31-11,-40 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46.61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333 14,'0'0,"1"1,-1-1,1 0,0 1,-1-1,1 0,-1 1,0-1,1 1,-1-1,1 1,-1-1,0 1,1-1,-1 1,0-1,1 1,-1-1,0 1,0 0,0-1,0 1,1-1,-1 1,0 0,0-1,0 2,2 25,0-9,1-8,-2-8,0-1,0 0,-1 1,1 0,-1-1,1 1,-1-1,0 1,0 0,0-1,1 1,-2 0,1 3,-1-4,0 0,0 0,-1-1,1 1,0 0,-1 0,1-1,0 1,-1 0,1-1,-1 1,1-1,-1 0,1 0,-1 1,1-1,-1 0,1 0,-2-1,-208 11,203-10,-2 0,-1 1,0 0,1 0,0 1,-1 1,1 0,0 0,-12 6,69 3,12-7,111-3,-82-4,-87 3,1-1,-1 0,1 0,-1-1,1 1,0 0,-1 0,1-1,-1 1,1-1,-1 1,0-1,1 0,-1 1,0-1,1 0,-1 0,0 0,0 0,1 0,-1 0,0-1,0 1,-1 0,1 0,0-1,0 1,1-3,-1-3,1 0,-1 0,0 0,-1 0,0-12,0 15,-1-1,1 0,0 1,0-1,1 1,-1-1,1 0,0 1,0-1,1 1,-1 0,1-1,0 1,0 0,3-4,8-4,-9 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49.78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108 168,'-3'-3,"0"1,-1-1,1 1,-1 0,0 0,0 1,0-1,-4-1,3 2,1 0,0-1,0 0,-1 0,1 0,1 0,-1 0,-6-6,7 4,0 0,0 0,1-1,-1 1,1-1,0 1,0-1,0 0,1 0,0 0,0 0,0 0,0 0,1 0,0 0,0 0,0 0,1-1,0 1,0 0,2-6,-2 10,0 0,0-1,-1 1,1 1,1-1,-1 0,0 0,0 0,0 0,0 1,1-1,-1 1,0-1,3 0,-3 0,-7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04.69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1,'1'5,"-1"0,1 0,0 0,1 1,-1-2,1 1,0 0,0 0,1 0,-1-1,1 0,0 1,0-1,0 0,1 0,-1-1,7 6,8 5,1 0,33 18,-38-24,63 34,159 62,92 6,663 147,-881-232,-72-11,-38-14,1 1,-1-1,0 0,0 0,0 0,0 1,0-1,1 0,-1 0,0 1,0-1,0 0,0 0,0 1,0-1,0 0,0 0,0 1,0-1,0 0,0 1,0-1,0 0,0 0,0 1,-1-1,1 0,0 0,0 1,0-1,0 0,0 0,-1 0,1 1,0-1,0 0,0 0,0 0,-1 1,1-1,0 0,0 0,-1 0,1 0,0 0,0 0,-1 0,1 0,0 1,0-1,-1 0,1 0,0 0,-1 0,1-1,-71 14,56-11,-1021 93,1020-90,17 4,26 13,35 9,2-3,0-3,92 23,-88-27,732 172,-569-143,683 140,-877-182,-35-5,-8-2,-57-2,47 1,-128 0,-154 20,-145 39,208-25,196-28,-13 0,0 2,-86 26,124-24,19 0,28 6,42 6,1-3,1-3,98 8,-139-21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33.89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30 0,'-1'11,"0"-1,-1 0,-1 0,-4 14,3-13,1 1,0 0,-3 24,7 145,-1-172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52.00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2,'24'-2,"34"3,-57-1,1 0,0 1,-1-1,1 0,0 1,-1 0,1-1,-1 1,1 0,-1 0,0-1,1 1,-1 0,0 1,1-1,-1 0,0 0,0 0,0 1,0-1,0 1,0-1,0 1,-1-1,1 1,-1-1,1 1,0 1,21 75,-12-49,-10-28,0 0,0-1,0 1,0 0,0 0,0 0,0-1,-1 1,1 0,0 0,-1 0,1-1,0 1,-1 0,1 0,-1-1,1 1,-1 0,1-1,-1 1,0-1,1 1,-1-1,0 1,1-1,-1 1,0-1,1 0,-1 1,0-1,0 0,0 0,1 1,-1-1,0 0,0 0,0 0,0 0,1 0,-1 0,0 0,-2-1,-48 0,41 1,8 0,-1 0,1 0,-1 0,1 0,-1 0,1 1,-1-1,1 1,0 0,-4 1,-1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53.90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27 358,'0'0,"-1"-1,1 1,-1 0,1-1,-1 1,1-1,-1 1,1 0,0-1,-1 1,1-1,0 1,-1-1,1 1,0-1,-1 0,1 1,0-1,0 1,0-1,0 0,0 1,-1-1,1 1,0-1,0 0,1 1,-1-1,0 1,0-1,0 0,0 0,5-33,-3 18,0 4,-2 1,0-1,0 1,-1-1,0 0,-1 1,-1 0,1-1,-2 1,-6-15,9 23,0 1,0-1,0 1,1-1,-1 1,1-1,0 1,-1-1,1 1,0-1,0 1,1-1,-1 0,1 1,-1-1,1 1,0-1,0 1,0 0,0-1,2-2,3-5,1 0,1 1,12-14,9-10,-25 27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0:55.61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56 91,'-3'0,"-3"0,-3 2,-1 2,-1 1,2-3,4-5,2-3,3-4,1 0,1-2,2-1,-1-1,-1 1,2 0,-1 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0:56.88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 0,'612'-72'0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00.42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1,'1'0,"3"0,3 0,1 0,3 0,2 0,0 0,-1 0,0 0,0 0,1 0,0 0,1 0,1 0,0 0,0 0,0 1,-4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03.95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13,'214'-11,"-78"9,117 5,-197 4,95 23,-126-26,-1-1,1-1,0-1,30-3,49 2,-42 6,96 5,-79-11,1 1,0-3,158-24,-214 22,1 2,-1 1,41 2,-9 1,-46-2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11.37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193 744,'363'0,"-362"0,0 0,1 0,-1 0,0 1,0-1,1-1,-1 1,0 0,1 0,-1 0,0-1,0 1,1 0,-1-1,0 1,0-1,0 0,0 1,1-1,-1 0,0 0,0 0,0-1,0 1,-1 0,-1 0,1 0,0 0,0 0,0 0,0 0,-1 0,1 0,-1 0,1 0,-1 0,1 0,-1 0,1 0,-1 1,0-1,1 0,-1 0,0 1,-1-2,-5-4,0 0,0 0,-1 1,0 0,-12-6,-126-62,118 63,12 5,0 0,0-2,0 0,1-1,1 0,-21-15,18 11,-1 0,-30-14,34 20,0-2,0 0,0 0,1-1,1-1,-13-11,22 16,1 1,0-1,0 0,0 0,0 0,1 0,-1 0,1 0,1 0,-1 0,1 0,0-1,0 1,0 0,3-9,-3 6,1 1,-1 0,0-1,0 1,-1 0,0 0,0-1,-3-7,3 13,0 0,1 0,-1 0,0 0,1 0,-1 0,1 0,0 0,0 0,0 0,0-1,0 1,0 0,1 0,-1 0,1 0,-1 0,1 0,0 0,0 0,-1 0,1 0,1 1,-1-1,2-2,4-3,-1 1,1 0,1 1,14-10,-16 12,0 0,-1 0,0-1,0 1,0-1,0 0,-1-1,0 1,0-1,7-10,-2-13,-8 23,0 0,0 0,0 0,1 0,0 0,0 0,0 1,1-1,-1 1,1-1,0 1,0 0,5-4,-7 8,-1-1,1 1,0 0,0 0,0 0,0 0,0 0,0 0,0 0,0 0,0 0,0 0,0 0,0 1,0-1,0 0,-1 1,1-1,0 1,0-1,0 1,0-1,-1 1,1-1,0 1,-1 0,1-1,0 1,-1 0,1 0,-1 0,1-1,-1 1,1 0,-1 0,0 0,1 0,-1 0,0 0,0 0,0 0,0 1,10 49,-9-43,7 80,-2-93,9-8,-10 15,-4 14,-4-3,1 1,-2-1,1 0,-9 17,3-5,7-19,1 0,-1 0,1 0,1 0,-1 0,1 0,0 1,0-1,1 0,0 0,0 0,0 1,1-1,0 0,0-1,6 12,3 2,0 0,2 0,19 21,-30-38,-2-2,0 1,1-1,-1 1,0-1,0 1,1-1,-1 1,0-1,1 0,-1 1,1-1,-1 1,1-1,-1 0,0 1,1-1,-1 0,1 0,-1 1,1-1,-1 0,1 0,0 0,-1 0,1 0,-1 0,1 1,-1-1,1 0,-1-1,1 1,0 0,-1 0,1 0,-1 0,1 0,-1-1,1 1,8-24,-6-38,-3 60,-2-53,0 34,1 0,1 0,1-1,4-21,-4 40,0 0,-1 0,1 0,0 1,1-1,-1 0,1 0,-1 1,1-1,0 1,0-1,0 1,0 0,0 0,0 0,1 0,-1 0,0 0,1 1,5-3,-6 3,0 1,1-1,-1 1,0 0,1-1,-1 1,0 0,1 0,-1 1,1-1,-1 0,0 1,0 0,1-1,-1 1,0 0,0 0,0 0,0 0,0 1,0-1,0 0,0 1,0 0,-1-1,1 1,2 3,-2-1,0 1,0 0,0 0,-1 0,1 0,-1 0,0 0,-1 0,1 0,-1 1,0-1,0 0,-1 0,1 0,-1 0,0 0,-1 0,-1 6,0-3,2 0,-1 0,1 0,1 0,-1 0,2 13,3-4,1-1,1-1,0 1,1-1,16 26,52 66,-62-95,-14-24,-13-25,-5 7,-2 1,-30-34,50 62,0 0,0 0,0-1,0 1,0 0,0 0,0 0,0 1,0-1,-1 0,1 0,0 1,0-1,-1 0,1 1,0-1,-1 1,1 0,-1-1,1 1,-1 0,1 0,0 0,-3 0,3 1,-1 0,1 0,0 0,0 0,0 0,0 0,0 0,0 0,0 1,0-1,0 0,0 1,1-1,-1 1,1-1,-1 0,1 1,-1 2,-1 8,0 1,0 0,1 23,1-32,0-1,0 1,0-1,1 0,-1 1,1-1,0 0,0 0,0 1,0-1,1 0,-1 0,1 0,0 0,0-1,0 1,0 0,0-1,1 1,2 1,4 2,-1-2,1 1,0-1,0-1,17 5,-25-8,117 41,-118-41,1 0,-1 1,0-1,1 0,-1 0,0 0,1 1,-1-1,0 0,1 0,-1 0,0 0,1 1,-1-1,0 0,1 0,-1 0,1 0,-1 0,0 0,1 0,-1 0,1 0,-1 0,0 0,1 0,-1-1,0 1,1 0,-1 0,0 0,1 0,-1-1,0 1,1 0,-1 0,0-1,1 1,-1 0,0-1,0 1,1 0,-1-1,0 1,0 0,0-1,-5-22,-21-22,8 20,1 1,1-2,1 0,1-1,2-1,0 0,2 0,-11-54,19 69,-2 0,1 0,-1 1,-8-16,10 23,0-1,-1 2,0-1,0 0,0 0,0 1,-1 0,1-1,-1 2,0-1,-1 0,-8-5,13 9,-1-1,1 1,-1 0,1 0,-1 0,1 0,-1 0,1 0,-1 0,0 0,1 0,-1 0,1 0,-1 0,1 0,-1 0,1 0,-1 1,1-1,-1 0,1 0,-1 0,1 1,0-1,-1 0,1 1,-1-1,1 0,0 1,-1-1,1 1,0-1,-1 1,1-1,0 1,0-1,0 1,-1-1,1 1,0-1,0 1,0-1,0 1,0 0,-3 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1:12.68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0,'529'31'0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14.85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1,'58'-1,"62"3,-113-1,-1 1,0 0,-1 0,1 0,0 1,-1 0,1 0,-1 1,0 0,6 5,-4-3,1-1,-1 0,1 0,13 6,78 17,-63-19,47 18,-80-26,-3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17.10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38,'7'0,"-1"0,1 1,-1-1,1 1,-1 1,1-1,-1 1,11 4,-14-4,0 0,0 0,0 0,-1 0,1 0,0 1,-1-1,0 1,1 0,-1 0,0 0,0 0,-1 0,1 0,-1 0,1 0,0 6,6 26,5 18,-38-137,22 76,0 1,0 0,-1 0,0 0,0 1,-1-1,0 1,0 0,-1 1,1-1,-1 1,0 0,-1 0,1 1,-1 0,-8-4,5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34.085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18.13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1,'2'1,"0"1,1-1,-1 0,1 0,-1 1,1-1,-1-1,1 1,0 0,-1-1,1 1,0-1,3 0,44-1,-30 0,60-2,-43 1,0 1,0 2,39 6,-26 5,-37-8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19.65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0,'57'11,"2"-10,148-3,-1-8,-102 10,-96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20.83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0,'2'0,"0"2,2 2,2 1,1 2,0 3,-1 1,-2-2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24.57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30.32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46 335,'-1'0,"-1"0,1-1,0 1,0-1,0 0,0 1,0-1,0 0,0 0,0 1,0-1,0 0,1 0,-1 0,0 0,1 0,-1 0,0 0,1 0,-1-1,1 1,0 0,-1 0,1 0,-1-3,-6-38,5 31,1 7,0-2,-1 1,1 0,0-1,1 1,-1-1,1 1,0-1,0 1,1-1,0 1,0-1,0 1,0 0,1-1,0 1,0 0,5-9,-3 6,0 0,-1 0,0 0,-1 0,3-12,-5 16,1 1,0-1,-1 1,0-1,0 1,0-1,0 0,0 1,-1-1,0 1,0-1,0 1,0-1,0 1,-3-5,4 8,0-1,0 1,-1 0,1-1,0 1,0 0,0-1,-1 1,1 0,0 0,-1-1,1 1,0 0,-1 0,1-1,0 1,-1 0,1 0,0 0,-1 0,1-1,-1 1,1 0,0 0,-1 0,1 0,-1 0,1 0,0 0,-1 0,1 0,-1 0,1 0,0 1,-2-1,-7 15,1 22,8-37,-4 28,1 0,1 0,2 0,0 0,6 30,-5-54,0 0,1 0,-1 0,1 0,0-1,0 1,1-1,-1 1,1-1,-1 0,1 0,0 0,0 0,1 0,-1-1,0 0,1 1,0-1,-1-1,8 4,-5-3,0 0,0 0,0 0,0-1,1 0,-1 0,1-1,-1 0,0 0,1 0,-1-1,13-2,-18 2,0 1,0-1,0 1,0-1,0 0,0 1,0-1,-1 0,1 0,0 0,0 1,-1-1,1 0,0 0,-1 0,1 0,-1 0,0 0,1-1,-1 1,0 0,1 0,-1 0,0 0,0 0,0 0,0-1,0 1,0 0,0 0,-1 0,1 0,0 0,-1-2,-18-49,10 32,1-7,-1 0,-1 1,-1 1,-2 0,0 0,-24-30,27 32,12 18,6 15,1 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33.84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39 462,'2'-102,"-4"-109,0 198,-1 1,0-1,-9-22,-6-28,20 50,8 25,8 24,9 55,-19-58,2 0,1-1,2 0,20 36,-32-65,2 2,0 0,0 0,0 0,1 0,0-1,0 1,0-1,9 6,-13-10,1 0,0 0,-1-1,1 1,-1 0,1-1,0 1,-1 0,1-1,-1 1,1-1,-1 1,1-1,-1 1,1-1,-1 0,0 1,1-1,-1 1,0-1,0 0,1 1,-1-1,0 0,0 1,0-1,0 0,0 0,0 1,0-1,0 0,0 1,0-1,0 0,0 1,-1-2,2-34,-1 34,-14-75,14 77,0 0,0-1,0 1,0 0,0 0,0 0,0 0,0 0,0 0,0-1,0 1,0 0,0 0,0 0,0 0,0 0,0-1,1 1,-1 0,0 0,0 0,0 0,0 0,0 0,0 0,0-1,0 1,0 0,0 0,1 0,-1 0,0 0,0 0,0 0,0 0,0 0,0 0,1 0,-1 0,0 0,0 0,0 0,0 0,0 0,1 0,-1 0,0 0,0 0,0 0,0 0,0 0,0 0,1 0,-1 0,0 0,0 0,0 0,0 0,0 0,1 1,10 8,7 13,-4 3,8 12,-22-37,0-1,1 1,-1 0,0 0,0 0,1 0,-1 0,0 0,1 0,-1 0,0-1,0 1,0 0,1 0,-1 0,0-1,0 1,0 0,1 0,-1-1,0 1,0 0,0 0,0-1,0 1,1 0,-1 0,0-1,0 1,0 0,0-1,0 1,0 0,0 0,0-1,0 1,0 0,0-1,0 1,0 0,-1 0,1-1,0 1,0-1,0-6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56.12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99,'73'6,"-57"-4,0 0,0-1,0-1,0 0,29-5,-26 1,0-1,34-14,-40 15,-6 2,0-1,0 1,-1-1,0-1,8-4,-14 8,1-1,0 1,0-1,-1 0,1 1,0-1,-1 0,1 0,0 1,-1-1,1 0,-1 0,0 0,1 0,-1 0,0 0,1 0,-1 1,0-1,0 0,0 0,0 0,0 0,0 0,0 0,0 0,0 0,0 0,-1 0,1 0,0 0,-1 0,1 0,-1 0,1 0,-1 1,1-1,-1 0,1 0,-1 1,0-1,0 0,1 1,-1-1,-1 0,-1-1,-1 0,1 1,-1-1,1 1,-1 0,0 0,1 0,-1 0,0 1,0-1,1 1,-1 0,-6 1,-51 6,54-6,1 0,-1 0,1 1,-1 0,1 0,0 1,0-1,0 1,0 1,0-1,0 1,1 0,0 0,0 1,0 0,1 0,-1 0,1 0,0 1,0-1,1 1,0 0,0 0,0 0,1 0,0 1,0-1,1 1,-1 0,2-1,-1 11,-3 2,-2 31,5-49,1 1,0-1,0 1,0 0,0-1,0 1,0-1,1 1,-1-1,0 0,1 1,-1-1,1 1,0-1,-1 0,1 1,0-1,0 0,0 1,0-1,0 0,0 0,2 2,4-1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1:57.51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1 192,'0'-2,"1"0,-1 0,1 0,-1 1,1-1,0 0,0 0,-1 1,1-1,1 0,-1 1,0-1,0 1,1 0,-1-1,3-1,33-24,-8 7,-8 1,-16 14,0 1,0-1,0 1,0-2,-1 1,0 0,0-1,0 0,-1 0,1 0,-1 0,-1 0,3-9,-3 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2:28.09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106 106 0,'-106'-106'0,"212"363"0,-106-408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28.45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37.97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0,'2'1,"-1"-1,0 1,0-1,0 1,0 0,0-1,0 1,0 0,0 0,0 0,0-1,0 1,0 0,-1 0,1 0,0 1,-1-1,1 0,-1 0,1 0,-1 0,0 0,1 1,-1-1,0 0,0 0,0 1,0-1,0 3,1 46,-1-43,-1 31,1 63,1-99,-1-1,0 1,1-1,-1 1,1-1,0 0,-1 1,1-1,0 0,0 0,0 0,0 1,0-1,0 0,0 0,1 1,0-1,-1 0,0 0,1 0,-1 1,0-1,0 0,0 1,0-1,0 1,0-1,-1 1,1-1,0 1,-1-1,1 1,-1 2,4 51,-8 98,-6-44,0-74,8-30,0 0,0 0,1 0,0 0,0 0,-1 8,3 87,-1-88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29.37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0,'0'4,"0"0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30.21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31.92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32.63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35.23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48.952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0,'297'19,"-102"5,-160-17,-20-2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55.351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1,'22'1,"0"1,0 1,24 7,-22-4,48 5,-45-8,0 1,-1 1,35 13,-36-10,0-1,1-2,45 5,28-2,124 26,43 5,4 0,29 8,-260-42,40 2,92-4,63 6,-73 4,232-10,-336-8,0-2,68-18,59-9,-65 13,-79 13,80-7,-99 13,1-1,-1 0,-1-2,39-13,-53 16,27-6,1 0,57-3,-31 4,15-4,-63 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2:57.383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3354 145,'-223'2,"-237"-4,190-9,229 9,1-1,-52-13,52 8,0 2,-63-1,-311-8,-12 8,243 9,158-2,-527-9,497 7,25 2,1-2,0 0,0-2,-31-9,-23 0,20 3,8-4,43 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3:03.015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0,'726'2054'0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08.371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 1448,'-2'-1,"1"0,0-1,0 1,1-1,-1 1,0-1,0 0,1 1,-1-1,1 0,-1 1,1-1,0 0,0 1,0-1,0 0,0 0,0 1,0-3,0 0,6-382,1 261,-6 0,-22-198,6 117,13 143,-16-98,12 141,3 31,1 40,2-45,-2 286,-4 199,6-446,2 0,1 0,3 0,1-1,3 1,1-2,30 75,-12-36,-19-51,1 0,19 35,-5-15,-19-36,1 0,0-1,1 1,1-2,0 1,1-1,0 0,1-1,1 0,19 15,-28-25,0 0,0-1,0 1,0-1,0 0,0 1,0-2,0 1,1 0,-1-1,0 1,1-1,-1 0,0 0,1 0,-1-1,6 0,-9 1,0 0,0 0,0-1,1 1,-1 0,0 0,0 0,0 0,0 0,0 0,0 0,0 0,1 0,-1 0,0-1,0 1,0 0,0 0,0 0,0 0,0 0,0 0,0-1,0 1,0 0,0 0,0 0,0 0,0 0,0 0,0-1,0 1,0 0,0 0,0 0,0 0,0 0,0-1,0 1,0 0,0 0,0 0,0 0,0 0,0 0,-1 0,1-1,0 1,0 0,0 0,0 0,0 0,0 0,0 0,-1 0,1 0,0 0,0 0,0 0,-14-7,-1-2,15 9,0-1,0 1,0 0,0-1,0 1,0 0,0-1,0 1,0 0,0-1,0 1,1-1,-1 1,0 0,0 0,1-1,-1 1,0 0,0-1,1 1,-1 0,0 0,0-1,1 1,-1 0,0 0,1 0,-1 0,1-1,-1 1,0 0,1 0,-1 0,0 0,1 0,-1 0,1 0,-1 0,0 0,1 0,-1 0,0 0,1 0,-1 1,1-1,210-59,-209 58,1 0,-1 1,1-1,0 1,-1-1,1 1,-1 0,1 0,0 0,-1 0,1 1,-1-1,1 1,-1 0,1-1,-1 1,1 0,-1 0,0 1,1-1,1 2,3 3,0 0,-1 1,1 0,8 13,-11-14,-1-1,1 0,0 0,0 0,1 0,-1-1,1 0,0 0,0 0,1 0,-1-1,1 0,7 3,-3-4,-1-1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39.56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797 13,'-725'0,"717"0,1 0,-1 0,1-1,-1 0,1-1,-13-4,13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13.796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2762 75,'-126'0,"0"-5,-134-24,160 17,0 4,-131 6,-22 0,-931-14,815 17,357-1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3:15.856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0,'2405'31'0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16.706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17.523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2521 63,'-84'0,"-884"-22,277 5,372 15,-77-9,341 2,47 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20.375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1 520,'1'2,"0"0,0 0,0 0,1 0,-1 0,1-1,-1 1,1 0,0-1,-1 1,1-1,0 0,0 0,3 2,29 16,-20-15,0-1,0-1,0 0,0 0,1-2,-1 0,0 0,16-4,24 2,-43 0,0 0,-1-1,0 0,0 0,0-1,0 0,0-1,-1 0,0-1,0 0,13-11,47-26,221-89,-249 111,-2-1,62-46,-60 39,84-46,-63 41,-51 27,0 0,0 0,1 1,0 1,0 0,0 0,1 1,-1 1,1 0,0 1,18-1,-7 2,-1-1,1-1,23-6,-21 4,0 1,31-2,-31 6,1 1,-1 0,0 2,0 2,0 0,45 16,-4-4,-59-14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23.447"/>
    </inkml:context>
    <inkml:brush xml:id="br0">
      <inkml:brushProperty name="width" value="0.5" units="cm"/>
      <inkml:brushProperty name="height" value="1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894 159,'0'-1,"-1"0,1 1,-1-1,1 1,-1-1,1 0,-1 1,0-1,1 1,-1-1,0 1,1 0,-1-1,0 1,0 0,1-1,-1 1,0 0,0 0,0 0,1 0,-1 0,-2 0,-26-3,22 2,-392-56,319 38,56 12,0 1,0 2,0 0,-39-1,39 4,-1-2,1 0,1-1,-1-2,-41-14,49 14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28.560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0,'289'9,"-49"-3,-1-1,-212-3,16 1,76 16,-105-16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31.363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1600 172,'-65'-3,"1"-3,-92-22,85 14,-114-8,112 16,-90-19,102 14,-1 2,-92-2,91 10,0-2,-88-17,122 15,0 1,0 2,0 1,-49 4,64-2,-22 2,35-3,0 0,-1 1,1-1,-1 0,1 1,0-1,-1 1,1 0,0-1,0 1,0 0,-1 0,1 0,0 0,0 0,0 0,0 0,0 0,0 1,1-1,0 0,0 0,0 0,0 0,0 0,1 0,-1 0,0 0,1 0,-1 0,1 0,-1 0,1 0,-1 0,1 0,0 0,-1-1,1 1,0 0,0-1,-1 1,2 0,26 21,-19-16,31 35,-36-35,0 0,1-1,0 1,1-1,-1 0,1-1,0 0,0 0,0 0,0 0,1-1,8 3,20 2,1-2,0-2,1 0,-1-3,0-1,38-5,47-10,-77 8,79-2,77 7,128 4,-295 2,58 12,-47-7,-35-7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33.122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0,'2'2,"1"-1,-1 1,1-1,-1 0,1 1,0-1,-1 0,1-1,0 1,0 0,0-1,0 0,4 0,1 2,30 3,-32-4,-28-1,-27 1,30 0,0 0,0-2,-1 0,-20-4,31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34.221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1 105,'78'3,"-41"-1,1-2,61-6,-12-20,-17 5,-22 9,6-2,1 2,88-6,-135 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41.28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1149 200,'-9'-8,"-1"0,0 1,0 0,-1 0,0 1,0 1,0 0,-22-7,-105-20,59 16,28 3,7 1,-1 2,0 1,0 3,-50-1,5 10,37-1,0-1,-64-9,72-4,40 9,-1 1,0 0,1 0,-1 0,0 0,0 1,0 0,0 1,0-1,0 1,-1 1,1-1,0 1,0 0,-8 2,12-1,-1 1,0 0,1 0,0 0,-1 0,1 0,0 0,1 0,-1 1,0-1,1 1,0-1,0 1,0 0,0-1,1 1,-1 0,1-1,1 8,-1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36.905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1 148,'0'1,"0"0,0 0,0 0,0 0,0 0,0 0,0 0,0 0,0 0,0 0,1 0,-1 0,0 0,1 0,-1 0,1 0,-1 0,1 0,0 0,-1-1,1 1,0 0,-1 0,3 0,21 25,-21-23,17 17,-7-8,0 1,0 1,-1 0,-1 0,0 2,15 28,-15-26,2 0,0-1,1 0,0-1,1-1,25 19,-37-31,-3-3,1 1,-1 0,1-1,-1 0,0 1,1-1,-1 1,1-1,-1 1,1-1,-1 0,1 1,0-1,-1 0,1 0,-1 1,1-1,0 0,-1 0,1 0,-1 0,1 0,0 0,-1 0,1 0,0 0,-1 0,1 0,0-1,3-17,-16-46,7 42,2-14,3-66,0 10,0 98,-1 1,0-1,0 0,-1 1,1-1,-1 0,-1 0,1 0,-1 0,-7 9,7-9,-1-1,1 1,0 0,1 0,-1 1,1-1,0 0,1 1,-1-1,1 1,0 10,7 25,-6-39,0-1,1 0,-1 0,0 0,1 0,0 0,-1 0,1 0,0-1,0 1,0 0,0 0,0 0,1-1,-1 1,3 2,-3-6,0 1,0 0,-1 0,1 0,0-1,-1 1,1 0,-1-1,1 1,-1-1,0 1,1-1,-1 1,0-1,0 1,0-3,0 2,1-39,-2 0,-2-1,-1 1,-3 0,-21-75,19 88,0 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38.596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0,'2'8,"0"1,1-1,1 0,-1 0,1 0,0-1,1 1,0-1,7 8,1 3,4 10,-9-14,1 0,0-1,1 0,20 20,-26-29,0-1,0 0,1 0,-1 0,1-1,0 0,0 1,0-2,0 1,0-1,0 1,0-1,1-1,-1 1,0-1,1 0,-1 0,10-2,6-1,1-2,-1 0,0-1,-1-1,1-1,29-17,-12 2,-1-2,41-35,-57 43,-10 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40.110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0,'2'7,"0"0,0-1,1 1,0-1,0 0,1 0,-1 0,1 0,8 8,-3-2,-4-5,0 0,1-1,0 0,0 0,0 0,0-1,1 0,0 0,0-1,0 0,1 0,-1 0,1-1,0 0,0-1,0 0,0 0,1-1,-1 0,0 0,10-1,24 0,-8 0,61 7,-86-5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47.127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922 617,'-12'-1,"-1"0,1 0,0-1,0 0,0-1,0-1,0 0,1-1,0 0,-12-6,-7-9,1 0,-30-27,26 19,-37-23,-63-40,-27-17,124 84,1-1,-48-46,-21-16,96 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49.652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968 1637,'-45'-2,"0"-2,1-1,-81-22,86 17,1-1,-46-21,31 15,47 16,1 0,-1 0,0-1,0 0,1 0,-1 0,1-1,0 0,0 0,0 0,0 0,0-1,1 0,0 0,0 0,-6-8,0-5,1 0,0 0,-11-36,-9-20,14 42,2-2,1 0,-10-47,-17-148,14 69,15 119,7 32,1-1,0 0,0 1,1-1,0-11,1 20,1-49,-6-48,3 80,-1-1,-1 1,0 0,-1 1,-1-1,-10-20,-5-10,-23-75,27 71,-29-63,40 102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3:52.414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0,'446'1659'0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55.927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224 761,'-125'-117,"105"99,18 17,1 1,-1-1,0-1,0 1,1 0,-1 0,1-1,-1 1,1-1,0 1,-1-1,1 0,0 1,0-1,0 0,0 0,1 0,-1 1,0-1,1 0,-1 0,1 0,0 0,0 0,0 0,0 0,0-1,0 1,0 0,1 0,-1 0,1 1,-1-1,1 0,1-3,4-11,0 0,-1 0,-1-1,0 1,-1-1,-1 0,-1 0,0-1,-2 1,0 0,-3-20,1-11,-1 12,-1-1,-1 1,-13-41,-22-16,36 80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3:59.409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63 255,'1'-12,"-2"1,1 0,-1-1,-1 1,0 0,0 0,-1 0,-1 0,-7-18,5 19,0-1,2 0,-1 0,1 0,1 0,0-1,0 0,1 1,0-14,3 53,1 0,11 51,-7-48,-2 0,2 47,-8-10,4 124,30-46,-32-142,1 1,-1-1,1 0,0 0,0 0,0 0,1 0,0 0,-1 0,1 0,1 0,-1-1,0 1,1-1,0 0,0 0,0 0,0 0,0 0,0-1,1 1,0-1,-1 0,1 0,0 0,0 0,0-1,0 0,0 0,0 0,0 0,5 0,3 1,-1 2,0-1,0 1,0 1,11 6,-14-6,1-1,0 0,-1 0,1-1,1 0,-1 0,0-1,1-1,9 1,-5 0,0-1,0 1,-1 1,1 1,13 5,-12-4,0-1,1 0,27 3,-6-5,-26-3,0 1,1 1,-1 0,0 0,0 1,0 1,0 0,0 0,0 1,-1 0,11 7,-10-4,-2-2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00.848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471 250,'1'0,"-1"0,0 0,1 0,-1 0,0 0,1 0,-1-1,0 1,0 0,1 0,-1 0,0 0,0-1,1 1,-1 0,0 0,0-1,0 1,0 0,1-1,-1 1,0 0,0 0,0-1,0 1,0 0,0-1,0 1,0 0,0-1,0 1,0 0,0-1,0 1,0 0,0-1,0 1,0 0,0 0,0-1,-1 1,1 0,0-1,0 1,0 0,0 0,-1-1,1 1,0 0,0 0,-1 0,1-1,0 1,-1 0,-11-16,-7 2,0 1,-1 1,0 1,-42-16,-38-21,62 24,26 15,0 1,0 0,0 1,-1 0,0 1,-1 0,0 1,1 1,-1 0,-28-3,30 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01.746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1,'0'1,"0"3,2 3,4 1,3 2,3 0,-1 0,1-1,1-2,0-3,-1 1,1-2,-2 0,2-2,0 0,0-1,-3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42.55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464 59,'-26'-2,"0"-1,1-1,-38-11,-10-2,33 11,-60 1,-2-1,93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03.664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393 1,'-3'3,"-1"0,0 0,0 0,0-1,-1 1,1-1,-1 0,1 0,-1-1,-7 2,-8 1,-1-1,1-1,-1-1,1-1,-31-3,-12 0,43 3,1-1,-1-1,-35-7,47 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05.689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12,'0'-1,"1"1,-1-1,0 0,1 1,-1-1,1 0,0 1,-1-1,1 1,-1-1,1 1,0-1,-1 1,1-1,0 1,0-1,-1 1,1 0,0 0,0-1,0 1,-1 0,1 0,0 0,0 0,0 0,0 0,-1 0,1 0,0 0,0 0,0 1,-1-1,2 1,31 6,56 39,-53-27,0-1,1-1,58 17,-59-32,-27-4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07.266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51,'4'3,"0"-1,0 1,0-1,0 1,0-1,0-1,1 1,-1 0,1-1,-1 0,1 0,0 0,8-1,73-2,-43 0,-39 2,8 1,1-2,-1 1,0-2,15-2,-22 2,-1 1,0-1,0 0,0 0,0 0,0-1,0 1,0-1,-1 0,1 0,-1 0,0-1,0 1,4-7,0 0,0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08.590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845 1,'-5'2,"1"0,-1 1,0-1,1-1,-1 1,0-1,0 0,0 0,0 0,-7-1,-12 4,-175 63,177-60,1 0,0 2,-33 17,-15 7,-16 13,7-4,-90 48,137-79,18-8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10.700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1 396,'0'1,"1"0,-1-1,1 1,-1 0,1-1,0 1,-1 0,1-1,0 1,0-1,-1 1,1-1,0 0,0 1,0-1,0 0,0 1,0-1,-1 0,1 0,0 0,0 0,0 0,0 0,1 0,31 1,-28-1,38 1,-23 0,-1 0,1-1,0-1,0-1,0-1,28-7,-18-3,43-26,-51 26,0 1,1 1,44-15,-55 22,-1-1,1 0,-1-1,0 0,0-1,-1 0,0-1,0 0,-1 0,0-1,0-1,-1 1,-1-1,1-1,-1 1,10-23,-5 9,-9 15,1 1,0 1,0-1,1 0,0 1,0 0,1 0,0 1,0-1,1 1,9-7,-5 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12.465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0 107,'6'-2,"0"0,1 0,-2 0,1-1,0 0,-1 0,1-1,-1 0,0 0,8-8,5-2,-9 8,1-1,0 2,0-1,0 1,1 1,0 0,0 0,0 1,0 1,1 0,-1 0,1 1,-1 1,1 0,17 2,182-2,-200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24:16.335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 0 0,'-236'116'0,"791"-116"0,-318-116 0,-793 116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22.731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8,'2'0,"0"2,3 0,1 0,1 0,2-1,1 0,0 0,1-1,-2-2,-1-2,-1-2,-2-1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24.892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31,'1'1,"-1"0,0 0,0 1,0-1,0 0,1 0,-1 0,1 0,-1 1,1-1,-1 0,1 0,0 0,-1 0,1 0,0 0,0 0,0-1,0 1,-1 0,1 0,1-1,0 2,36 8,-26-10,-1 0,1 0,0-1,18-4,-28 5,-1-1,1 0,0 0,0 0,-1 0,1 0,0 0,-1 0,1-1,-1 1,0 0,1-1,-1 1,0-1,0 0,0 1,0-1,0 0,0 0,1-3,-2 3,0 1,1 0,-1-1,1 1,-1-1,1 1,0 0,-1 0,1-1,0 1,0 0,0 0,0 0,0 0,0 0,0 0,0 0,1 0,-1 0,0 1,1-1,-1 1,0-1,1 0,-1 1,1 0,-1-1,0 1,1 0,-1 0,1 0,-1 0,1 0,-1 0,1 0,-1 1,3 0,7 2,-1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26.628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1,'2'0,"4"0,2 0,3 0,0 0,-1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43.61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59 0,'-2'0,"-2"0,-3 0,-2 2,1 0,0 2,0 0,2 1,2 2,1-1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28.226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30.414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1,'-7'0,"1"1,-1 0,0 1,1 0,0 0,-1 0,1 1,0 0,0 0,0 0,-7 7,6-6,1 0,-1 0,0 0,0-1,0 0,0 0,-1-1,-10 3,-6 0,41-3,44-1,-46-1,-1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24:32.943"/>
    </inkml:context>
    <inkml:brush xml:id="br0">
      <inkml:brushProperty name="width" value="0.1" units="cm"/>
      <inkml:brushProperty name="height" value="0.2" units="cm"/>
      <inkml:brushProperty name="color" value="#0CA8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 1,'-10'307,"0"-30,9 479,-1-723,0-13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7:30.432"/>
    </inkml:context>
    <inkml:brush xml:id="br0">
      <inkml:brushProperty name="width" value="0.1" units="cm"/>
      <inkml:brushProperty name="height" value="0.2" units="cm"/>
      <inkml:brushProperty name="color" value="#B3E5F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0 300,'4'3,"0"-1,0 1,0-1,0 1,1-1,-1 0,1-1,-1 1,1-1,0 0,-1 0,1 0,0-1,0 0,9 0,2-1,0-1,0 0,22-6,7-3,-1-2,0-2,-1-2,-1-1,49-30,-86 44,0 0,0 0,0 0,-1-1,0 1,0-1,0 0,0-1,-1 1,0 0,0-1,-1 0,1 0,-1 1,2-10,-4 12,1 0,-1 0,1 0,-1 0,0 0,-1 0,1 0,0 0,-1 0,0 0,0 0,0 0,0 0,0 0,0 0,-1 1,1-1,-1 1,0-1,0 1,0-1,0 1,0 0,0 0,0 0,-1 0,1 1,-1-1,0 1,1-1,-1 1,-5-2,-7-1,1 0,-1 1,0 0,0 2,0 0,0 0,0 1,-29 5,22-2,1 1,0 1,1 1,-1 1,-31 16,43-18,1 1,-1 0,1 1,0-1,1 2,0-1,0 1,-10 14,14-18,0 0,1 0,-1 0,1 1,0-1,0 1,0 0,1-1,-1 1,1 0,0 0,1 0,-1 0,1 0,0 0,0 0,0-1,1 1,2 8,-2-9,1-1,1 0,-1 0,0-1,1 1,-1 0,1-1,0 1,0-1,0 0,0 0,0 0,0 0,0-1,1 1,-1-1,1 0,-1 0,1 0,-1 0,1-1,7 1,-1-1,0 1,0-1,0-1,0 0,0 0,-1-1,14-4,-16 3,0 0,0 0,0-1,0 0,-1 0,0 0,0-1,0 0,0 0,-1 0,0-1,0 0,0 0,-1 0,0-1,0 0,-1 1,0-1,0 0,0-1,1-7,-1-6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03.640"/>
    </inkml:context>
    <inkml:brush xml:id="br0">
      <inkml:brushProperty name="width" value="0.1" units="cm"/>
      <inkml:brushProperty name="height" value="0.2" units="cm"/>
      <inkml:brushProperty name="color" value="#B3E5F7"/>
      <inkml:brushProperty name="tip" value="rectangle"/>
      <inkml:brushProperty name="rasterOp" value="maskPen"/>
      <inkml:brushProperty name="ignorePressure" value="1"/>
    </inkml:brush>
  </inkml:definitions>
  <inkml:trace contextRef="#ctx0" brushRef="#br0">443 1,'-5'5,"0"0,1 0,0 1,0 0,0-1,0 1,1 1,0-1,1 0,-1 1,1 0,0-1,1 1,0 0,0 0,0 0,1 0,0 0,0 0,1 0,0 0,0-1,0 1,1 0,0 0,1-1,-1 1,1-1,1 0,-1 0,1 0,0 0,0-1,1 1,-1-1,10 7,3-1,0-1,1-1,29 11,-33-15,-1 0,0 1,-1 0,1 1,-1 0,-1 1,1 0,-1 1,12 13,180 196,-202-217,0 0,0 0,0 0,0 0,0 0,-1 0,1 0,0 0,-1 0,1 0,0 0,-1 1,1-1,-1 0,0 0,1 1,-1-1,0 0,0 0,0 3,0-3,-1 0,1 0,-1 0,0 0,1-1,-1 1,0 0,1 0,-1-1,0 1,0 0,0-1,1 1,-1-1,0 1,0-1,0 0,0 1,0-1,-1 1,-10 1,1 0,-1-1,-20 0,18 0,-131 0,90-3,1 3,-1 2,-99 18,107-12,-85 6,60-8,65-7,1 0,-1 1,1 0,0 0,0 1,-1 0,1 0,0 0,1 1,-1 0,-7 5,12-8,0 1,1-1,-1 1,1-1,0 1,-1 0,1-1,-1 1,1-1,0 1,-1 0,1-1,0 1,0 0,0-1,-1 1,1 0,0 0,0-1,0 1,0 0,0-1,0 1,0 0,1 0,-1-1,0 1,0 0,0-1,1 1,-1 0,0-1,1 1,-1-1,1 1,-1 0,0-1,1 1,-1-1,1 1,0-1,-1 0,1 1,-1-1,1 1,0-1,-1 0,1 0,0 1,0-1,40 16,-38-15,40 10,-1-2,1-2,66 3,131-15,-235 5,0-1,0 0,0 0,0 0,0-1,0 0,7-3,-11 4,-1 1,1-1,0 1,-1 0,1-1,-1 1,1-1,-1 1,1-1,-1 0,1 1,-1-1,1 0,-1 1,0-1,1 0,-1 1,0-1,1 0,-1 0,0 1,0-2,0 1,-1-1,1 1,-1 0,1 0,-1 0,1 0,-1 0,0 0,1 0,-1 0,0 0,0 0,0 0,0 0,0 0,0 1,0-1,0 0,-1 0,-24-12,-1 0,0 2,-1 0,-31-6,-5-3,-194-69,252 87,-1 0,0 1,0 0,0 1,0-1,-12 2,19-1,-1 0,0 0,0 0,1 0,-1 0,0 1,1-1,-1 0,0 0,1 1,-1-1,0 0,1 1,-1-1,1 1,-1-1,1 0,-1 1,1-1,-1 1,1 0,-1-1,1 1,-1-1,1 1,-1 1,2-1,-1 1,0 0,1-1,-1 1,1-1,-1 1,1-1,0 1,0-1,-1 1,1-1,0 0,0 0,0 1,1-1,-1 0,2 2,13 10,0 0,1-1,0 0,1-2,25 12,101 37,-141-58,145 54,199 47,-342-101,37 10,-40-11,0 1,-1-1,1 1,0 0,0-1,-1 1,1 0,-1 0,1 0,-1 0,1 1,-1-1,1 0,-1 1,0-1,0 1,1 1,-2-2,-1 0,0 0,0 0,1 0,-1-1,0 1,0 0,0 0,0-1,0 1,0 0,0-1,0 1,0-1,-1 0,1 1,0-1,0 0,0 1,0-1,-1 0,1 0,0 0,0 0,-2-1,0 2,-61 4,-104-5,-28 0,193 1,0-1,1 1,-1 0,0 0,1 0,-1 0,1 0,-1 0,1 1,0-1,-1 1,1 0,0 0,0 0,0 0,0 0,1 0,-1 0,1 0,-1 1,1-1,0 1,0-1,0 1,0-1,0 1,0 0,1-1,-1 1,1 0,0 4,-2 12,2 1,0-1,4 29,-2-23,-1-7,0 3,1 1,0-1,9 30,-11-47,2 0,-1 0,0 0,1 0,0 0,-1 0,2-1,-1 1,0-1,1 1,-1-1,1 0,0 0,0 0,0 0,1-1,-1 1,1-1,-1 0,1 0,0 0,0 0,7 1,-1-1,0 0,1-1,-1 0,0-1,0 0,1-1,-1 0,0 0,0-1,0-1,0 1,0-2,0 1,-1-1,0-1,0 0,0 0,0-1,-1 0,10-9,-9 6,-2 1,1-1,-1 0,-1-1,0 0,0 0,-1 0,0-1,-1 1,0-1,-1 0,0-1,0 1,-2 0,1-1,-1 1,-2-22,2 30,-1 1,0 0,0-1,-1 1,1 0,0 0,-1-1,0 1,1 0,-1 0,0 0,0 0,0 0,0 0,0 0,-1 0,1 0,-1 1,1-1,-1 0,0 1,1-1,-4-1,2 2,0 0,0 0,0 1,0-1,0 1,0 0,0 0,0 0,-1 0,1 1,0-1,0 1,0-1,0 1,-3 2,-8 3,1 0,0 1,0 0,0 1,1 1,-12 10,6-1,2 0,0 1,1 0,1 2,0 0,2 0,1 1,0 0,2 1,1 0,0 1,2-1,0 2,2-1,1 0,1 1,1 34,1-55,1 0,0 0,0 0,0 0,0 0,0 0,1 0,0 0,-1-1,1 1,1-1,-1 1,1-1,-1 0,1 0,3 3,-1-2,1 0,0 0,0 0,0-1,0 0,1-1,-1 1,13 2,8 0,1-1,-1-2,51-2,-60 0,-1 0,2 1,-1-2,1 0,-1-1,29-7,-42 8,0-1,0 0,0 0,-1 0,1-1,-1 1,1-1,-1 0,0-1,0 1,0-1,-1 1,1-1,-1 0,0-1,0 1,0 0,-1-1,1 0,2-9,-2 4,0 1,-1-1,0 0,0 1,-2-1,1-18,-1 26,0-1,0 1,0 0,-1-1,1 1,0 0,-1 0,0-1,1 1,-1 0,0 0,0 0,0 0,-1 0,1 0,0 0,-1 1,1-1,-1 0,0 1,1-1,-1 1,0-1,0 1,0 0,0 0,0 0,0 0,0 0,-1 0,1 1,0-1,0 1,-4-1,3 1,-1 1,1-1,0 1,-1 0,1 0,0 0,0 0,0 0,-1 1,1-1,1 1,-1 0,0 0,0 0,1 0,-1 0,1 1,-1-1,1 1,0 0,0 0,1 0,-1-1,0 2,1-1,0 0,0 0,0 0,-2 7,-1 9,-1 1,2-1,-1 35,2-31,0 58,2-77,0 1,1 0,-1 0,1-1,0 1,0-1,1 1,-1-1,1 1,0-1,1 0,-1 0,4 5,-5-8,-1 0,1 0,0-1,0 1,0 0,0 0,0-1,0 1,0 0,0-1,0 1,0-1,1 0,-1 1,0-1,0 0,0 1,1-1,-1 0,0 0,0 0,0 0,1 0,-1-1,0 1,0 0,3-1,-1-1,0 0,0 0,-1 0,1 0,0 0,-1 0,1-1,-1 1,4-6,4-7,-1 1,-1-1,6-16,-4 3,0 0,-3-1,0 1,-2-2,-1 1,-1 0,-2-1,-1 0,-4-32,4 58,-1 0,0 1,0-1,0 0,0 1,-1-1,1 0,-1 1,0 0,0-1,0 1,0 0,-3-3,4 6,0-1,1 1,-1-1,0 1,1-1,-1 1,0-1,1 1,-1 0,0-1,0 1,1 0,-1 0,0 0,0-1,0 1,1 0,-1 0,0 0,0 0,0 0,1 1,-1-1,-1 0,0 1,1 0,-1 0,1 1,-1-1,1 0,0 0,0 1,-1-1,1 1,0-1,0 1,0 0,1-1,-1 1,-1 3,-1 7,-1 0,2 0,-1 1,2-1,0 1,0-1,1 1,1-1,0 1,1-1,0 1,4 13,4 7,1 0,1 0,20 36,-28-61,1 0,0 0,0 0,1-1,0 0,0 0,1 0,0-1,0 0,9 6,-14-11,0 0,0 0,0 1,1-1,-1-1,0 1,1 0,-1-1,0 1,1-1,-1 0,1 1,-1-1,1 0,-1-1,1 1,-1 0,1-1,-1 1,0-1,1 0,-1 0,0 0,0 0,1 0,-1-1,0 1,0 0,0-1,-1 0,1 1,0-1,0 0,-1 0,1 0,-1 0,0 0,0 0,0-1,0 1,1-4,5-16,-13 13,5 9,-1 0,0 1,0-1,0 1,1-1,-1 1,0-1,1 1,-1 0,1 0,-1 0,1 0,-1 0,1 1,-1-1,1 0,0 0,0 1,-1 1,-10 13,-14 14,26-29,-1-1,1 0,0 0,0 0,-1 0,1 0,0 0,-1 1,1-1,0 0,0 0,-1 0,1 0,0 0,-1 0,1 0,0 0,-1 0,1 0,0-1,0 1,-1 0,1 0,0 0,-1 0,1 0,0-1,0 1,-1 0,1 0,0 0,0 0,0-1,-1 1,1 0,0-1,-6-23,7-81,0 79,0 0,-2 0,-4-35,5 60,0 1,0-1,0 1,0 0,0-1,0 1,0-1,0 1,0-1,0 1,0-1,0 1,-1-1,1 1,0 0,0-1,0 1,-1-1,1 1,0 0,-1-1,1 1,0 0,0-1,-1 1,1 0,-1-1,1 1,0 0,-1 0,1-1,-1 1,1 0,-1 0,-8 14,-3 27,1 9,0-7,2 0,2 1,2 0,2 0,2 52,9-71,-8-25,-15-8,-42-16,22 10,0-2,-53-32,60 31,3 1,1-1,-40-35,56 44,0-1,1 0,0 0,0 0,1-1,0 0,1-1,1 1,-1-1,-4-18,-1-5,-11-47,20 76,0 0,0 0,1 0,-1 0,1 0,1-1,-1 1,1 0,0 0,0 0,0 1,3-8,-2 9,0 0,0 0,1 1,-1-1,1 1,-1-1,1 1,0 0,0 0,0 0,0 1,0-1,1 1,-1-1,0 1,1 0,-1 0,1 1,-1-1,1 1,-1-1,1 1,4 1,11 0,-1 0,1 2,20 5,-22-4,14 2,-10-3,0 1,0 1,-1 1,1 1,28 14,-49-21,1 0,-1 0,1 0,-1 0,0 0,1 1,-1-1,0 0,1 0,-1 1,0-1,0 0,1 1,-1-1,0 0,0 0,1 1,-1-1,0 1,0-1,0 0,0 1,1-1,-1 0,0 1,0-1,0 1,0-1,0 0,0 1,0-1,0 1,0-1,0 0,0 1,-1 0,-13 9,-23 2,-8-6,1-2,-90-4,3 0,71 11,57-10,1-1,-1 1,1 0,-1 0,1 0,0 0,-1 0,1 1,0-1,0 1,0-1,0 1,0 0,1 0,-1 0,0 0,1 0,-1 0,1 0,-2 4,3-4,0-1,1 0,-1 0,0 0,0 0,1 1,-1-1,1 0,-1 0,1 0,-1 0,1 0,0 0,-1 0,1 0,0 0,0-1,0 1,0 0,0 0,0-1,0 1,0 0,0-1,0 1,0-1,0 0,0 1,0-1,0 0,1 0,-1 1,2-1,42 7,-44-7,23 2,0-1,0-2,0 0,-1-1,1-2,-1 0,1-1,-1-2,-1 0,1-2,-2 0,1-1,39-26,-56 32,0-1,0 0,0 1,-1-1,0-1,0 1,-1 0,1-1,-1 0,0 0,-1 0,1 0,-1-1,0 1,-1 0,0-1,1-7,0-14,-1 1,-6-54,1 17,2 32,1 15,1-1,3-29,-3 47,0 0,0 0,0 0,0 0,0-1,0 1,0 0,0 0,0 0,0 0,0-1,0 1,0 0,0 0,0 0,0 0,0 0,0 0,0-1,0 1,0 0,1 0,-1 0,0 0,0 0,0 0,0 0,0 0,0-1,0 1,1 0,-1 0,0 0,0 0,0 0,0 0,0 0,1 0,-1 0,0 0,0 0,0 0,0 0,1 0,-1 0,0 0,0 0,0 0,0 0,0 0,0 0,1 0,-1 0,0 1,0-1,0 0,0 0,0 0,0 0,1 0,-1 0,0 0,0 0,0 1,0-1,0 0,9 12,-8-10,195 322,-178-285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06.337"/>
    </inkml:context>
    <inkml:brush xml:id="br0">
      <inkml:brushProperty name="width" value="0.1" units="cm"/>
      <inkml:brushProperty name="height" value="0.2" units="cm"/>
      <inkml:brushProperty name="color" value="#B3E5F7"/>
      <inkml:brushProperty name="tip" value="rectangle"/>
      <inkml:brushProperty name="rasterOp" value="maskPen"/>
      <inkml:brushProperty name="ignorePressure" value="1"/>
    </inkml:brush>
  </inkml:definitions>
  <inkml:trace contextRef="#ctx0" brushRef="#br0">415 393,'-2'-9,"0"1,-1-1,0 0,0 1,-1-1,0 1,-1 0,0 1,0-1,-9-9,1-1,-5-8,-1 1,-1 0,-2 1,0 1,-1 2,-2 0,0 1,-32-19,41 28,-36-21,50 31,1 0,-1 1,1-1,-1 0,0 0,1 1,-1-1,0 1,0-1,1 1,-1 0,0 0,0 0,0 0,1 0,-1 0,0 0,0 0,1 1,-1-1,0 1,1 0,-1-1,-3 3,4-2,0 1,1-1,-1 1,0-1,1 1,-1-1,1 1,0 0,-1-1,1 1,0 0,0-1,0 1,0 0,0-1,0 1,1 0,-1-1,1 1,-1 0,1-1,-1 1,1-1,0 1,0-1,0 1,0-1,0 0,1 2,38 46,-33-41,6 7,-2 0,1 1,-2 0,0 1,-1 0,-1 0,7 23,-4-4,-2 1,8 64,77 371,-79-407,29 96,0-24,74 198,-82-250,43 90,-75-169,0 0,0 0,1-1,0 0,0 0,0 0,0 0,1-1,0 0,0 0,0-1,0 1,14 4,-9-4,0-1,0 0,0 0,0-2,0 1,1-1,21-1,-28 0,0-1,0 0,0 0,0 0,0-1,0 0,0 0,-1 0,1 0,-1-1,1 0,-1 0,0 0,0 0,0-1,0 1,-1-1,0 0,4-5,4-11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40.182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61,'-1'24,"2"0,1-1,7 37,-7-50,1-1,0 0,1 0,0 0,1 0,-1-1,2 0,-1 0,1 0,0-1,11 11,15 11,56 41,-88-69,1-1,-1 1,1 0,0-1,-1 1,1-1,0 1,-1-1,1 1,0-1,0 0,-1 1,1-1,0 0,0 1,0-1,0 0,-1 0,1 0,0 0,0 0,0 0,0 0,0 0,-1 0,1-1,0 1,0 0,0 0,0-1,-1 1,1-1,0 1,0 0,-1-1,2 0,-1-2,0 1,0-1,0 1,-1-1,1 0,-1 1,1-1,-1 0,0 1,0-1,-1-5,-1-10,-1 1,-9-31,-7-11,10 27,-2 1,0 0,-21-36,30 62,-1 1,0 0,0-1,-1 1,0 1,1-1,-1 0,-9-5,12 8,1 1,-1-1,0 1,0 0,0-1,0 1,0 0,0 0,1-1,-1 1,0 0,0 0,0 0,0 0,0 0,0 0,0 1,0-1,0 0,0 0,-1 1,1 0,0 0,0 0,0 0,0 0,0 0,0 1,0-1,0 0,0 1,0-1,0 1,1-1,-1 1,1-1,-1 1,0 2,-2 15,0 0,1-1,1 1,1 0,0 0,2 0,0 0,1 0,1-1,0 1,2-1,0 0,14 27,-16-39,1 0,0 0,1 0,-1-1,1 1,0-2,0 1,1-1,-1 1,1-2,0 1,0-1,0 0,1-1,-1 1,1-1,-1-1,1 0,9 1,-16-2,0 0,1 1,-1-1,0 0,1 0,-1 0,0-1,1 1,-1 0,0 0,1-1,-1 1,0-1,0 1,1-1,-1 1,0-1,0 0,0 0,0 0,0 1,0-1,0 0,0 0,1-2,-1 1,0 0,-1-1,1 1,-1 0,1-1,-1 1,0 0,0-1,0 1,0-1,0 1,-1 0,0-4,-3-10,-2 1,1 0,-12-21,12 26,-105-205,83 176,12 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41.954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1 130,'14'17,"0"0,-1 1,14 24,8 12,-18-30,-11-14,0-1,0 0,1-1,1 0,-1 0,17 13,-24-20,0-1,0 0,0 0,0 0,1 0,-1 0,0 0,0 1,0-1,0 0,0 0,0 0,0 0,0 0,0 0,0 1,0-1,0 0,1 0,-1 0,0 0,0 0,0 0,0 0,0 0,0 0,0 0,1 0,-1 0,0 0,0 0,0 0,0 1,0-1,1 0,-1 0,0 0,0-1,0 1,0 0,0 0,0 0,1 0,-1 0,0 0,0 0,0 0,0 0,0 0,0 0,1 0,-1 0,0 0,0 0,0-1,0 1,0 0,0 0,0 0,0 0,0 0,0 0,0-1,0 1,1 0,-1 0,0 0,0 0,0-1,-7-12,-19-24,23 33,-10-13,-1-3,0 0,1 0,-19-40,29 53,1 0,0 0,0-1,0 1,1 0,0-1,1 1,-1-1,1 1,1-1,0 1,0-1,0 1,1 0,0 0,4-12,6-6,-2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48.496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1,'4'0,"7"0,5 0,4 0,9 4,-2 7,0 5,0 4,-5 5,-7 1,0 1,-4 1,2-5,-3-6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49.425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44.24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79 1,'-1'0,"-1"2,-2 0,-2 0,-1 0,-2-1,-2 0,-1-1,-2 0,2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0.572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3.244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0,'14'0,"0"1,-1 0,1 1,-1 1,1 0,-1 0,0 2,0-1,-1 2,0-1,0 2,0 0,0 0,-1 1,0 1,-1-1,18 21,-26-27,0 1,0 0,0 0,-1 0,1 1,-1-1,0 0,0 0,0 1,0-1,-1 1,1-1,-1 0,0 1,0-1,0 1,0-1,-1 1,1-1,-1 1,0-1,-1 4,1-6,0 1,0-1,0 0,1 1,-1-1,0 0,-1 0,1 0,0 0,0 0,0 0,-1 0,1 0,0-1,-1 1,1 0,-1-1,1 1,-3 0,1-1,0 0,0 0,0 0,0 0,0-1,1 1,-1-1,0 0,0 0,1 0,-1 0,0 0,1 0,-4-3,-13-11,4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3.822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4.479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5.613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6.653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7.056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7.411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8:59.213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44,'0'-5,"5"-1,5-4,6-1,9 2,1 7,-5 8,-5 8,-6 6,-9 3,-9-1,-3-5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05.025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45.68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31 1,'-3'4,"-1"0,1 0,1 1,-1 0,1-1,-1 1,2 0,-1 0,0 0,1 0,0 0,-1 11,1 71,1-58,10 87,-9-103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06.851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07.892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09.399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2.151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1,'-2'0,"-1"0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2.927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3.503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5.434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6.608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8.183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0,'3'0,"-1"0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9.020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49.88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209 165,'1'41,"0"-24,0 1,-1-1,-1 0,-1 1,0-1,-8 24,10-41,0 0,0 1,0-1,0 0,0 0,0 0,0 0,0 0,0 0,0 0,0 1,0-1,0 0,0 0,0 0,0 0,-1 0,1 0,0 0,0 0,0 0,0 0,0 1,0-1,0 0,0 0,-1 0,1 0,0 0,0 0,0 0,0 0,0 0,0 0,-1 0,1 0,0 0,0 0,0 0,0 0,0 0,0 0,0 0,-1 0,1 0,0-1,0 1,0 0,0 0,0 0,0 0,0 0,0 0,-1 0,1 0,0 0,0 0,0-1,0 1,-7-12,-2-13,-1-13,5 22,1-1,0 1,0-19,1 18,0-1,-1 1,-1 0,-6-17,-10-36,21 70,0-1,0 0,0 0,0 1,0-1,0 0,-1 0,1 1,0-1,0 0,-1 0,1 1,0-1,-1 0,1 1,0-1,-1 0,1 1,-1-1,1 1,-1-1,0 1,1-1,-1 1,1-1,-1 1,0 0,1-1,-1 1,0 0,0-1,1 1,-1 0,-1 0,0 1,1-1,-1 1,0 0,1 0,-1 0,1 0,-1 0,1 0,0 1,-1-1,1 0,0 1,-2 1,-29 54,26-44,0 0,2 1,-1 0,2 0,0 0,-1 16,3-25,2 0,-1-1,0 1,1 0,0-1,0 1,0-1,1 0,-1 1,1-1,0 0,0 0,1 0,-1 0,1 0,0 0,0-1,0 0,0 1,1-1,-1 0,8 4,7 5,-7-6,1 1,-2 1,1 0,12 13,-21-19,0 0,0 1,0-1,-1 0,1 0,-1 1,0-1,1 1,-1-1,0 1,0 0,-1-1,1 1,-1 0,1 0,-1 0,0-1,0 1,0 0,0 0,0 0,-1-1,1 1,-1 0,0-1,-1 5,-16-41,13 25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19.969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1.375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2.346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4.080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4.732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5.477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7.886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28.401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30.816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0,'3'1,"0"0,0 0,0 0,-1 0,1 0,0 0,0 1,0 0,-1-1,1 1,-1 0,0 0,1 0,-1 1,0-1,0 0,0 1,-1-1,1 1,-1 0,1 0,-1 0,1 3,6 11,-2 1,7 25,-12-40,2 5,0 0,1 0,0-1,9 14,2 2,-8-13,1 1,0-1,0 0,1-1,1 0,13 10,-12-10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33.200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110 190,'0'-1,"1"1,-1-1,1 0,0 0,-1 1,1-1,0 1,-1-1,1 0,0 1,0-1,0 1,-1 0,1-1,0 1,0 0,0 0,0-1,0 1,0 0,0 0,0 0,1 0,26-3,-26 3,0 0,0 0,0 0,-1 0,1-1,0 1,0 0,0-1,0 0,-1 1,1-1,0 0,-1 0,1 0,0 0,-1 0,1 0,-1-1,0 1,1-1,-1 1,0 0,0-1,0 0,0 1,0-1,0 0,0 1,-1-1,1 0,-1 0,1-2,0-6,0 0,0 1,-2-1,1 0,-3-10,2 5,0 13,1 0,-1 0,1 0,-1 0,0 0,0 0,0 0,0 0,0 1,0-1,-1 0,1 1,0-1,-1 1,1-1,-1 1,0 0,1 0,-1-1,0 1,0 0,0 1,0-1,0 0,0 1,0-1,0 1,-2-1,-11-2,0 2,0-1,-17 2,-1-1,0-4,17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11.67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2026 171,'-54'-3,"1"-2,-63-15,-64-6,-132 17,33 1,236 4,-54-13,62 10,0 1,-69-2,32 10,0-3,0-3,0-3,-102-24,142 25,0 1,-1 2,1 1,-46 3,42 0,24-1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52.065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118 1,'0'0,"-1"0,1 0,0 1,-1-1,1 0,-1 0,1 1,0-1,-1 0,1 1,0-1,-1 0,1 1,0-1,0 1,-1-1,1 1,0-1,0 0,0 1,-1-1,1 1,0-1,0 1,0-1,0 1,0-1,0 1,0-1,0 1,0-1,0 1,1-1,-1 1,0-1,0 0,0 1,0-1,1 1,-1-1,0 1,1 0,0 14,-2-15,1 1,-1-1,1 0,-1 0,0 1,1-1,-1 0,0 0,1 0,-1 0,0 0,1 0,-1 0,0 0,1 0,-1 0,0 0,1 0,-1 0,0-1,1 1,-1 0,0 0,1-1,-1 1,1 0,-1-1,0 0,-16-8,-23-11,39 20,0-1,-1 1,1 0,0-1,0 1,0 0,-1 0,1 0,0-1,0 1,-1 1,1-1,0 0,0 0,-1 0,1 1,0-1,0 0,-1 1,1-1,0 1,0 0,0-1,0 1,0 0,0 0,-1 0,-2 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20:09:34.835"/>
    </inkml:context>
    <inkml:brush xml:id="br0">
      <inkml:brushProperty name="width" value="0.1" units="cm"/>
      <inkml:brushProperty name="height" value="0.2" units="cm"/>
      <inkml:brushProperty name="color" value="#3ABC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1 190,'8'-1,"1"0,-1-1,0 0,1 0,-1-1,0 0,-1 0,1-1,-1 0,1 0,12-11,0-1,-1 0,29-33,-10-2,-30 38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04.96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0,'1'3,"-1"-1,1 1,0-1,-1 1,1-1,1 1,-1-1,0 0,0 0,1 1,-1-1,1 0,0 0,0 0,-1-1,1 1,0 0,1-1,-1 1,0-1,0 0,1 0,-1 0,1 0,-1 0,4 1,12 3,0 0,31 4,-27-5,7 1,-1-2,58 0,-77-3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07.10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0,'0'4,"2"1,0 1,2 0,3 1,-1 1,0-1,0 0,-1-1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08.47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31 1,'0'2,"-2"2,0 2,-1 3,1 0,1 2,0-1,1 1,0 0,-2-1,-2-4,-3 0,1-1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10.4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12,'2'0,"2"0,2 0,3 0,2-2,2 0,0 0,0 0,-1 0,0 2,-1-1,0 1,0 0,-1 0,-1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12.04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24,'1'-1,"0"0,0 0,0 0,0 0,0 0,0 0,1 0,-1 0,0 0,0 0,1 1,-1-1,1 1,-1-1,1 1,-1-1,1 1,-1 0,3 0,31-6,-17 4,1 1,0 1,0 0,34 6,-44-3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13.08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1,'2'0,"3"0,1 0,2 0,2 0,0 1,1 4,0-1,-1 2,0 0,-1-2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13.85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79 22,'-2'0,"-2"0,-3 0,-1-2,-1 0,-2-1,0 2,0-3,2-1,2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17.50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0,'1'2,"-1"0,1 0,-1 0,1 0,0 0,0-1,0 1,0 0,0 0,0-1,0 1,0-1,1 1,-1-1,1 0,-1 1,1-1,-1 0,4 2,41 20,-29-15,73 50,-66-40,1-2,51 25,-38-22,-1 1,60 43,-59-36,82 42,86 9,-155-60,-21-6,43 24,18 7,1-12,-60-22,-1 2,-1 1,44 23,-47-22,1 0,43 13,-56-21,143 35,-9-2,-136-34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18.8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0,'0'2,"1"0,-1-1,1 1,-1 0,1-1,0 1,0-1,0 1,0-1,0 1,0-1,0 0,0 0,1 1,-1-1,3 2,30 19,-21-14,97 57,-103-61,-2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54.59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207 1,'-6'4,"0"1,-1-1,1 0,-1-1,1 1,-9 2,-26 14,28-11,6-5,1 0,-1 1,1 0,0 0,1 0,-7 8,12-13,-1 1,1-1,0 0,0 0,0 0,0 0,0 1,0-1,0 0,0 0,0 0,0 0,0 1,0-1,0 0,0 0,0 0,0 0,0 1,1-1,-1 0,0 0,0 0,0 0,0 1,0-1,0 0,0 0,0 0,1 0,-1 0,0 0,0 1,0-1,0 0,0 0,1 0,-1 0,0 0,0 0,0 0,0 0,1 0,-1 0,0 0,0 0,1 0,15 3,18-3,-33 0,-14-1,-37 0,48 1,0 0,0 0,1 1,-1-1,0 1,0-1,0 1,1-1,-1 1,0 0,1 0,-1 0,1 0,-1 0,1 0,-1 1,1-1,0 0,0 1,-1-1,1 1,0-1,0 1,0 2,-3 3,4-10,1-3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25:27.40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0,'1070'519'0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31.4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1,'10'1,"-1"0,1 0,-1 2,0-1,0 1,0 0,0 1,8 4,71 44,-68-40,-8-5,0-1,1-1,0 0,18 4,34 15,-15 4,-39-20,2-1,-1 0,1 0,0-1,0-1,1 0,0-1,-1 0,27 2,-31-6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32.53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1,'147'58,"-57"-26,-78-26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36.98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0,'11'2,"-1"1,1 0,-1 1,1 0,-1 0,-1 1,1 1,-1-1,0 2,15 11,11 7,-8-11,1 0,1-2,43 13,10 4,-46-20,-32-11,-23-6,-3 1,1 2,-28-5,32 8,0-1,0-1,0-1,1 0,-17-8,2-6,24 14,0 1,0-1,-1 2,1-1,-16-4,-1 3,15 3,1 0,0 0,0 0,-16-7,66 15,2 13,82 25,-107-42,-15-7,-5 4,0 0,0 0,0 0,0-1,0 1,-1 0,1 0,0 1,-1-1,1 0,-1 0,1 1,-1-1,0 1,1-1,-1 1,-1-1,-101-31,79 23,-6-5,21 10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46.51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3004 272,'-2'-1,"0"-1,0 1,0 0,-1 0,1 0,0 0,-1 1,1-1,-1 1,1-1,-1 1,1 0,-1 0,1 0,-1 0,-2 1,1-2,-296 0,77 1,243-1,-1-1,1-1,0 0,-1-2,1 0,34-16,108-59,-159 77,0 0,0 0,0 0,-1 0,1 0,-1 0,0 0,0-1,0 0,0 1,0-1,-1 0,0 1,0-1,0 0,0 0,-1 0,1 0,-1 0,0 0,0 0,0 0,-1 0,0 0,1 0,-1 0,-1 0,1 0,-1 0,1 1,-1-1,-3-4,2 6,0 0,0 0,-1 0,1 1,0-1,-1 1,1 0,-1 0,1 1,-1-1,1 0,-1 1,0 0,1 0,-1 0,1 1,-5 0,5-1,-1 0,0 0,0 1,1 0,-1 0,0 0,1 0,-1 0,1 1,0 0,-1-1,1 1,0 0,0 1,0-1,-4 4,7-4,-1-1,0 0,0 1,1-1,-1 1,1-1,-1 1,1-1,0 1,-1 0,1-1,0 1,0-1,0 1,0 0,1-1,-1 1,0-1,1 1,-1-1,1 1,1 2,0-1,0 0,0 0,1 0,-1 0,1 0,0-1,0 1,0-1,4 3,9 4,0-1,0 0,21 5,-33-11,60 19,1-2,1-4,0-2,69 4,-116-17,-25-4,-31-3,21 9,-1 0,1 0,0 2,0 0,1 1,-16 6,-94 49,60-27,-251 134,303-162,-1 0,0-1,0 0,0-1,0-1,-19 2,-42 7,52-5,-3 2,0-2,-48 6,54-9,1 0,0 2,0 0,-22 10,-23 7,-135 36,172-54,0-1,0-1,0-2,-29-3,-14 1,-25 0,-103 4,178 0,-49 4,0-2,-82-6,3-20,113 18,-50-12,56 9,1 1,-1 2,-34-1,24 3,1-3,-1 0,-52-16,24 5,-100-32,124 35,37 10,0 1,1-1,-1 0,0-1,1 1,0-1,-5-4,2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53.81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23 1,'4'5,"-1"0,1 0,-1 0,0 1,-1 0,1-1,-1 1,0 0,-1 0,2 10,-3-15,0-1,-1 1,1-1,0 0,-1 1,1-1,0 1,-1-1,1 0,0 1,-1-1,1 0,-1 0,1 1,-1-1,1 0,-1 0,1 0,-1 1,1-1,-1 0,1 0,-1 0,1 0,-1 0,1 0,-1 0,1 0,-1 0,1 0,-1 0,1-1,-1 1,1 0,-1 0,1 0,-1-1,1 1,-1 0,1-1,0 1,-1 0,1-1,-1 1,1 0,0-1,-1 1,1-1,0 1,0-1,-1 1,1-1,0 0,-18-25,8 9,8 11,18 11,108 26,-123-31,1 1,-1 0,1 0,0-1,-1 1,0 0,1 0,-1 0,0 1,1-1,-1 0,0 0,0 1,0-1,0 1,0-1,-1 1,1-1,0 1,-1-1,2 4,-2-3,1 1,0-1,0 0,0 0,0 0,0 0,0 0,1 0,-1 0,1-1,-1 1,1 0,0-1,0 1,2 1,9 5,1 1,-2 1,0 0,0 0,12 15,20 16,-31-31,1 0,0-2,0 0,1 0,0-2,1 0,0 0,29 5,-24-5,0 2,-1 0,0 2,0 0,25 18,19 9,-23-16,1-2,0-2,89 23,28 9,-147-46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5:58.8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1,'4'1,"-1"0,1 0,-1 1,0-1,1 1,-1 0,0 0,0 0,0 0,0 1,-1-1,1 1,-1 0,1-1,-1 1,2 4,22 19,-12-17,0 0,0-1,1-1,0-1,0 0,0-1,1 0,21 3,-23-7,1 1,-1 1,25 7,-34-8,0 0,0 0,-1 0,1 1,-1-1,0 1,0 0,0 0,0 1,0-1,-1 1,0 0,1 0,2 5,-4-6,0 0,0 0,0 0,1 0,-1-1,1 1,0-1,0 0,0 0,0 0,0 0,0 0,0 0,1-1,-1 0,1 1,-1-2,8 2,3 0,1-1,0-1,22-2,4 0,-8 0,-20 1,-1 1,0 0,0 0,0 1,22 5,-99 0,55-6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01.10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51 46,'9'1,"0"0,0 1,0 0,-1 1,1 0,-1 0,0 1,0 0,0 0,0 1,7 6,17 13,30 29,-58-49,-19-15,0 0,-31-16,24 16,0-2,-23-19,-38-27,74 54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02.0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350 150,'-29'0,"8"1,0-1,-38-6,53 5,-1-1,1 1,0-2,0 1,0 0,0-1,0 0,0-1,1 1,0-1,-1 0,1-1,-5-5,1 1,-1 0,0 1,0 0,0 1,-14-7,-29-22,45 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03.10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47,'-2'0,"-2"-1,-2-2,-3-1,-2-2,-2 0,0-1,0 1,0 2,2-1,1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7:57.40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189 1,'-2'4,"0"0,0 1,-1-1,1 0,-1 0,0 0,-4 4,-5 7,-128 189,139-202,-1 0,1 1,-1-1,1 0,0 1,0-1,0 1,0 0,1-1,-1 1,1 0,-1-1,1 1,0 0,0 0,0-1,1 1,-1 0,1-1,-1 1,1 0,0-1,0 1,0-1,0 1,0-1,1 1,-1-1,1 0,0 0,-1 0,1 0,0 0,0 0,0 0,5 2,-6-3,0-1,0 1,0-1,0 1,0-1,0 0,0 1,0-1,0 0,0 0,0 1,0-1,0 0,0 0,1 0,-1-1,0 1,0 0,0 0,0-1,0 1,0 0,0-1,0 1,2-2,-1 1,0-1,-1 0,1 0,0 0,0 0,-1 0,0-1,1 1,-1 0,2-5,-1-1,1 0,-1 0,0 0,-1 0,0 0,0-9,-1 7,0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04.66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1,'5'1,"0"0,1 0,-1 0,0 1,0 0,-1 0,1 0,0 1,-1-1,5 5,42 32,-40-32,-1 0,1-1,0 0,0-1,0 0,1 0,0-2,0 1,23 2,27 9,7 7,-24-7,0-2,0-1,78 8,-88-20,-26-1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07.13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1,'3'-1,"-1"1,1 0,0 0,0 0,-1 0,1 1,0-1,0 1,-1 0,1 0,0-1,-1 2,1-1,-1 0,0 0,1 1,-1-1,0 1,0 0,0 0,0 0,0 0,0 0,0 0,-1 0,1 1,-1-1,0 1,1-1,-1 1,-1-1,1 1,0 0,0-1,-1 1,0 0,1 5,-1-8,0 1,-1-1,1 0,0 1,0-1,0 0,-1 1,1-1,0 1,-1-1,1 0,0 0,0 1,-1-1,1 0,-1 0,1 1,0-1,-1 0,1 0,0 0,-1 0,1 1,-1-1,1 0,-1 0,1 0,0 0,-1 0,1 0,-1 0,1 0,-1 0,0-1,-21-3,10-3,28 8,0 3,0-1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09.30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369 126,'-16'-1,"-1"0,-27-7,27 4,1 1,-33-1,36 4,0 0,0-1,0 0,0-1,-22-6,29 5,-1 1,1-1,-1 0,1-1,0 0,1 0,-1 0,1 0,0-1,0 0,0 0,-6-8,-11-13,14 18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11.32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214 63,'0'-2,"0"0,0 1,0-1,-1 1,1-1,-1 0,1 1,-1-1,1 1,-1-1,0 1,0-1,0 1,0 0,0-1,0 1,0 0,0 0,-1 0,1 0,0 0,-1 0,1 0,-1 0,1 0,-1 1,1-1,-1 1,1-1,-3 0,-6-1,-1 1,1-1,-20 1,4 0,-66-17,92 19,0-1,0 0,0 0,0 0,0 0,0 0,0 0,0 0,0 0,0 0,0 0,0 0,0 0,0 0,0 1,1-1,-1 0,0 0,0 0,0 0,0 0,0 0,0 0,0 0,0 0,0 1,0-1,0 0,0 0,0 0,-1 0,1 0,0 0,0 0,0 0,0 0,0 0,0 1,0-1,0 0,0 0,0 0,0 0,0 0,0 0,0 0,0 0,-1 0,1 0,0 0,0 0,0 0,0 0,0 0,0 0,0 0,0 0,0 0,0 0,-1 0,1 0,0 0,0 0,0 0,11 9,16 5,6-6,0-1,0-2,59 1,-76-6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13.0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197 0,'0'4,"-2"-1,1 0,0 1,-1-1,1 0,-1 0,0 0,0 0,0 0,0-1,-1 1,1-1,-1 1,0-1,-3 2,0 1,0 0,0 0,-1-1,0 0,-13 6,13-9,1 1,-1-1,0 0,1 0,-1-1,0 1,1-2,-1 1,0-1,1 0,-1 0,1-1,-11-3,10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15.0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1,'11'2,"-1"0,0 1,0 1,0 0,0 0,0 0,-1 2,17 10,6 3,10 0,2-1,1-3,57 13,43 13,-92-24,1-2,61 8,49 13,-146-31,22 3,52 5,-59-10,0 2,56 14,-81-15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16.33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1,'131'-1,"239"6,-331-3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18.2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2,'84'0,"-51"0,-30 0,-13 0,-8-1,12 1,1-1,-1 1,1 0,-1 0,0 1,1 0,0 0,-8 2,20 1,7-2,-4-1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0.2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24 1,'-2'0,"1"1,0 0,-1-1,1 1,0 0,-1 0,1 0,0 0,0 1,0-1,0 0,0 0,0 1,0-1,0 0,1 1,-1-1,0 1,1-1,-1 1,1-1,0 1,0 0,-1-1,1 1,0-1,0 1,1 2,-2 3,1 0,0 1,0-1,1 0,2 11,-2-16,1 1,-1-1,1 1,0-1,0 0,0 0,0 0,0 0,1 0,-1 0,1-1,-1 1,1-1,-1 1,1-1,5 1,26 19,-10-2,-24-19,1 1,0-1,0 1,-1-1,1 1,0-1,0 0,0 1,0-1,0 0,0 0,0 0,0 1,-1-1,1 0,0 0,0 0,0 0,0-1,0 1,0 0,0 0,0-1,0 1,0 0,-1-1,1 1,0-1,1 0,-8-3,-1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1.35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65 20,'25'-2,"-19"1,0 1,0-1,0 1,1 0,-1 1,0-1,0 1,0 0,0 1,10 3,-16-5,0 0,0 0,1 0,-1 0,0 0,0 0,1 0,-1 0,0 0,0 0,0 0,1 0,-1 1,0-1,0 0,0 0,0 0,1 0,-1 0,0 1,0-1,0 0,0 0,0 0,1 1,-1-1,0 0,0 0,0 0,0 1,0-1,0 0,0 0,0 1,0-1,0 0,0 0,0 0,0 1,0-1,0 0,0 0,0 0,0 1,0-1,0 0,-1 0,1 1,0-1,0 0,0 0,-16 3,-19-5,-71-30,93 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02.27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0,'0'297,"0"-288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3.05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0 159,'69'-4,"0"-3,117-27,-179 32,30-3,46-3,-44 6,41-8,66-8,7-2,-98 9,98-7,-145 17,1 0,-1-1,1 0,-1-1,13-5,-16 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4.60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0 170,'23'-2,"0"-1,0-1,0 0,-1-2,27-11,24-5,-35 11,-15 5,0 0,0 1,0 1,46-2,-44 5,-1-2,0 0,1-2,-1-1,23-8,-14 3,56-9,-10 10,-69 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6.16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92,'960'0,"-930"-2,1-1,43-10,12-2,107-25,-181 39,1-1,-1-1,21-6,-25 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7.52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1,'2'0,"2"0,2 0,1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28.92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119 15,'-1'2,"-2"2,-1 3,0 1,-1 0,-2-2,-1-1,-2-3,0-2,1-4,1 0,-1-3,0 0,0-2,1-1,0 1,1 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35.7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0 234,'3'2,"0"0,0-1,0 1,0-1,0 0,1 0,-1 0,0 0,0 0,1-1,-1 1,1-1,5 0,3 1,14 4,1 0,-1-2,1-1,0-2,39-3,-50 1,1-1,-1 0,0-1,0-1,0-1,-1 0,1-1,-1-1,25-18,-6 4,0 1,2 1,0 2,1 2,41-13,-15 10,1 3,89-11,-73 25,-71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35.9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42.1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1,'0'4,"1"0,0 0,0 0,0 0,1 0,-1-1,1 1,0 0,0-1,0 1,6 5,33 37,-33-38,9 6,0-1,0 0,1-1,1-1,0-1,39 14,44 26,282 169,-314-187,-60-29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6:59.78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00.13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04.97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1,'-1'0,"0"1,-1-1,1 1,0 0,0-1,-1 1,1 0,0 0,0 0,0 0,0 0,0 0,0 0,0 1,0-1,1 0,-1 0,-1 3,-13 27,13-26,-3 9,0 0,1 0,1 1,0 0,1-1,-1 17,5 95,0-49,-2 398,2-456,0-11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01.26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02.80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03.4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04.52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1,'0'2,"2"2,0 2,0 3,2-2,0 1,1 1,-1 0,2 1,-1 0,-1-1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05.06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27:07.95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127 614 0,'-127'-614'0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14.3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7,'2'-2,"2"0,3 0,1 2,4 2,1 4,0 0,-2 1,1 1,-1 0,1-3,0 1,-3-1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15.24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1,'-2'0,"-1"0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17.64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68 11,'0'-2,"-2"-1,-2 1,-3 0,-1 1,-3 0,0 3,-2 2,2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19.63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0 131,'181'-11,"-178"10,-1 1,1-1,-1 0,1 1,-1-1,1 0,-1-1,0 1,1 0,-1-1,0 1,0-1,0 0,0 0,-1 1,1-1,1-3,24-42,-11 16,-15 30,0 0,1-1,-1 1,0 0,1 0,-1 0,1 0,-1 0,1 0,0 0,0 1,-1-1,1 1,0-1,0 1,-1-1,1 1,3 0,38 1,-26 1,-7-2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06.18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0,'0'2,"0"2,0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20.4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14 1,'0'2,"0"2,0 2,0 3,-2 0,0 2,0 1,-2 2,0-3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23.8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0,'2'5,"0"0,0 0,1-1,-1 1,1-1,6 8,-3-3,16 23,-17-26,0 0,0 0,-1 0,0 1,-1-1,1 1,-1 0,0 0,-1 0,0 1,0-1,-1 0,1 1,-2 0,1 10,-1-15,-1-1,1 0,0 0,0 1,0-1,0 0,0 0,0 1,1-1,-1 0,1 0,0 0,-1 0,1 0,0 1,0-1,0-1,1 1,1 2,0-2,1 0,0 0,-1-1,1 0,0 1,0-2,0 1,0 0,8 0,-11-2,0 1,0 0,-1 0,1 0,0-1,0 1,0 0,0-1,-1 1,1-1,0 1,0-1,-1 1,1-1,0 0,-1 1,1-1,-1 0,1 1,-1-1,1 0,-1 0,1 1,-1-1,0 0,0 0,1 0,-1 0,0 0,0 1,0-1,0 0,0 0,0 0,0 0,0-1,-1-42,1 33,-1-117,1 119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26.6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0,'19'2,"-1"1,1 0,-1 1,0 1,23 10,22 6,-29-14,58 4,-66-9,1 1,-1 1,51 15,233 109,-281-115,11 2,1-1,0-2,69 11,-29-19,-77-5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27:28.9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0,'1091'21'0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31.1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1,'0'2,"0"0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33.2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14 0,'-2'3,"0"0,0 1,1-1,0 0,-1 1,1-1,0 1,1-1,-1 1,1-1,-1 1,1-1,1 5,3 49,-2-42,0 1,1 0,1-1,1 1,0-1,1 0,14 25,-4-26,-8-11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33.92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34.82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1,'1'0,"2"0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36.28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0,'0'2,"0"2,0 5,2 1,2 2,1 1,-1-1,1 2,3 1,2 3,1 1,3 1,-2 0,1-1,0-4,-2-3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38.1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07.925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0,'1'12,"0"-1,1 0,1 0,0 0,0 0,1 0,1-1,-1 1,13 18,-6-25,-8-6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42.09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0,'10'2,"-1"0,0 1,0-1,0 2,0-1,0 2,-1-1,0 1,0 0,0 1,12 10,28 18,97 45,102 63,-63-38,-86-52,-84-44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43.93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1,'17'6,"-1"1,23 13,0 4,-1 2,45 40,-17-13,32 33,6 5,-26-43,-30-21,-39-21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47.96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186 138,'5'-3,"-1"1,1 0,-1-1,1 2,-1-1,1 0,0 1,0 0,7-1,25-8,-21 4,-1-1,1 0,-1-2,0 1,-1-2,0 0,-1-1,17-17,-30 28,1 0,-1 0,0 0,0-1,1 1,-1 0,0 0,0 0,0-1,0 1,1 0,-1 0,0-1,0 1,0 0,0 0,0-1,0 1,0 0,0-1,0 1,0 0,0 0,0-1,0 1,0 0,0-1,0 1,0 0,0 0,0-1,0 1,-1 0,1 0,0-1,0 1,0 0,0 0,-1-1,1 1,0 0,-16-3,-16 8,-104 44,223-58,-72 6,-5 0,0 1,-1 0,1 1,0 0,11 1,-19 0,0 0,0 0,-1 0,1 1,0-1,-1 1,1-1,0 1,-1 0,1 0,-1-1,1 1,-1 0,1 0,-1 1,0-1,1 0,-1 0,0 1,0-1,0 1,0-1,0 1,0-1,0 1,-1-1,1 1,-1 0,1-1,-1 1,1 0,-1 0,0-1,0 4,1 8,-1 1,0-1,-1 1,0-1,-2 0,1 1,-1-1,-1 0,-1-1,1 1,-10 15,9-20,0 1,-1-1,0 0,0-1,-1 0,0 0,0 0,-1-1,1 0,-2 0,1-1,0 0,-1 0,0-1,0 0,-11 3,-109 25,128-32,1 1,-1-1,1 0,-1 0,0 0,1 1,-1-1,1 0,-1 0,0 0,1 0,-1 0,1 0,-1 0,0-1,1 1,-1 0,1 0,-1 0,1-1,-1 1,1 0,-1 0,1-1,-1 1,1 0,-1-1,1 1,-1-1,1 1,0-1,-1 1,1-1,0 1,-1-1,1 1,-1-2,8-25,25-25,-18 34,0 0,32-28,-39 40,-1 1,1-1,1 2,-1-1,1 1,-1 0,1 0,0 1,0 0,15-2,-21 4,0 1,-1 0,1 0,0 0,-1 0,1 0,0 1,-1-1,1 0,-1 1,1-1,0 1,-1-1,1 1,-1 0,0 0,1 0,-1 0,0 0,1 0,1 2,-1 0,1 0,-1 1,0 0,0-1,0 1,0 0,0 0,1 5,0 6,0 0,0 1,-1 24,-1-33,-1 1,0-1,-1 1,1-1,-2 1,1-1,-1 0,0 1,0-1,-1 0,0-1,-7 13,4-12,0 0,-1 0,0 0,0-1,0 0,-1 0,1-1,-1 0,-16 7,-49 14,18-8,39-11,3-3,0 2,1 0,-15 9,9-5,13-7,1-1,-1 1,1 0,0 0,0 0,-6 7,9-10,1 1,-1 0,1 0,-1 0,1 0,0 0,-1 0,1 0,0 0,0 0,0 0,-1 1,1-1,0 0,1 0,-1 0,0 0,0 0,0 0,1 0,-1 0,0 0,1 0,-1 0,1 0,-1 0,1 0,-1 0,1-1,0 1,0 0,-1 0,1-1,0 1,0 0,1 0,0 2,-1-1,0 0,1 0,-1 1,-1-1,1 1,0-1,0 1,-1-1,0 1,1-1,-1 1,0-1,0 1,0 0,-1-1,1 1,0-1,-1 1,0-1,0 1,0-1,0 1,-1 1,-32 64,31-64,-2 5,1-2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52.88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34,'2'0,"2"-2,2 0,3 0,0 0,2 0,0 2,0-1,0 1,0 0,-1-2,1 0,0 0,-1-2,1 1,0-2,-3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55.00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0 390,'2'1,"2"-10,1-13,-1 6,0 0,0 0,2 1,0-1,14-24,10-28,2-2,-23 53,-1 0,-1 0,7-24,-11 30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56.2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0 264,'10'-2,"0"0,0-1,-1 0,1-1,-1 0,0 0,0-1,0 0,-1 0,9-8,22-12,-30 21,-1-1,0 0,0-1,-1 0,1 0,-1 0,0-1,-1 0,10-13,-13 15,-1-1,1 1,-1 0,0-1,0 0,0 1,-1-1,0 0,0 0,0 0,-1 0,0 0,0 0,-1 0,1 0,-3-9,1 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7:58.96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23,'31'38,"-29"-34,0 0,0 0,0 0,1-1,0 0,-1 1,1-1,1 0,-1 0,0 0,1-1,-1 1,1-1,0 0,0 0,0 0,0-1,0 1,0-1,0 0,1 0,8 0,29-3,-32 0,0 1,0 1,0-1,-1 2,1-1,0 2,15 2,-23-3,-1 0,0 0,0 1,0-1,0 0,0 0,0 1,0-1,0 0,0 1,0-1,-1 1,1-1,-1 1,1-1,-1 1,0-1,1 1,-1 0,0-1,0 1,0 2,-2 47,0-32,2-18,1 1,-1-1,0 1,0 0,0-1,0 1,-1 0,1-1,0 1,-1-1,1 1,-1-1,1 1,-1-1,0 1,0-1,-1 3,1-4,0 0,0 0,1 0,-1 0,0 0,1 0,-1 0,0 0,1-1,-1 1,0 0,1 0,-1-1,0 1,1 0,-1-1,1 1,-1-1,0 1,1-1,-1 1,1-1,0 1,-1-1,1 1,-1-2,-31-51,28 44,0 0,1-1,0 0,1 1,-1-13,2 16,1 1,-1-1,1 1,-2-1,1 1,-1 0,1-1,-1 1,-1 0,1 0,-1 1,0-1,0 0,0 1,0 0,-1-1,0 2,0-1,-8-6,-11-4,12 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01.62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1,'4'2,"0"1,0 0,1-1,-2 1,1 1,0-1,-1 1,1-1,3 7,4 2,17 16,-26-26,-7-7,-5-5,-6-13,-10-7,45 74,-16-40,-1 0,0 0,1 1,-1-1,-1 1,1-1,1 7,-2-2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03.38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0,'2'2,"2"0,2 3,5-1,1-1,2 0,1-1,0-1,-1-1,-2 0,0 0,-1 0,0 0,0 0,-1-1,-1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09.33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12,'2'-1,"0"-1,-1 1,1 0,0 0,0 0,0 0,0 0,0 1,0-1,0 1,1-1,-1 1,0 0,0-1,0 1,1 0,-1 1,2-1,46 12,-14-3,14-6,1-3,53-6,30-1,-125 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14.42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10,'0'-1,"1"1,-1-1,0 1,0-1,1 1,-1-1,0 1,1-1,-1 1,0-1,1 1,-1 0,1-1,-1 1,1 0,-1-1,1 1,-1 0,1 0,-1-1,1 1,-1 0,1 0,-1 0,1 0,-1 0,1 0,0 0,-1 0,1 0,-1 0,1 0,-1 0,1 0,0 0,-1 0,1 0,-1 1,1-1,-1 0,1 0,-1 1,1-1,-1 0,0 1,1 0,26 12,9 18,12 11,-46-41,0 0,0 1,0-1,1 0,-1 0,0 0,1-1,-1 1,0-1,1 1,-1-1,1 0,-1 1,1-1,-1-1,1 1,-1 0,0-1,1 1,3-2,4-8,-8 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12.08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1 173,'12'-2,"0"0,0 0,0-1,0 0,13-6,23-7,73-16,-120 32,0 0,0-1,0 1,0-1,0 1,0-1,0 1,0-1,0 1,-1-1,1 0,0 1,0-1,0 0,-1 0,1 0,-1 0,1 0,0 0,-1 0,0 1,1-2,-1 1,1 0,-1 0,0 0,0 0,0-2,0 1,0-1,-1 1,0-1,1 1,-1-1,0 1,0-1,0 1,-1 0,1 0,-3-5,0 3,1 0,-1 0,1 0,-1 0,0 1,0-1,-1 1,1 0,-1 1,0-1,1 1,-7-3,8 5,0-1,-1 1,1-1,0 1,0 0,-1 1,1-1,0 0,0 1,-1 0,1 0,0 0,0 0,0 0,0 0,0 1,0 0,1-1,-1 1,0 0,1 1,-3 1,3-1,1-1,-1 1,1 0,0-1,0 1,0 0,0 0,0 0,0 0,1 0,0 0,-1 0,1 0,0 0,0 0,1 0,-1 0,1 0,-1-1,1 1,0 0,0 0,0 0,3 3,0 3,0 0,1 0,0 0,1 0,0-1,11 13,-13-17,0-1,1 0,-1 0,1 0,-1-1,1 1,0-1,0 0,-1-1,2 1,-1-1,0 0,0 0,0 0,6-1,-2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13.5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264 64,'-5'-3,"0"-1,0 1,-1 0,0 0,1 1,-1 0,0 0,0 0,0 0,-9 0,-31-11,34 8,-1 1,0 0,0 1,0 1,-1-1,1 2,0 0,-20 1,24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15.97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170 1,'1'0,"-1"1,1-1,0 1,-1-1,1 1,0 0,-1-1,1 1,-1 0,1-1,-1 1,1 0,-1 0,0 0,1-1,-1 1,0 0,0 0,1 0,-1 0,0 0,0 0,0 0,0-1,0 3,1 29,-1-28,0 67,-1-22,3-1,8 59,-9-106,-1-1,0 1,0 0,0-1,0 1,0 0,0-1,0 1,0-1,0 1,0 0,0-1,0 1,-1 0,1-1,0 1,0-1,-1 1,1-1,0 1,-1-1,1 1,-1-1,1 1,-1-1,1 1,-1-1,1 1,-1-1,1 0,-1 1,0-1,-27 2,23-3,-1-1,0 1,1-1,-1 0,1 0,0 0,-9-6,-81-101,87 102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19.4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0,'0'350,"0"-341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26.26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0,'73'50,"-66"-44,-4-4,1 0,-1 0,1 1,-1-1,0 1,0 0,0 0,-1 0,1 1,-1-1,1 1,-1-1,0 1,-1 0,1 0,-1 0,1-1,-1 2,0-1,-1 0,1 0,-1 0,0 0,0 8,0 161,-2 25,-1-182,0-1,0 1,-9 21,-8 38,22-171,3-82,-5 176,0 0,0-1,1 1,-1 0,1-1,-1 1,1 0,0-1,0 1,0 0,0 0,0 0,0 0,1 0,-1 0,1 0,2-2,-2 3,0 0,1 1,-1-1,0 1,0-1,1 1,-1 0,0 0,0 0,1 0,-1 0,0 1,0-1,1 1,-1-1,0 1,0 0,0 0,3 1,1 0,-1 1,1-1,-1 1,0 0,0 1,0-1,0 1,6 7,-9-10,-1 1,0 0,0-1,0 1,1 0,-2 0,1 0,0-1,0 1,-1 0,1 0,-1 0,1 0,-1 0,0 1,0-1,0 0,0 0,0 0,-1 0,1 0,0 0,-1 0,0 0,1 0,-1 0,0-1,-2 4,-3 8,1 1,1-1,0 1,0 0,1 0,1 1,1-1,0 0,1 16,-4 30,4-8,8-29,-8-23,1 1,-1-1,1 0,0 1,-1-1,1 0,-1 0,1 1,0-1,-1 0,1 0,-1 0,1 0,0 0,-1 0,1 0,0 0,-1 0,1 0,0 0,-1 0,1 0,-1-1,1 1,0 0,-1 0,1-1,-1 1,1 0,-1-1,1 1,-1-1,1 0,2-1,0-1,0 1,-1-1,1 0,-1 0,0 0,0 0,2-5,-3 5,1 1,0-1,-1 0,1 0,0 1,1-1,-1 1,4-4,-5 6,1-1,-1 0,1 1,-1-1,1 1,0-1,-1 1,1 0,0 0,-1 0,1 0,-1 0,1 0,0 0,-1 0,1 1,-1-1,1 1,0-1,-1 1,1 0,1 1,0-1,1 1,-1 0,0-1,0 1,-1 1,1-1,0 0,-1 1,1-1,-1 1,0 0,0 0,0 0,0 0,-1 0,1 0,1 5,0 3,-1 0,0 0,-1 0,1 13,5 34,-6-54,0-1,0 0,0 1,1-1,-1 0,1 0,0 0,-1 0,2-1,-1 1,0 0,0-1,1 0,3 3,-6-5,1 1,0-1,0 1,0-1,0 1,0-1,0 1,-1 0,1-1,0 1,-1 0,1 0,0 0,-1-1,1 1,-1 0,1 0,-1 0,1 0,-1 0,0 0,0 0,1 0,-1 0,0 0,0 0,0 0,0 0,0 0,0 0,0 0,0 0,-1 2,-1-1,0 0,0 0,1-1,-2 1,1 0,0-1,0 1,0-1,-1 0,1 0,0 0,-5 2,-11 2,-1 0,-33 3,-1-3,0-4,-80-6,129 5,0-1,0 0,0 0,0-1,0 1,1-1,-1 0,1 0,-1 0,1 0,0-1,0 1,0-1,0 0,-4-4,-35-57,36 52,-1 0,-1 0,-11-13,13 19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27.58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486 1,'-5'0,"-1"1,0 0,1 1,-1-1,0 1,1 0,0 0,-1 1,1 0,0 0,1 0,-1 0,0 1,1 0,0 0,-8 8,-5 9,0 1,-17 31,19-29,-176 286,139-223,-4 13,47-78,9-22,0 1,0 0,0-1,0 1,0-1,0 1,0 0,0-1,1 1,-1-1,0 1,0-1,1 1,-1-1,0 1,1-1,-1 1,0-1,1 1,-1-1,1 1,-1-1,1 0,-1 1,1-1,-1 0,1 1,-1-1,1 0,-1 0,1 1,-1-1,1 0,0 0,0 0,11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30.51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551 57,'-2'3,"0"0,0 0,0 0,-1 0,1 0,-1-1,1 1,-1-1,0 0,0 1,0-2,0 1,0 0,-1 0,-5 1,-4 4,-8 7,0 1,1 2,1-1,0 2,-20 26,-76 111,26-33,79-109,0-1,1 2,0-1,-8 20,74-107,34-92,-21 33,-68 129,0 0,1 0,0 0,-1 1,1-1,1 1,-1-1,0 1,1 0,0 1,-1-1,1 1,7-4,-10 6,-1 0,1 1,0-1,-1 0,1 1,0-1,-1 0,1 1,-1-1,1 1,-1-1,1 1,-1-1,1 1,-1 0,1-1,-1 1,0-1,1 1,-1 0,0-1,0 1,1 0,-1-1,0 1,0 0,0 0,0-1,0 1,0 0,0-1,0 2,0 29,0-28,-1 21,-2 0,0 0,-2-1,0 0,-2 0,-10 25,-69 132,24-57,57-115,3-11,4-23,9-36,41-136,0 2,-49 160,-10 29,-12 15,-17 22,0 2,3 1,0 1,-54 78,55-59,21-32,10-19,5-8,122-240,-111 221,-1-2,-2 1,0-1,-2-1,-1 0,9-50,-18 78,1-1,-1 0,0 1,1-1,-1 0,0 0,0 0,0 1,0-1,0 0,0 0,0 1,0-1,0 0,0 0,0 0,-1 1,1-1,0 0,0 0,-1 1,1-1,0 0,-1 1,1-1,-1 0,1 1,-1-1,1 1,-1-1,0 1,1-1,-1 1,0-1,1 1,-1-1,0 1,1 0,-1 0,0-1,0 1,1 0,-1 0,0 0,0 0,-1 0,-8 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34.4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29 10,'-2'-1,"-2"-2,-3 1,-1 0,0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36.51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1 558,'1'-3,"0"0,0-1,1 1,0 0,0 0,-1 0,2 0,-1 0,0 1,3-4,12-15,-6 0,1 0,1 1,1 0,1 1,25-25,68-85,-96 113,15-22,31-60,-22 35,-31 56,-1 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39.20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1,'0'2,"1"1,-1-1,0 0,0 1,1-1,-1 0,1 1,0-1,0 0,0 0,0 0,0 1,0-1,0 0,1-1,-1 1,1 0,0 0,-1-1,3 3,0-2,0 1,0-1,0 0,1 0,-1-1,1 1,-1-1,1 0,7 1,0-1,1 0,-1-1,0-1,1 0,-1 0,24-7,-35 8,32-7,-32 8,0-1,1 0,-1 1,0-1,0 1,0-1,0 1,0 0,0-1,-1 1,1 0,0 0,0 0,0-1,-1 1,1 0,0 0,-1 0,1 0,-1 0,1 0,-1 1,1-1,-1 0,0 0,1 2,1 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15.93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30 181,'-2'-1,"0"0,0 0,0 0,1 0,-1 0,0-1,1 1,-1-1,1 1,-1-1,1 1,0-1,0 0,0 0,0 1,0-1,0 0,0 0,1 0,-1 0,0 0,1 0,0 0,0-1,-1 1,1 0,0 0,1-2,0 0,0-1,0 1,0 0,0 0,1 0,0 0,0 0,0 0,1 0,-1 1,1-1,3-3,66-62,-67 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40.1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1,'-2'2,"2"2,0 3,2-1,3 1,2 2,2-2,-1 0,0-1,-1-1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40.71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67,'-2'0,"-2"0,-3 0,-1 0,-1 0,0-2,0-1,1-1,0-2,-1-3,1-3,1 0,1 1,1 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41.81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156 106,'-11'-2,"0"0,-1-1,1-1,0 1,1-2,-15-7,6 4,16 6,0 1,0-1,1 0,-1 0,0-1,1 1,-1 0,1-1,0 0,0 1,0-1,0 0,0 0,1 0,-1 0,1 0,0-1,0 1,-1-5,2 7,-3-7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43.63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0 190,'287'-11,"-267"10,0-1,0 0,0-1,-1-1,0-1,30-12,-39 11,0 0,0 0,-1-1,0-1,-1 1,1-1,9-14,-11 14,0 0,0 0,1 1,0 0,0 0,1 1,-1 0,17-8,-16 11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45.27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498 131,'-26'-2,"-1"-1,1-2,0 0,0-2,-29-11,28 10,-63-15,55 16,-39-14,3-5,56 20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28:47.93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0 773 0,'836'-773'0,"-1315"912"0,958-278 0,-655 606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50.07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0,'16'1,"0"1,0 0,-1 1,1 1,-1 0,1 1,-1 0,-1 2,1 0,-1 0,0 1,-1 1,0 0,14 13,-24-20,1 0,0 0,0 0,-1 0,1-1,0 0,0 0,1 0,-1-1,0 1,5-1,54-2,-29 0,-29 2,-2 1,1-1,0 0,0 0,-1 0,1-1,0 1,-1-1,1 0,0 0,-1 0,1 0,-1-1,0 1,1-1,-1 0,0 0,3-2,1-4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51.1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492 0,'-4'1,"0"0,0 0,0 0,0 0,0 1,0 0,0-1,0 1,0 1,1-1,-1 1,1-1,-6 7,-44 48,40-41,-99 132,74-95,-64 73,93-118,-1 0,1-1,-1 0,-16 8,-18 14,37-23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52.31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0 400,'1'0,"-1"1,1 0,-1 0,1-1,-1 1,1-1,0 1,-1-1,1 1,0-1,-1 1,1-1,0 1,0-1,-1 0,1 1,0-1,0 0,-1 0,1 0,0 1,0-1,0 0,0 0,-1 0,1 0,0-1,0 1,0 0,-1 0,1 0,0-1,1 0,29-6,74-27,-42 14,112-51,-130 49,-22 12,-1-2,0 0,33-25,-16 6,-9 7,0-1,-1-1,31-38,-51 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8:58.48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1,'2'6,"1"1,0-1,0 0,1 0,0 0,0 0,8 8,-3-2,10 15,2 0,45 44,-58-63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19.09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 74,'0'0,"0"0,-1 0,1 0,0 0,0 0,0 0,0 0,-1 0,1 0,0-1,0 1,0 0,0 0,-1 0,1 0,0-1,0 1,0 0,0 0,0 0,0 0,0-1,0 1,0 0,-1 0,1 0,0-1,0 1,0 0,0 0,0 0,0-1,0 1,0 0,0 0,0 0,1-1,-1 1,0 0,0 0,0 0,0-1,0 1,0 0,0 0,0 0,1 0,-1 0,0-1,0 1,0 0,0 0,0 0,1 0,-1 0,15-20,24-16,-37 35,0 0,0 0,0 0,0 0,0 0,0 0,0 1,0-1,0 1,0-1,1 1,-1 0,0 0,0 0,0 0,1 0,-1 1,0-1,0 1,0-1,0 1,1 0,-1-1,0 1,0 1,-1-1,1 0,0 0,0 1,0-1,-1 1,1-1,-1 1,1 0,-1-1,0 1,0 0,2 2,3 9,0 0,-1 1,0-1,5 27,-3-15,-7-24,1 1,0-1,-1 1,0-1,1 1,-1-1,0 1,0-1,1 1,-1 0,-1-1,1 1,0-1,0 1,0-1,-1 1,1 0,-1-1,1 0,-1 1,0-1,0 1,1-1,-1 0,0 1,0-1,0 0,0 0,-1 0,1 0,0 0,0 0,-1 0,1 0,0 0,-3 0,-4 2,-1-1,1 0,-1-1,0 0,-15 0,-22 4,46-4,0-1,0 1,0-1,0 0,0 1,0-1,0 1,0-1,0 0,0 1,0-1,0 1,0-1,0 0,1 1,-1-1,0 0,0 1,0-1,1 0,-1 1,0-1,0 0,1 0,-1 1,0-1,1 0,-1 0,0 1,1-1,-1 0,0 0,1 0,-1 0,1 0,-1 1,0-1,1 0,-1 0,1 0,18 9,-11-5,-1-2,1 1,0-1,-1 0,1-1,0 0,0 0,0-1,1 1,-1-2,0 1,0-1,0-1,0 1,-1-1,1-1,0 0,-1 0,0 0,1-1,11-8,-17 11,-1-1,1 0,-1 0,0 1,0-1,0 0,0 0,0 0,0 0,0 0,-1 0,1 0,-1 0,1 0,-1-1,0-2,-2-41,0 24,2 10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00.46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1,'0'2,"0"2,0 2,0 3,0 0,0 2,0-1,0 2,0-1,2-2,2-3,3 1,1-3,0 1,-2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02.4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26 1,'-22'32,"22"-32,-1 1,1 0,0-1,-1 1,1 0,0-1,-1 1,1 0,0 0,0 0,0-1,0 1,0 0,0 0,0-1,0 1,0 0,0 0,0 0,1-1,-1 1,0 0,0 0,1-1,-1 1,0 0,1-1,-1 1,1 0,-1-1,1 1,-1-1,1 1,0-1,-1 1,1-1,0 1,-1-1,1 0,0 1,0-1,21 4,0-1,0-2,1 0,-1-1,0-1,0-2,39-8,-20 2,-32 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03.42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66 1,'-2'0,"-2"0,-3 0,-1 1,-2 2,0 1,1 4,2 2,2 3,3 1,1-1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05.07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12,'2'0,"-1"1,0 0,0 0,1 0,-1 1,0-1,0 0,0 0,0 1,0-1,-1 0,1 1,0-1,-1 1,1-1,-1 1,1 2,9 28,-8-22,-1 0,0 0,-1 0,-1 15,0-16,1-1,0 1,0-1,1 0,3 17,-4-25,0 0,0 1,0-1,0 0,0 0,0 1,0-1,0 0,0 0,1 0,-1 1,0-1,0 0,0 0,0 0,0 1,0-1,1 0,-1 0,0 0,0 1,0-1,0 0,1 0,-1 0,0 0,0 0,0 0,1 0,-1 1,0-1,0 0,0 0,1 0,-1 0,0 0,0 0,1 0,-1 0,0 0,0 0,1 0,-1 0,0 0,0-1,0 1,1 0,9-12,4-18,-9 16,0 1,1-1,11-18,-13 26,0 1,0 0,1 0,0 0,0 1,0-1,0 1,1 0,11-5,31-5,-43 13,1 0,0-1,0 1,0-1,-1 0,1-1,8-4,-7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06.19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0 443,'19'-20,"-2"-2,0 0,13-26,-14 23,1 0,28-31,-33 39,-1 1,-1-1,0-1,-1 0,-1 0,-1 0,9-38,-4 20,-9 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07.1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265 10,'-1'0,"-5"0,-7 0,-2 0,-5 0,-2 0,-1 0,0 0,0 0,0 0,3 0,1-2,1 0,3 0,2 0,2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12.26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0 772,'1'3,"-1"0,1 1,0-1,0 0,0 0,0 0,0 0,1-1,0 1,-1 0,1-1,0 1,0-1,0 1,1-1,-1 0,0 0,1 0,0 0,-1 0,1-1,0 1,0-1,0 0,0 0,0 0,0 0,0 0,5 0,9 3,0-2,0 0,0 0,19-2,2 1,-28 1,0-2,-1 1,1-1,0-1,-1 0,1 0,17-5,-26 5,1 0,0 0,0 0,0 0,0-1,-1 1,1 0,-1-1,1 1,-1-1,1 0,-1 1,0-1,0 0,0 0,0 0,0 0,0 0,-1 0,1 0,-1 0,1 0,-1 0,0-1,1 1,-1 0,-1 0,1 0,0 0,-1-4,-1-4,-1 1,0 0,0 0,-1 0,-6-10,8 13,-1 0,1 0,0-1,0 1,1 0,0-1,0 1,0-1,1 1,0-1,2-12,-2 14,1 1,0 0,0 0,0 0,0 0,1 0,0 0,0 0,0 0,0 1,0-1,1 1,-1-1,1 1,0 0,0 0,1 0,5-4,-5 5,0-1,-1 1,1-1,0 0,-1 0,0-1,0 1,0-1,0 1,-1-1,1 0,-1 0,0 0,0 0,0-1,-1 1,2-9,0-4,-1 0,-1-1,-1-26,-1 29,1 1,0 0,1 0,1 0,4-19,1 10,-2 1,-1-1,-1 0,-1 0,-1 0,-1 0,-1 0,0 0,-11-45,9 58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15.46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0,'6'5,"-1"0,0 1,-1 0,1 0,-1 0,0 0,-1 0,1 1,-1 0,-1-1,1 1,-1 0,0 0,-1 1,0-1,0 0,0 1,-1-1,0 0,-1 1,0-1,0 0,0 0,-3 9,4-15,0 0,0 0,0-1,0 1,0 0,1 0,-1-1,0 1,0 0,1-1,-1 1,1 0,-1-1,0 1,1 0,-1-1,1 1,-1-1,1 1,0-1,-1 1,1-1,0 1,-1-1,1 0,0 1,-1-1,1 0,0 1,0-1,-1 0,1 0,0 0,0 0,-1 0,1 0,0 0,0 0,0 0,-1 0,2-1,5 2,4 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17.58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1,'16'34,"-9"-17,-2-8,1 0,0-1,0 0,1 0,0-1,0 0,1 0,0-1,0 1,0-2,1 1,0-1,0-1,0 0,1 0,-1-1,1 0,0 0,0-1,0 0,0-1,19 0,11-4,0 0,66-17,-95 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19.03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0 381,'0'-371,"0"362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14.59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0,'9'1,"0"1,0 0,-1 0,1 1,-1 0,0 0,0 1,10 6,17 7,1085 352,-1076-360,0-2,1-2,-1-2,1-2,46-4,-12 0,43 1,217 2,-307 4,0 0,0 3,58 18,20 6,195 21,-277-44,-27-8,-1 0,0 1,0-1,0 0,1 0,-1 0,0 0,0 0,0 0,0 0,1 1,-1-1,0 0,0 0,0 0,0 0,0 1,0-1,1 0,-1 0,0 0,0 1,0-1,0 0,0 0,0 1,0-1,0 0,0 0,0 0,0 1,0-1,0 0,0 0,0 1,0-1,0 0,0 0,0 0,-1 1,1-1,0 0,0 0,0 0,0 0,0 1,0-1,-1 0,1 0,0 0,-6 3,1 0,-1 0,0-1,0 0,0 0,-12 1,-697 108,260-47,422-59,-381 72,393-72,16-5,-1 1,0 0,1 0,-1 0,0 1,1 0,0 0,-1 0,1 1,0 0,0 0,1 0,-6 4,10-6,0 0,0 0,0 0,0-1,0 1,0 0,0 0,0 0,0 0,0-1,0 1,0 0,1 0,-1 0,0-1,1 1,-1 0,1 0,-1-1,0 1,1 0,0-1,-1 1,1-1,-1 1,1-1,0 1,-1-1,1 1,0-1,-1 1,1-1,0 0,0 1,1-1,35 17,-34-16,62 21,126 24,85-3,-215-34,1443 109,-1461-117,-25-2,0 1,0 2,0-1,27 8,-45-9,0-1,1 1,-1 0,0 0,1 0,-1 0,1 0,-1 0,0 0,1 0,-1 0,1 0,-1 1,0-1,1 0,-1 0,0 0,1 0,-1 1,0-1,1 0,-1 0,0 0,1 1,-1-1,0 0,0 1,1-1,-1 0,0 1,0-1,0 0,0 1,1-1,-1 0,0 1,0-1,0 0,0 1,0-1,0 1,0-1,0 0,0 1,0-1,0 1,0-1,0 0,0 1,0-1,0 0,-1 1,1-1,0 0,0 1,0-1,-1 0,1 1,0-1,0 0,-1 1,1-1,0 0,-1 0,1 0,-1 1,-26 13,-110 32,-170 33,307-79,-448 86,3 0,435-84,8-2,-1 0,0 0,1 1,-1-1,1 1,-1 0,1-1,-1 1,1 1,0-1,-1 0,1 0,0 1,0-1,0 1,0 0,-3 3,4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20.85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225 11,'-46'-6,"36"4,0 1,0 0,-1 0,-11 2,19-1,0 0,0 1,0 0,0 0,0 0,0 0,0 0,1 0,-1 1,0-1,1 1,-1 0,1 0,0 0,-1 0,1 0,0 0,-2 4,-19 23,18-24,1 0,0 0,0 0,0 1,1-1,0 1,0 0,-3 9,4-8,0-1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20.61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1 140,'5'0,"0"0,0-1,1 1,-1-1,0 0,0-1,0 1,0-1,-1 0,1 0,0-1,-1 1,0-1,1 0,-1 0,5-6,-2 2,-1 0,-1-1,1 1,-1-1,-1-1,1 1,-1-1,3-9,-7 17,1-1,-1 1,1-1,0 1,-1 0,1 0,0 0,0-1,0 1,0 0,0 0,0 0,1 0,-1 0,0 1,0-1,1 0,-1 1,0-1,1 0,-1 1,0 0,1-1,-1 1,1 0,-1 0,1-1,1 2,5-2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25.50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1,'-6'0,"-1"1,0 0,1 0,-1 1,1 0,-1 0,1 1,0-1,0 1,0 1,0-1,0 1,1 0,0 0,0 1,-9 9,6-5,1 0,0 1,0 0,1 0,0 1,1-1,0 1,1 0,-3 12,7-22,-1-1,1 1,0 0,0-1,0 1,0 0,-1-1,1 1,0-1,0 1,0 0,0-1,0 1,0 0,1-1,-1 1,0 0,0-1,0 1,1-1,-1 1,0-1,1 1,-1 0,0-1,1 1,-1-1,0 1,1-1,-1 0,1 1,0 0,23-2,24-20,-8-10,-26 20,1 0,23-13,-32 21,0 1,0-1,1 1,-1 0,1 1,-1-1,1 1,0 0,0 1,9 0,-20 0,1 0,-1 0,1 1,-1 0,1-1,-1 1,1 0,-1 0,1 1,0-1,0 1,0 0,0 0,0 0,-3 2,-1 2,1 1,-1-1,2 1,-1 0,-8 14,4-3,0 1,2 0,0 0,-8 36,15-54,1 0,-1 0,1 0,-1 0,1 0,0 0,0 0,-1 0,1 0,0 0,0 1,0-1,0 0,0 0,0 0,1 0,-1 0,0 0,1 0,-1 0,0 0,1 0,-1 0,1 0,0 0,-1 0,1 0,0-1,-1 1,1 0,0 0,0-1,0 1,0 0,-1-1,1 1,2 0,1-1,-1 0,0 0,1 0,-1 0,1-1,-1 1,0-1,1 0,-1 0,0 0,6-3,32-19,11-5,-52 28,0 0,0 0,0 0,0 0,1 0,-1 0,0 0,0 0,0 0,0 0,0 0,1 0,-1 0,0 0,0 0,0 0,0 0,1 0,-1 0,0 0,0 0,0 0,0 0,0 0,1 0,-1 0,0 0,0 0,0 0,0 0,0 1,0-1,1 0,-1 0,0 0,0 0,0 0,0 0,0 0,0 1,0-1,0 0,0 0,0 0,0 0,0 0,0 1,0-1,1 0,-1 0,-1 0,-2 12,-9 9,-9 7,2 1,0 1,2 1,1 0,2 1,-16 49,30-80,0 0,0 0,-1 0,1 0,0 0,0 0,0 0,0 0,0 0,0 0,0 0,0 0,1 0,-1 0,0 0,1 0,-1 0,0 0,1 0,-1 0,1 0,0 0,-1-1,1 1,0 0,-1 0,1-1,0 1,0 0,1 0,1 0,0 0,0 0,0 0,0 0,1-1,-1 1,0-1,0 0,0 0,4 0,10-2,-1-1,-1 0,18-6,-30 8,0 0,0 0,0 1,0-1,0 1,0-1,0 1,1 0,-1 0,0 0,0 1,0-1,0 1,1-1,-1 1,0 0,0 1,-1-1,1 0,0 1,0 0,-1-1,1 1,0 0,-1 0,2 3,26 16,40 23,-62-38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26.64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224 242,'-7'0,"-1"-2,1 1,-1-1,1 0,0-1,0 1,0-1,-12-8,-50-37,62 44,1-1,0 0,1-1,-1 0,1 0,0 0,0 0,1-1,0 1,0-1,1 0,-1-1,1 1,1-1,0 1,0-1,0 0,1 1,0-1,1 0,0-11,0 10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27.10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0,'2'0,"2"0,1 4,-1 3,-1 3,-1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32.47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252 27,'-1'1,"1"0,-1 0,0-1,1 1,-1 0,0 0,0-1,1 1,-1 0,0-1,0 1,0-1,0 1,0-1,0 1,0-1,0 0,0 0,0 1,0-1,0 0,0 0,0 0,0 0,-1 0,1 0,0-1,0 1,-2-1,-33-4,34 4,-78-25,73 25,1-1,0 1,0 1,0-1,-1 1,1 0,0 1,-1 0,1 0,0 0,-9 3,14-3,-1 1,0 0,1-1,-1 1,1 0,0 0,-1-1,1 1,0 0,0 1,0-1,1 0,-1 0,0 0,1 0,-1 1,1-1,0 0,0 0,0 4,0-4,-1 1,1 0,0 0,0 0,1 0,-1 0,0-1,1 1,0 0,0 0,-1-1,2 1,-1 0,0-1,3 5,0-5,-1 0,0 0,1-1,-1 1,1-1,-1 0,1 0,0 0,0 0,-1-1,1 1,4-1,-4 0,0 0,-1 0,1 1,0-1,-1 1,1 0,0 0,4 3,-6-3,-1 0,0 0,1 1,-1-1,0 0,0 1,0-1,0 1,0-1,0 1,-1-1,1 1,0 0,-1-1,1 1,-1 0,0 0,1-1,-1 1,0 0,0 0,0 0,-1 1,0 25,-2 0,-9 40,9-56,3-11,0 0,0-1,0 1,0 0,-1 0,1 0,0 0,0-1,0 1,0 0,1 0,-1 0,0-1,0 1,0 0,1 0,-1-1,0 1,1 0,-1 0,1-1,-1 1,1 0,-1-1,1 1,-1-1,1 1,0-1,-1 1,1-1,0 1,-1-1,1 1,0-1,0 0,-1 1,1-1,0 0,0 0,0 0,-1 0,1 0,0 0,0 0,0 0,0 0,-1 0,1 0,0 0,0 0,0-1,-1 1,1 0,0-1,0 0,59-20,-42 13,-17 8,-1 0,1 0,0 1,0-1,0 0,-1 0,1 0,0 1,0-1,0 0,-1 0,1 1,0-1,-1 1,1-1,0 1,-1-1,1 1,0-1,-1 1,1 0,-1-1,1 1,-1 0,0 0,1-1,-1 1,0 0,1 0,-1-1,0 1,0 0,0 0,1 0,-1-1,0 1,0 0,0 0,0 0,-1 0,1 0,-2 48,2-38,-1-8,1 1,-1 0,1 0,0 0,0 0,1 0,-1 0,1 0,0-1,0 1,0 0,1 0,-1-1,1 1,0-1,0 0,0 1,0-1,1 0,-1 0,1 0,0 0,0-1,0 1,0-1,0 0,0 0,1 0,4 2,-7-3,0-1,0 1,0 0,0-1,0 1,0-1,0 1,0-1,0 0,0 0,1 1,-1-1,0 0,0 0,0 0,0 0,0 0,1 0,-1 0,0-1,0 1,0 0,0-1,0 1,0-1,0 1,2-1,-3-2,0 1,0-1,0 1,0-1,-1 1,1-1,0 1,-1-1,0 1,0 0,0-1,-2-3,-8-34,10 32,-1 0,0 0,0 0,-1 1,0-1,-6-9,9 17,0-1,0 1,-1 0,1-1,0 1,0 0,0-1,-1 1,1 0,0-1,0 1,-1 0,1-1,0 1,-1 0,1 0,0 0,0-1,-1 1,1 0,-1 0,1 0,0 0,-1 0,1 0,0-1,-1 1,1 0,-1 0,1 0,0 0,-1 0,1 1,0-1,-1 0,1 0,-1 0,1 0,0 0,-1 1,-7 16,3 25,8 70,-4-112,0 0,0 0,0 0,-1 0,1 0,0 0,0 0,0 0,0 0,-1 0,1-1,0 1,0 0,0-1,0 1,0-1,0 0,0 1,0-1,0 0,-2-1,-30-18,31 19,1-1,-1 0,0 0,1 0,-1 0,1 0,-1 0,1 0,0 0,0 0,0-1,0 1,0 0,1-1,-1 1,1-1,-1-2,4-48,-2 47,0-1,0 0,-1 1,0-1,0 1,-1-1,1 1,-3-9,2 14,0 0,0 0,0-1,0 1,0 0,0 0,0 0,-1 0,1 0,0 1,-1-1,1 0,0 1,-1-1,1 1,-1-1,1 1,-1-1,1 1,-1 0,0 0,1 0,-1 0,1 0,-3 1,-41 5,35-3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43.89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0 114,'42'1,"48"-2,-83 0,0 0,1 0,-1-1,0 0,0-1,0 1,0-1,-1-1,12-6,25-17,-32 21,-1 0,1-1,-1 0,16-15,-18 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44.6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7 0,'0'2,"0"4,0 3,0 2,-2 1,0 0,0-2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47.3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1,'-1'1,"1"-1,-1 1,0-1,0 1,1 0,-1 0,0-1,1 1,-1 0,1 0,-1 0,1 0,-1-1,1 1,0 0,-1 0,1 0,0 0,0 0,-1 0,1 0,0 0,0 0,0 0,1 2,-2 33,1-32,0 2,0-1,0 1,0-1,1 1,0-1,0 1,0-1,1 0,-1 0,1 1,1-1,-1 0,1-1,-1 1,2 0,-1-1,0 0,1 1,0-1,0-1,0 1,0 0,1-1,-1 0,1 0,0-1,5 3,142 85,-4 8,-42-32,-98-60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48.78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336 66,'-20'-1,"0"-1,0-1,1-1,-1-1,1-1,-23-10,-29-8,67 23,-1 0,1 0,-1 1,0-1,1 1,-1 0,1 0,-1 0,0 1,1-1,-1 1,1 0,0 1,-1-1,1 1,0 0,0 0,0 0,-6 5,-1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51.15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529 0,'-7'5,"1"0,-2-1,1 0,-1 0,1-1,-1 0,0 0,0-1,-15 2,-18 7,32-8,-1-1,0 0,0-1,-19 1,22-2,-1 0,1 0,-1 1,1 0,0 1,-1-1,1 1,0 1,0-1,-10 7,14-8,0 1,1 0,-1-1,0 0,0 1,0-1,-1 0,1-1,0 1,0 0,0-1,-1 0,1 0,0 0,0 0,-1 0,1-1,0 1,0-1,0 0,0 0,0 0,0-1,-6-2,-21-7,25 10,-1 0,0 0,1 1,-1 0,0 0,0 0,1 1,-1 0,0 0,1 0,-1 1,1 0,-1 0,1 0,0 1,0 0,0 0,0 0,-6 6,-1-1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22.62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 4,'-1'-1,"-1"-2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54.23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0,'11'0,"-1"1,1-1,-1 2,1-1,-1 2,0-1,0 1,0 1,14 6,-18-6,-1-1,0 0,0 1,0 0,-1 0,1 1,-1-1,0 1,0 0,-1 0,1 0,-1 1,0-1,-1 1,1-1,-1 1,2 9,27 147,-22-128,-1 1,-2 0,-2 0,0 45,-4-58,-1-6,0-1,2 0,0 0,0 1,2-1,0 0,0-1,7 18,-7-24,0 0,-1 1,0-1,-1 1,1-1,-2 1,0 17,0-17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56.51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3,'33'-1,"-20"0,-1 1,1 0,0 0,14 3,-24-2,0 0,0-1,-1 1,1 0,0 0,0 1,0-1,-1 1,1-1,-1 1,1 0,-1 0,0 0,0 0,0 0,0 1,0-1,0 0,-1 1,1 0,-1-1,2 4,6 16,1-1,1 0,1-1,1-1,0 0,2 0,0-2,1 0,0 0,2-2,0 0,0-1,29 16,-7 1,-33-25,0 0,0 0,0-1,1 0,11 6,-5-4,1 2,-1 0,-1 0,15 14,-21-18,-7-5,0 0,0 1,0-1,1 0,-1 1,0-1,0 0,1 0,-1 0,0 1,1-1,-1 0,0 0,0 0,1 0,-1 1,0-1,1 0,-1 0,0 0,1 0,-1 0,0 0,1 0,-1 0,0 0,1 0,-1 0,0 0,1 0,-1 0,0-1,1 1,-1 0,0 0,1 0,-1 0,0-1,0 1,1 0,-1-1,4-5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29:58.19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55 0,'-2'1,"0"-1,-1 1,1-1,0 1,-1 0,1 0,0 0,0 0,0 0,0 1,0-1,0 1,0-1,0 1,1 0,-1 0,0-1,1 1,0 0,-1 0,1 1,0-1,0 0,0 0,0 1,1-1,-1 0,1 1,-1-1,1 3,-3 9,1-1,1 1,0 24,1-34,1 1,-1-1,1 1,-1-1,1 1,0-1,1 1,-1-1,1 0,0 0,0 0,0 0,1 0,-1 0,1 0,6 5,0-1,1-1,0 0,1 0,20 9,-27-15,9 7,-2-1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02.34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12,'1'-1,"-1"0,1 1,-1-1,1 0,0 1,-1-1,1 1,0-1,0 1,-1-1,1 1,0-1,0 1,0 0,0 0,-1-1,1 1,0 0,0 0,0 0,0 0,1 0,26-2,-25 2,1 0,0 0,1 0,-1 0,1 1,-1-1,0 1,1 0,-1 1,0-1,0 1,0-1,0 1,0 0,0 1,-1-1,1 1,-1 0,0-1,1 2,-1-1,5 7,-6-7,-1 0,1 1,-1 0,1-1,-1 1,0 0,0-1,-1 1,1 0,-1 0,0 0,0 0,0 0,0-1,-1 1,1 0,-1 0,0 0,0-1,-1 1,1 0,-1-1,0 1,0-1,-2 4,-3 3,1 0,0 0,1 0,0 1,1 0,0 0,1 0,-3 16,5-19,1 0,0 0,0 0,1 0,0 0,0 0,1 0,0 0,1-1,-1 1,1-1,1 0,4 9,73 152,-24-42,9 26,-62-144,10 19,-7-25,-4-19,-2 0,2-49,-3 61,-1 1,1 0,0 0,-1-1,0 1,0 0,0 0,-1 0,1 0,-1 0,-3-6,5 10,0 0,-1 0,1 0,0 0,0 0,0 0,0 0,0 0,0 1,0-1,0 0,0 0,0 0,0 0,0 0,0 0,0 0,0 0,0 0,0 0,-1 0,1 0,0 0,0 0,0 0,0 0,0 1,0-1,0 0,0 0,0 0,0 0,-1 0,1 0,0 0,0 0,0 0,0 0,0 0,0-1,0 1,0 0,0 0,0 0,-1 0,1 0,0 0,0 0,0 0,0 0,0 0,0 0,0 0,0 0,0 0,0 0,0 0,0-1,0 1,0 0,0 0,0 0,-1 0,1 0,2 12,5 16,2-14,-3-3,0-1,0 0,1 0,0-1,10 10,-13-16,0 0,0 0,0 0,0-1,1 0,-1 0,1 0,-1 0,1-1,0 1,0-1,0-1,0 1,0-1,8 0,0 1,-6-1,-1 0,0 0,0 0,1-1,-1 0,0 0,11-4,-7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03.71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386 0,'-53'70,"50"-64,-1 0,0 0,0 0,0-1,0 1,-1-1,0 0,0-1,-1 1,1-1,-1 0,0 0,0-1,0 0,-1 0,1 0,-1-1,-8 2,-17 5,1-2,-1-1,0-2,-41 1,60-5,1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06.2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0,'5'4,"0"-1,0 0,0 0,1 0,-1-1,1 1,0-1,0-1,0 1,0-1,0 0,0 0,0-1,12 0,-12-1,1 1,0 1,-1-1,1 1,0 0,-1 1,1 0,-1-1,0 2,0-1,0 1,0 0,8 6,98 91,-85-76,1-2,1-2,0 0,44 20,-61-34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08.55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2,'9'-1,"0"1,1 0,-1 1,1 0,-1 0,0 1,1 0,-1 1,0 0,-1 0,1 1,-1 0,1 1,-1 0,10 8,-7-6,0 2,-1-1,0 1,0 1,-1 0,0 0,-1 1,-1 0,10 16,-7-11,1 0,1-1,0-1,1 0,0 0,23 17,-31-28,-1-1,1 1,-1-1,1 0,-1 0,1-1,0 1,8 1,25 9,-29-7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0.1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14,'1'-1,"0"0,0 0,-1 0,1 0,0 0,0 0,1 0,-1 1,0-1,0 0,0 1,0-1,1 1,-1-1,0 1,0-1,1 1,-1 0,0 0,1 0,-1 0,0 0,1 0,-1 0,0 0,1 0,-1 0,0 1,1-1,-1 1,0-1,0 1,1-1,-1 1,0 0,0 0,2 1,-1 0,0 0,0 1,0-1,-1 0,1 1,-1 0,1-1,-1 1,0 0,0-1,0 1,-1 0,1 0,-1 0,1 5,-1 7,0 20,-1 1,-1-1,-14 68,11-58,5-47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1.95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58 0,'2'4,"0"-1,0 0,0 1,-1 0,1-1,-1 1,1 0,-1 0,-1 0,2 6,-2-9,1 9,1 0,-2-1,0 1,0 0,0 0,-2 0,1-1,-1 1,0 0,-1-1,0 0,-1 1,-8 14,2 4,1 1,2-1,-7 47,12-59,-1 0,1-1,1 1,1 0,0 0,1-1,0 1,2 0,0-1,0 1,2-1,-1 0,2 0,0-1,1 0,1 0,15 23,-15-29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4.5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3 297,'-1'-26,"0"14,0 1,1-1,3-18,-3 28,1-1,-1 1,1 0,0-1,0 1,0 0,0-1,0 1,0 0,0 0,1 0,-1 0,1 0,0 0,-1 1,1-1,0 0,0 1,0 0,0-1,0 1,3-1,4-2,1 0,-1 0,0-1,0 0,0-1,-1 0,0 0,0-1,0 0,-1 0,0-1,-1 1,0-2,0 1,6-12,-9 16,-1 1,1-1,0 1,0 0,0 0,1 1,-1-1,1 0,-1 1,1 0,0 0,0 0,0 1,0-1,0 1,0 0,0 0,0 0,5 0,13-1,0 1,35 2,-22 1,-20-2,-1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24.28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1,'0'2,"0"1,3 2,2 2,0 0,1 1,0-1,2 0,-2 0,1 1,-2 1,1 2,1-1,-2-2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5.7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7.13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7.77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8.20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 0,'-2'0,"-1"0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8.71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19.98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1.90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2.4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0,'2'0,"2"0,1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2.77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3.83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30.25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0 821,'6'7,"-1"1,0 0,-1 0,1 0,-1 0,-1 0,0 1,0 0,0 0,-1 0,1 17,-1-14,0 1,1-1,1 1,0-1,8 16,-12-27,0-1,0 1,0 0,0-1,0 1,1-1,-1 1,0-1,0 1,1-1,-1 1,0-1,1 1,-1-1,0 1,1-1,-1 1,1-1,-1 0,1 1,-1-1,1 0,-1 1,1-1,-1 0,1 0,-1 0,1 1,-1-1,1 0,0 0,-1 0,1 0,-1 0,1 0,-1 0,2 0,6-23,-6-34,0-8,0 49,-1-1,-1 1,0-1,-1 0,-1 1,0-1,-1 1,-6-18,9 34,0-1,0 1,0 0,0-1,-1 1,1-1,0 1,0 0,0-1,0 1,-1 0,1-1,0 1,0 0,-1-1,1 1,0 0,0-1,-1 1,1 0,0 0,-1-1,1 1,0 0,-1 0,1 0,-1 0,1-1,0 1,-1 0,1 0,-1 0,1 0,0 0,-1 0,1 0,-1 0,1 0,-1 0,1 0,0 0,-1 1,1-1,0 0,-1 0,1 0,-1 0,1 1,0-1,-1 0,1 0,0 1,0-1,-1 0,1 1,0-1,-1 0,1 1,0-1,0 0,0 1,0-1,-1 1,1-1,0 0,0 1,0-1,0 1,-7 30,8-27,1 0,0 0,0 0,0 0,1 0,-1-1,1 1,0-1,0 0,0 1,0-1,1-1,-1 1,1 0,-1-1,1 0,6 3,-4-2,0 0,0 1,-1 0,0 0,0 1,0-1,0 1,6 8,-3 2,-1 0,-1 1,8 28,-10-29,0-1,2 1,-1-1,14 22,-19-36,0 0,0 0,0 0,0 0,0-1,0 1,0 0,0 0,0 0,0 0,0 0,0 0,0 0,0 0,0 0,0 0,0-1,0 1,0 0,0 0,0 0,1 0,-1 0,0 0,0 0,0 0,0 0,0 0,0 0,0 0,0 0,0 0,0 0,1 0,-1 0,0 0,0 0,0 0,0 0,0 0,0 0,0 0,0 0,0 0,1 0,-1 0,0 0,0 0,0 0,0 0,0 0,0 0,-1-19,-7-23,-13-42,10 46,2 0,1-1,2 0,0-40,2 2,2 48,0 1,6-51,1 52,16-51,-14 57,-1-1,0 0,3-38,-8 41,2-16,-2 0,-5-46,4 77,-1 1,1-1,-1 0,1 1,0-1,0 1,1-1,-1 0,1 1,1-5,-1 7,0 0,0 0,0 0,0 0,0 0,1 0,-1 0,0 0,1 0,-1 1,0-1,1 1,-1-1,1 1,-1-1,1 1,-1 0,1 0,-1 0,1 0,-1 0,1 0,-1 0,1 0,-1 1,3-1,372 9,-261-9,-97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4.66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5.16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5.55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1,'2'1,"0"4,0-1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6.5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7.2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7.68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8.12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8.51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8.88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4,'0'-1,"0"-2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9.26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34.16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0,'5'2,"-1"0,0 0,1-1,-1 1,1-1,0 0,-1 0,1-1,0 0,7 0,8 2,199 21,-47-7,-201-9,-27 0,-76-5,91-4,0 1,0 3,0 2,1 1,-79 21,117-26,0 0,0 1,0-1,0 1,0 0,0 0,1 0,-1 0,0 0,0 0,1 0,-1 0,1 1,-1-1,1 1,0-1,-1 1,1-1,0 1,0 0,0 0,0-1,0 1,1 0,-1 0,0 0,1 0,0 0,-1 0,1 3,1-2,0-1,0 1,0-1,0 0,0 0,1 1,-1-1,1 0,-1 0,1 0,0-1,0 1,0 0,0-1,0 1,0-1,0 0,0 0,1 1,-1-1,1-1,-1 1,4 1,27 4,-1 0,1-2,0-2,48-2,-36 0,53 6,-98-6,0 0,-1 1,1-1,0 0,0 0,0 0,0 0,0 1,-1-1,1 0,0 0,0 1,0-1,0 0,0 0,0 0,0 1,0-1,0 0,0 0,0 1,0-1,0 0,0 0,0 1,0-1,0 0,0 0,0 0,0 1,1-1,-1 0,0 0,0 0,0 1,0-1,0 0,1 0,-1 0,0 0,0 1,0-1,0 0,1 0,-1 0,-26 8,-288 62,297-66,13-4,1 0,0 1,0 0,0 0,-1 0,1 0,0 0,0 1,0-1,-3 3,5-2,0 0,0 0,0-1,0 1,0 0,1 0,-1 0,0 0,1 0,0 0,-1 0,1 0,0 0,0 0,0 0,0 0,1 0,-1 0,0 0,1 0,0 2,0-2,0 1,0 0,0-1,1 1,-1-1,1 1,-1-1,1 0,0 0,0 0,0 0,0 0,0 0,0 0,1-1,-1 1,0-1,1 1,-1-1,1 0,0 0,-1 0,5 0,9 3,1 0,30 1,-23-3,437 69,-426-65,-140 0,9-8,-140 3,230 0,-1 0,1 0,-1 1,1 0,0 0,-11 6,17-7,-1-1,0 0,0 0,0 1,1-1,-1 0,0 1,1-1,-1 1,0-1,1 1,-1-1,1 1,-1-1,1 1,-1 0,1-1,-1 1,1 0,-1-1,1 1,0 0,-1-1,1 1,0 0,0 0,0 0,0-1,-1 1,1 0,0 0,0 0,1-1,-1 1,0 0,0 0,0-1,0 1,1 0,-1 0,0-1,1 1,-1 0,0 0,1-1,-1 1,1-1,-1 1,1 0,0-1,-1 1,1-1,-1 1,1-1,0 0,0 1,-1-1,1 1,0-1,0 0,-1 0,1 0,0 1,1-1,26 13,2-1,-1-2,60 13,98 6,-134-22,65 3,-170-11,-309 1,300 11,52-8,-1-1,1 0,-1 0,1-1,-1 0,0-1,1 0,-1-1,-12-2,20 3,0-1,1 0,-1 0,0 0,0 0,1 0,-1 0,0 0,1-1,-1 1,1-1,0 1,-1-1,1 1,0-1,0 0,0 0,0 1,-1-4,-9-43,0-1,-2 24,-29-42,36 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29.52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35.62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1,'-5'49,"0"10,6-55,-1-1,1 1,0-1,0 1,0-1,0 1,0-1,1 0,0 0,0 0,0 0,0 0,0 0,5 5,25 25,-19-20,0 1,1-2,17 13,-29-23,0-1,0 1,0 0,-1-1,1 1,-1 0,1 0,-1 0,0 0,1 0,-1 0,0 1,-1-1,1 0,0 1,0 4,1 44,-3-45,0 0,1 0,0 0,1 0,0 1,0-1,0 0,2 7,-1-11,-1 0,0 0,1-1,-1 1,1 0,-1-1,1 1,0-1,0 0,-1 1,1-1,0 0,0 0,0 0,1 0,-1-1,0 1,0 0,0-1,1 0,-1 1,0-1,0 0,1 0,-1 0,0-1,4 0,9-2,0 0,0 0,-1-2,1 0,-1-1,0 0,-1-1,0 0,0-2,17-12,-26 13,-14 9,-16 7,-13 15,32-18,0 0,-1-1,1 0,-1 0,0-1,0 1,0-2,0 1,-1-1,1-1,-1 1,1-2,-13 1,-11-6,23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38.6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0,'2'52,"0"-35,-1 0,-1 1,-1-1,0 0,-5 21,3-30,-1 1,-1-1,0 1,0-1,0-1,-1 1,0-1,-1 0,-8 8,6-7,0 2,0 0,1 0,-11 17,14-18,0 0,1 0,0 0,0 1,1-1,1 1,-1 0,1-1,1 1,0 0,0 16,1-22,-1 0,1 1,-1-1,-1 0,1 0,-1 0,1 0,-1 0,0 0,0 0,-1 0,1-1,-1 1,0-1,0 0,-5 5,-10 7,-37 26,20-16,31-21,-3 0,0 2,0-1,0 1,1 0,0 0,0 1,1 0,0 0,0 0,0 1,-3 8,5-8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40.28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1,'1'8,"0"0,1 0,0 0,0-1,5 11,5 20,21 106,-28-124,1 0,11 26,-11-33,-1-1,0 1,-1 0,0 0,-2 0,1 0,-1 1,-1 14,-1-18,-1-3,0-1,1 1,0-1,0 1,1-1,0 1,0-1,0 1,1-1,0 1,0-1,6 11,-8-17,0 0,0 1,0-1,0 0,1 0,-1 0,0 0,0 0,0 1,0-1,1 0,-1 0,0 0,0 0,0 0,1 0,-1 0,0 0,0 1,1-1,-1 0,0 0,0 0,0 0,1 0,-1 0,0 0,0-1,1 1,-1 0,0 0,0 0,0 0,1 0,-1 0,0 0,0 0,0 0,1-1,-1 1,0 0,0 0,0 0,0 0,1-1,-1 1,0 0,0 0,0 0,0-1,0 1,0 0,0 0,0 0,0-1,0 1,0 0,0 0,0-1,4-15,-4 16,3-20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44.55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30 27,'-12'-17,"10"7,13 14,-7 1,0 0,-1 0,1 0,-1 1,-1-1,1 1,-1 0,0-1,0 1,0 0,-1 0,1 11,1-1,5 24,-4-22,-1 0,2 0,1 0,0-1,11 22,-14-34,0 2,1 0,0-1,0 1,1-1,-1 0,7 6,-8-10,0 0,0 0,0 0,0-1,0 1,0-1,1 0,-1 0,0 0,1 0,-1-1,1 1,-1-1,1 0,6 0,-8 0,-1 0,0 0,0 1,1-1,-1 0,0 0,0 0,1-1,-1 1,0 0,0 0,1-1,-1 1,0-1,0 1,0-1,0 1,1-1,-1 0,0 1,0-1,0 0,-1 0,1 0,0 0,0 0,0 0,-1 0,1 0,0 0,-1 0,1 0,0-2,-2 1,1 0,-1 0,0 1,0-1,0 0,0 0,0 1,0-1,-1 1,1-1,0 1,-1-1,1 1,-1 0,0 0,1 0,-1 0,0 0,0 0,1 0,-1 0,-3 0,4 0,-1 0,1 0,-1 1,1-1,-1 0,0 1,1-1,-1 1,0-1,1 1,-1 0,0 0,1 0,-1 0,0 0,0 0,1 0,-1 0,0 1,1-1,-1 1,0-1,1 1,-1 0,1 0,-1 0,1-1,0 1,-1 1,1-1,0 0,-1 0,1 0,0 1,0-1,0 0,0 1,0-1,1 1,-1-1,0 1,1 0,-1-1,1 1,-1 0,1 1,-2 11,0 1,2-1,-1 0,4 25,-1-9,-2 0,-1 52,0-75,0-1,0 1,-1-1,1 0,-2 0,1 0,0 0,-1 0,0 0,-5 6,7-11,1 0,-1 0,1 0,-1 0,0 0,1 0,-1 0,0-1,0 1,0 0,0 0,0-1,0 1,0 0,0-1,0 1,0-1,0 0,0 1,0-1,-1 0,1 1,0-1,0 0,0 0,-1 0,1 0,0 0,0 0,0-1,0 1,-1 0,1-1,0 1,0 0,0-1,0 1,0-1,0 0,0 1,0-1,0 0,0 0,0 0,1 1,-1-1,0 0,0 0,1 0,-1 0,1 0,-1 0,1 0,-1-1,1-1,-4-4,1 0,0 0,0-1,1 0,0 1,-2-16,4-34,2 44,-2 1,0-1,-1 0,0 1,0-1,-2 1,-6-23,6 25,0-1,0 1,1 0,0-12,1 11,-1 1,0-1,0 1,-5-14,2 11,1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46.37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1,'2'0,"2"0,1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48.86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81 1409,'1'-26,"0"19,0 0,-1-1,0 1,0 0,-1-1,0 1,0 0,0 0,-1 0,0-1,-1 2,1-1,-1 0,-1 0,1 1,-1 0,-7-9,8 11,-1 0,1-1,0 0,0 0,1 0,-1 0,1 0,0 0,1-1,-1 1,-1-12,-1-69,1 8,-2 34,3 0,4-74,1 27,-3-576,-1 666,1-1,0 0,0 0,0 0,0 0,0 0,1 0,-1 0,1 0,-1 0,1 0,0 1,-1-1,1 0,0 0,0 1,0-1,0 1,1-1,-1 1,0-1,1 1,-1 0,1-1,-1 1,1 0,0 0,2-1,0 1,-1 1,0 0,1-1,-1 1,1 0,-1 1,0-1,1 1,-1-1,0 1,1 0,-1 0,0 0,0 1,6 3,1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50.74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0,'12'87,"-8"-52,-2-23,0 0,-1 0,-1-1,-1 23,1-30,-1 0,0 0,-1-1,1 1,0 0,-1-1,0 1,0-1,0 1,0-1,-1 0,1 0,-1 0,0 0,0 0,0-1,0 1,-6 2,-91 73,45-29,48-42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51.4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85 1,'0'1,"-2"4,-2 0,-3 1,1 1,-3 2,-2 1,-1 0,0 1,0 0,3-1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52.33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0,'2'0,"2"0,3 0,2 0,0 0,4 0,1 0,-1 0,0 2,0 0,-1 3,-1-1,-1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36.03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0,'143'7,"152"25,-46-2,291-9,-510-21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53.60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1,'-9'218,"8"-206,1-1,0 1,1 0,1-1,0 1,4 14,2 7,-5-9,-1 0,-1 0,-3 34,0-3,2-45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0:56.21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0,'0'4,"0"2,0 3,0 2,0 0,0 2,0 1,0-2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00.3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1,'0'45,"10"77,-6-103,0-1,0 1,2-1,0 0,2 0,16 29,0 12,-7-16,-15-49,-2-5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01.83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1,'-2'72,"0"-45,1 1,1 0,2 0,6 35,-8-60,1 0,0 0,0-1,0 1,0 0,0 0,1-1,-1 1,1-1,0 1,0-1,0 0,0 0,0 0,0 0,1 0,-1 0,1 0,-1-1,1 1,0-1,3 1,0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02.62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180 1,'-2'0,"-2"0,-5 0,-2 0,-1 0,0 0,-1 0,1 0,0 0,-1 0,-2 0,-1 0,1 0,1 0,3 2,3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07.20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327 227,'-8'2,"0"0,0 0,0 1,1 0,-1 0,1 1,0 0,0 1,-7 5,-17 9,24-15,0 0,0 1,1 0,-1 1,1-1,1 1,-1 0,1 1,-5 7,7-11,1 1,0-1,0 1,0-1,0 1,1 0,0-1,-1 1,1 0,1 0,-1 0,1 0,-1 0,1 0,0 0,0 0,1 0,-1 0,1 0,2 6,-2-8,1 1,0-1,0 1,0-1,1 0,-1 0,0 0,1 0,0-1,-1 1,1-1,0 1,0-1,-1 0,1 0,0 0,0 0,0-1,0 1,1-1,2 0,-5 0,-1 0,0 0,0 0,0 0,0 0,0 0,0 0,1 0,-1 0,0 0,0 0,0 0,0 0,0 0,0 0,0 0,0 0,1-1,-1 1,0 0,0 0,0 0,0 0,0 0,0 0,0 0,0 0,0-1,0 1,0 0,0 0,0 0,0 0,0 0,0 0,0 0,0-1,0 1,0 0,0 0,0 0,0 0,0 0,0 0,0 0,0-1,0 1,0 0,0 0,0 0,0 0,0 0,0 0,0 0,0 0,0-1,0 1,-1 0,1 0,0 0,0 0,0 0,0 0,-11-10,-15-6,12 9,-5-1,1 0,0-2,-25-18,39 26,1-1,-1 1,1-1,0 0,0-1,0 1,1 0,-1-1,1 1,0-1,0 0,0 0,0 0,0 0,1 0,0 0,0-1,0 1,1 0,-1 0,1-1,0-6,1 8,0 0,0 0,0 1,0-1,1 0,-1 1,1-1,-1 1,1-1,0 1,0 0,0 0,0 0,1 0,2-2,46-29,-17 11,-18 9,0-1,-2-1,0 0,17-24,-25 32,1 1,0-1,1 2,-1-1,1 1,0 0,1 0,-1 1,1 0,9-2,40-23,-110 32,23 7,23-8,0 0,0 0,0 0,0-1,0 1,-8-1,13-5,4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11.0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63 4,'51'-1,"-30"-1,0 2,1 0,-1 1,0 1,0 1,23 7,-43-10,0 0,0 0,0 1,-1-1,1 0,0 1,0-1,0 1,-1-1,1 1,0-1,-1 1,1 0,0-1,-1 1,1 0,-1-1,1 1,-1 0,1 0,-1 0,0-1,1 1,-1 0,0 0,0 0,1 0,-1 0,0 0,0 1,-1 1,1 0,-1-1,0 1,0-1,0 1,0-1,-1 1,1-1,0 1,-4 2,0 2,-1-1,0 0,0 0,0 0,-1-1,-9 6,-91 30,105-39,1-1,-1 1,0-1,0 1,1 0,-1 0,1 0,0-1,-1 2,1-1,0 0,0 0,0 0,0 0,0 5,-8 45,1-9,1-16,1 1,0 0,-1 52,-19 104,14-138,8-35,1 1,0-1,0 1,2 0,-1 14,-5 17,6-33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15.29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0,'2'4,"0"-1,-1 1,1-1,1 0,-1 1,0-1,1 0,0 0,0-1,0 1,0 0,0-1,0 0,1 0,5 3,11 9,14 12,-26-20,1 0,-1 1,-1 0,12 12,-16-14,0 0,1-1,-1 1,1-1,0 0,0 0,0-1,1 1,-1-1,1 0,0 0,0 0,0-1,0 0,0 0,0 0,1 0,-1-1,1 0,-1 0,1-1,0 1,-1-1,1 0,-1-1,12-1,12 0,-25 6,-15 9,1-4,0 1,0 0,1 0,1 1,0 1,0-1,1 1,0 1,1-1,1 1,0 0,1 0,0 0,1 1,0 0,0 19,0-14,-1 0,-1 0,0-1,-10 20,-9 36,22-64,0-1,-1 1,-1-1,-6 13,6-15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16.8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0 166,'4'-2,"0"1,1-1,-2 0,1-1,0 1,0-1,-1 1,4-4,7-5,183-109,-195 119,0-1,1 1,-1 0,1-1,-1 1,1 0,-1 1,1-1,-1 0,1 1,-1 0,1-1,0 1,5 0,-6 1,0 1,0-1,0 0,-1 0,1 1,0-1,-1 1,1-1,-1 1,1 0,-1 0,0-1,1 1,-1 0,0 0,0 0,-1 0,2 4,18 38,-13-30,0-1,-1 2,-1-1,0 1,-1-1,3 25,-5-28,0-2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18.6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37.14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1,'24'1,"-1"2,1 0,24 8,13 2,176 20,273 3,-433-30,-61-5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19.6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24.52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1281,'54'-78,"-28"54,-17 16,0 0,0-1,-1 0,0 0,-1 0,0-1,11-21,1-9,2 1,2 1,52-66,-58 79,-2-1,0-1,-1 0,16-49,-7 19,-17 45,1 1,0 1,1-1,0 2,0-1,1 1,0 0,1 0,0 1,0 1,1 0,16-9,-14 9,0 0,-1-1,-1-1,1 0,-1-1,-1 0,0-1,0 0,10-14,1-16,-2-1,23-69,-32 81,12-21,-17 41,0-1,-1 1,0-1,0 0,-1 0,-1 0,3-21,-5 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25.46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26.38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0,'0'23,"-1"-11,0 0,1 1,1-1,0 0,0 0,1 0,1 0,0 0,0 0,1-1,1 1,10 17,-9-19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28.2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1,'1'0,"0"1,0 0,0-1,-1 1,1 0,0 0,-1-1,1 1,-1 0,1 0,-1 0,1 0,-1 0,0 0,1 0,-1 0,0 0,0 0,0 0,0 0,0 0,0 0,0 1,2 32,-2-30,1 45,-6 54,3-84,-1 0,-1 0,-1 0,-1-1,-14 33,-34 49,-11 24,60-111,-19 53,21-52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0.69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1 779,'0'1,"0"-1,1 1,-1-1,0 1,1-1,-1 1,1-1,-1 1,1-1,-1 1,1-1,-1 0,1 1,-1-1,1 0,-1 0,1 1,-1-1,1 0,0 0,-1 0,1 0,-1 0,1 0,0 0,-1 0,1 0,-1 0,1 0,0 0,-1 0,1 0,-1-1,1 1,0 0,-1 0,1-1,0 1,27-10,-26 10,17-8,4-1,0 0,1 2,0 0,40-5,-60 12,0-1,0 0,-1 0,1 0,0 0,-1-1,1 1,-1-1,1 0,-1 0,0-1,0 1,0 0,0-1,0 0,-1 0,1 0,-1 0,0 0,1 0,-2-1,1 1,0-1,-1 1,1-1,-1 0,0 1,1-6,1-11,0 0,-1 0,-1 0,-2-22,1 34,2-7,1 0,1 0,0 0,1 0,0 1,1 0,1 0,0 0,12-15,75-129,-88 147,1 0,0 1,1 0,0 0,1 1,0 0,13-10,7-3,39-20,-28 17,-14 8,-18 13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1.50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2.5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30 347,'1'-13,"0"-1,1 1,5-18,4-39,-11 51,-1-1,-1 1,-1 0,0 0,-2 1,0-1,-15-34,14 42,0 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2.7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 5,'-1'-2,"-2"-1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4.21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1,'-1'12,"1"0,0 0,1 1,1-1,-1 0,2 0,0 0,0 0,1-1,1 0,0 1,0-1,1-1,0 1,14 16,-13-19,-1 1,0-1,0 1,-1 0,-1 0,1 1,-2-1,1 1,-1 0,-1 0,1 1,-2-1,1 0,-1 16,-1-21,1 1,1-1,-1 1,1-1,0 0,0 0,0 0,1 0,0 0,0 0,0-1,0 0,8 8,18 29,-27-36,0 0,0 0,-1 1,0-1,0 1,-1-1,1 1,-1-1,-1 10,1-13,-1 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38.27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1,'164'10,"6"0,-13-11,-139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5.58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54 27,'-28'-14,"3"2,66 28,121 104,-155-115,0-2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6.71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40 1,'-2'2,"-1"2,1 3,0 1,3 4,2 1,1 0,1 1,-4-2,-3 0,-3-2,-3-1,-2-1,-1 0,2-3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38.63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147 1,'0'0,"-1"0,1 1,-1-1,1 1,-1-1,0 0,1 1,-1-1,1 1,0-1,-1 1,1 0,-1-1,1 1,0-1,-1 1,1 0,0-1,0 1,0 0,-1-1,1 1,0 0,0-1,0 1,0 0,0 0,-1 25,1-21,-2 106,-3 72,2-155,-2 0,0 1,-2-2,-14 40,-58 163,75-205,1 0,1 0,2 1,3 37,-1 5,-2-60,1 21,5-52,-4 12,0-1,1 1,0-1,1 1,0 0,1 1,0-1,0 1,8-11,-13 21,1 0,-1-1,0 1,0 0,1-1,-1 1,0-1,0 1,1 0,-1 0,0-1,1 1,-1 0,0 0,1-1,-1 1,1 0,-1 0,0 0,1 0,-1-1,1 1,-1 0,0 0,1 0,-1 0,1 0,-1 0,1 0,-1 0,0 0,1 0,-1 1,1-1,-1 0,0 0,1 0,-1 0,1 1,-1-1,0 0,1 1,4 22,-8 27,-2-18,4-23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42.09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1,'0'272,"0"-263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43.67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1,'-2'3,"1"-1,0 1,0-1,1 1,-1 0,0 0,1 0,0-1,-1 1,1 0,0 0,1 0,-1 0,1 4,9 41,-1-15,-2 1,-2-1,-1 2,-1-1,-2 36,-2-66,1 1,0 0,0 0,1-1,-1 1,1 0,0 0,1-1,-1 1,1-1,0 1,0-1,5 8,-2-7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1:45.85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45 0 0,'-43'532'0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48.7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1,'2'72,"-4"96,-8-139,5-20,6-14,3-5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1:50.37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22 0 0,'-22'586'0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51.24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53.3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14 1,'-6'60,"3"-51,2 0,-1 0,1 1,1-1,-1 0,2 1,-1-1,1 1,5 16,-6-25,1 0,0 0,-1 0,1 0,0 0,0 0,0 0,0 0,0 0,0 0,0-1,0 1,0 0,0-1,1 1,-1-1,0 1,0-1,1 0,-1 1,0-1,0 0,3 0,5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39.03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0,'23'2,"45"8,-31-4,26 4,16 3,156 6,-222-19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57.04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0 687,'1'-8,"1"0,0 0,0 0,1 0,-1 0,2 1,-1-1,6-7,12-31,-16 32,0 0,-1 0,-1 0,0 0,-1-1,0 1,-1-1,-1 0,0 1,-1-1,-1 0,0 1,-6-20,6 23,0 0,1 0,0 0,1 0,0-1,1 1,0 0,4-19,-3 20,0-1,0 0,-1 0,-1 0,0 0,0 0,-1 0,-3-15,-6 1,8 21,0 0,0-1,0 1,1-1,0 1,0-1,0 1,0-6,1 9,0-1,1 0,-1 1,1-1,0 0,-1 1,1-1,0 1,0-1,0 1,0-1,0 1,0 0,0 0,0-1,1 1,-1 0,0 0,1 0,-1 0,1 0,-1 1,1-1,-1 0,1 1,0-1,2 0,2 0,0-1,0 1,1 1,-1-1,0 1,7 0,-11 0,10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57.57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1:58.1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1,'0'2,"0"4,0 3,0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1.38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2.2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2.66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30 0,'-2'0,"-3"0,-1 0,-3 0,1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2.97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4.92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0,'4'0,"3"0,2 0,1 0,1 0,1 0,0 0,-1 0,0 2,3 0,-3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5.96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47 1,'-13'13,"9"-10,0 0,1 1,-1 0,1-1,0 2,0-1,0 0,-2 6,5-9,-1 0,1 0,0-1,0 1,0 0,0 0,0 0,0 0,0 0,0-1,0 1,0 0,1 0,-1 0,0 0,1-1,-1 1,0 0,1 0,-1-1,1 2,1 0,0 0,0-1,0 1,1 0,-1-1,0 0,1 1,-1-1,0 0,4 1,18 5,0-1,0-1,33 3,-3-1,-43-5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6.5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21,'1'1,"0"1,0-1,0 0,0 0,0 0,0 0,0 0,0 0,1 0,-1 0,0 0,1 0,-1-1,0 1,1 0,-1-1,1 1,2-1,29 10,-33-10,9 2,0 0,0-1,0 0,1 0,-1-1,15-2,-22 2,1 0,0-1,0 1,-1-1,1 0,0 1,-1-1,1-1,-1 1,1 0,-1 0,0-1,0 0,1 1,-1-1,0 0,0 0,-1 0,1 0,0 0,-1-1,1 1,-1 0,0-1,0 1,1-4,0-2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42.09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523 13,'-3'-2,"0"0,1 1,-1 0,0-1,0 1,0 0,0 0,0 1,0-1,0 1,0-1,0 1,0 0,0 0,-6 1,-48 9,37-4,-1 1,1 1,1 1,0 1,0 0,1 2,0 0,-24 22,36-30,-1 0,1-1,-1 0,0-1,0 1,0-1,-1 0,1-1,0 0,0 0,-1-1,-9 0,7 0,-1 1,0 0,0 1,-20 5,-3 5,26-10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6.99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7.41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7.90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1,'2'0,"3"0,1 0,3 2,-1 2,0 1,-1 1,-2 1,-2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08.78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11.9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65,'2'-2,"2"0,4-2,5-2,2-2,0 0,-1 0,0 2,-2 1,0 0,0 0,-1 2,-1 1,-1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13.4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12,'0'-2,"4"-1,5 1,2 0,2 1,2 0,0 0,0 1,-1 0,-2 0,2 0,0 1,1-1,0 0,0 0,-4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15.45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16.00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16.33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20.1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20.570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0,'6'1,"0"0,-1 1,1-1,0 1,-1 0,9 5,7 2,68 18,2-3,0-5,150 12,181 47,-337-59,207 53,-231-61,-39-8,0 1,0 1,38 14,17 9,114 27,-30-11,-136-38,0-1,0-1,28 0,29 5,576 135,-605-127,-2 0,0-3,75 13,45-4,235 65,-370-79,-6 1,0-2,0-1,1-2,0-1,56 0,-33 1,-34-2,-6-2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44.90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683 10,'-121'21,"47"-19,1-4,-123-18,157 14,0 3,-61 1,69 3,22-1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20.45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2:28.38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17.182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0,'16'2,"-1"0,1 1,-1 0,0 2,0 0,-1 0,0 1,0 1,23 14,-23-12,0-1,0 0,1-2,0 1,1-2,-1 0,1-1,0-1,19 3,443-7,9 0,-384 8,162 33,-174-22,1-4,142 2,-58-10,-119-2,1-2,-1-2,0-3,61-11,-12-4,114-3,-189 19,110-13,-116 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19.272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1,'58'2,"100"19,-101-11,110 4,111-4,-190-8,-74-3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20.453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1,'13'1,"0"0,-1 1,1 1,20 7,31 6,16-11,115-6,-70-1,188 2,-303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22.496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1,'296'12,"-197"-1,-57-5,65 1,-55-6,73 11,-27-3,159-5,17 0,-252-3,25 3,72 14,-48-10,6 1,5 12,185 40,-218-49,-40-8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23.60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1,'641'0,"-621"0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3:26.366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0,'1611'47'0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0.099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3,'403'-2,"423"5,-492 8,-109 7,-199-15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1.638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0,'72'12,"755"0,-585-10,252-5,-449 1,50-10,-83 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46.56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2.84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1,'38'0,"0"1,-1 1,1 2,37 10,-21-2,1-2,87 4,113-11,-145-4,-104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3.375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5.066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5.59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35.90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43.261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47,'-12'-1,"0"0,1-1,-1-1,1 0,-12-4,10 2,-1 1,1 1,-18-2,9 3,-170-9,-28 11,208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44.96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986 71,'-99'1,"-162"-21,188 8,13 1,0 3,-73-1,-136-1,248 8,11 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45.893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1,'0'1,"1"-1,-1 1,1 0,-1 0,1-1,0 1,-1 0,1-1,0 1,0-1,-1 1,1-1,0 1,0-1,0 0,0 1,0-1,-1 0,1 1,0-1,0 0,0 0,0 0,0 0,2 0,30 1,-28-1,207 0,-197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47.118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47.84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47.64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49.277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50.338"/>
    </inkml:context>
    <inkml:brush xml:id="br0">
      <inkml:brushProperty name="width" value="0.5" units="cm"/>
      <inkml:brushProperty name="height" value="1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56.360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0,'941'0,"-884"0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57.571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1,'736'0,"-719"0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3:59.407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1,'28'11,"0"-1,1-1,-1-1,2-2,56 6,-26-9,64-5,-66 0,72 7,19 23,-126-23,-4-1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01.262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1,'77'1,"112"15,-128-10,92-2,23 1,-90 7,-50-6,0-1,39-1,-67-4,19-1,46 6,-57-2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4:02.633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905 130 0,'-905'-129'0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4:04.665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765 47 0,'-765'-47'0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06.011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528 46,'-137'3,"-140"-6,268 2,0 0,1-1,-1 0,0 0,1-1,0 0,0-1,0 1,-14-10,6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4:07.357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682 0 0,'-682'23'0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51.32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21 0,'-10'87,"6"-67,1 1,-1 31,5-48,6 156,-4-134,0-1,2 0,1 0,11 29,-16-51,0 0,1-1,0 1,-1-1,1 1,0-1,0 0,0 0,0 0,0 0,1 0,-1 0,0-1,1 1,0-1,-1 0,1 0,5 2,60 8,-14-3,20 5,-12-3,-48-6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4:08.954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576 35 0,'-576'-35'0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14.502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0,'0'236,"0"-226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23.363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40,'-35'-1,"1"-2,-1-2,1-1,-57-18,128 36,0 3,-1 1,-1 1,0 2,42 31,-76-50,-1 1,1-1,-1 0,1 1,-1-1,1 0,-1 1,1-1,-1 0,1 1,-1-1,0 1,1-1,-1 1,0-1,1 1,-1-1,0 1,0-1,1 1,-1 0,0-1,0 1,0-1,0 1,0 0,0-1,0 1,0-1,0 1,0 0,0-1,0 1,0-1,0 1,-1-1,1 1,0 0,0-1,-1 2,-25 13,23-14,1 0,0 0,-1 0,1 0,0 0,0 1,0-1,0 1,0-1,0 1,-3 4,3-4,1 0,0 0,0 0,1 1,-1-1,0 0,1 0,-1 1,1-1,0 0,0 1,-1-1,2 1,-1-1,0 0,0 1,1-1,-1 0,1 0,0 1,0-1,0 0,0 0,0 0,0 0,1 0,-1 0,3 3,3 0,-1-1,1 0,0 0,0-1,0 0,1 0,7 2,25 11,-39-16,0 1,0-1,-1 0,1 1,0-1,0 1,0-1,-1 1,1 0,0-1,-1 1,1 0,-1-1,1 1,-1 0,1 0,-1-1,1 1,-1 0,0 0,1 0,-1 0,0 0,0 0,1-1,-1 1,0 0,0 0,0 0,0 0,-1 0,1 0,0 0,0 0,0 0,-1-1,1 1,0 0,-1 0,1 0,-1 0,1-1,-1 1,1 0,-1-1,0 1,1 0,-1-1,0 1,1-1,-1 1,0-1,0 1,0-1,0 1,-1-1,1 1,-1 0,1 0,0-1,-1 1,1-1,-1 1,1-1,-1 1,1-1,-1 0,1 0,-1 0,1 0,-1 0,1 0,-1 0,0-1,1 1,0 0,-1-1,1 1,-1-1,1 0,-1 1,1-1,0 0,0 0,-1 0,1 0,0 0,0 0,0 0,0 0,0 0,0-1,0 1,1 0,-1-1,0-1,-1-3,0-1,1 1,0 0,1-1,0 1,0 0,0-1,0 1,3-9,-2 9,0 0,-1 0,1-1,-1 1,0 0,-1 0,1-1,-1 1,-3-7,3 12,0-1,0 1,0 0,0 0,0-1,0 1,-1 0,1 0,-1 0,1 1,0-1,-1 0,0 0,1 1,-1-1,1 1,-1 0,0-1,1 1,-1 0,0 0,-3 0,2 0,-1 0,0 0,0 0,0 1,1-1,-1 1,0 0,0 0,-3 2,7-2,0-1,0 1,0-1,-1 1,1-1,0 1,0 0,0-1,0 1,0-1,1 1,-1-1,0 1,0-1,0 1,0-1,1 1,-1-1,0 1,0-1,1 1,-1-1,0 1,1-1,-1 1,1-1,-1 0,0 1,1-1,-1 0,1 1,-1-1,1 0,-1 0,1 0,-1 1,1-1,-1 0,1 0,0 0,28 16,-27-14,11 4,0 2,-1 0,19 16,-27-20,0 0,-1-1,1 2,-1-1,1 0,-1 1,-1-1,1 1,-1 0,1 0,-2 0,1 0,1 6,13 38,-13-42,0 0,-1 0,1 0,-1 0,-1 0,1 0,-1 1,-1-1,0 10,1-17,-1 1,0 0,0 0,-1-1,1 1,0 0,0-1,0 1,0 0,-1-1,1 1,0 0,0-1,-1 1,1 0,-1-1,1 1,0-1,-1 1,1-1,-1 1,0-1,1 1,-1-1,1 1,-1-1,0 0,1 1,-1-1,0 0,0 1,-21-7,-2 0,23 6,0 1,0 0,0-1,0 1,1-1,-1 1,0 0,0-1,1 1,-1 0,0 0,1 0,-1 0,1 0,-1-1,1 1,0 0,-1 0,1 0,0 0,0 0,-1 0,1 0,0 0,0 0,0 0,0 1,1 0,-2 0,1 0,-1 1,1-1,0 0,0 1,0-1,0 0,0 0,1 1,-1-1,1 0,0 0,-1 1,1-1,0 0,0 0,0 0,0 0,1 0,-1 0,1-1,-1 1,1 0,2 1,1-1,-1 0,1 0,0-1,0 0,0 0,0 0,0-1,0 0,0 0,7-1,24-1,-26 0,0 1,0 0,0 1,1 0,-1 1,0 0,15 3,-24-3,0 0,0 0,0 0,0 0,-1 0,1 0,0 0,0 0,-1 0,1 0,-1 0,1 1,-1-1,0 0,1 0,-1 0,0 1,0-1,0 0,0 0,0 1,0-1,0 3,-5 39,3-28,-13 131,0-102,58-136,-43 92,5-12,-1 1,0-1,4-17,-8 28,1-1,-1 0,1 1,-1-1,0 0,0 1,0-1,0 0,0 0,0 1,0-1,0 0,-1 0,1 1,0-1,-1 0,0 1,1-1,-1 1,0-1,0 1,0-1,0 1,0 0,0-1,0 1,-1 0,1 0,0 0,-1 0,1 0,-1 0,1 0,-3-1,3 2,0 0,0 0,0 0,0 0,0 0,0 0,0 0,1 0,-1 0,0 0,0 1,0-1,0 0,0 1,1-1,-1 1,0-1,0 1,1-1,-1 1,0-1,1 1,-1 0,1-1,-1 1,0 0,1 0,0-1,-1 1,1 0,-1 0,1 0,0 0,0-1,-1 1,1 0,0 0,0 0,0 1,-3 47,3-32,-16 93,16-109,-1-1,1 1,0 0,0-1,0 1,0-1,0 1,-1 0,1-1,0 1,0-1,0 1,1 0,-1-1,0 1,0 0,0-1,0 1,1-1,-1 1,0-1,0 1,1-1,-1 1,0-1,1 1,-1-1,1 1,-1-1,1 1,-1-1,1 0,-1 1,1-1,-1 0,1 1,-1-1,1 0,-1 0,1 0,0 1,-1-1,1 0,-1 0,1 0,0 0,-1 0,1 0,0 0,-1 0,1 0,-1-1,1 1,0 0,-1 0,1 0,-1-1,1 1,-1 0,1-1,0 1,2-2,1 0,0 0,-1 0,0-1,1 1,-1-1,0 1,3-5,1-3,-1-1,0 0,-1 0,0 0,-1-1,0 0,-1 0,0 0,1-20,-3 30,0-1,0 1,0-1,0 1,0 0,1 0,-1-1,1 1,0 0,-1 0,1 0,0 1,0-1,0 0,0 1,0-1,1 1,-1 0,0 0,1 0,-1 0,1 0,-1 0,1 1,-1-1,1 1,4-1,11-1,1 0,31 2,-38 1,18-2,-22-1,0 2,0-1,0 1,1 0,-1 1,0 0,0 0,0 1,-1 0,10 3,-15-2,0 0,0 0,-1 1,1-1,-1 0,0 0,0 1,0-1,-1 1,1-1,-1 0,1 1,-1-1,0 1,-1-1,1 1,-1-1,1 1,-1-1,0 1,0-1,-1 0,1 0,-3 4,4-7,-1 0,0 0,0 0,1 0,-1 0,0 0,1-1,-1 1,0 0,0 0,1-1,-1 1,0 0,1-1,-1 1,1-1,-1 1,1 0,-1-1,0 0,1 1,0-1,-1 1,1-1,-1 0,1 1,0-1,-1 0,1 1,0-2,-18-30,13 22,-18-15,17 19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32.112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211 1,'-2'0,"-5"0,-3 0,-3 0,-3 0,0 0,1 0,1 0,1 0,0 0,1 0,-2 0,0 0,0 0,0 0,1 0,2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33.143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563 49,'-31'-2,"0"-1,-59-15,57 10,0 2,-67-5,35 10,-93 4,146-2,2 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34.026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1,'513'0,"-493"0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35.825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305 0,'-295'0,"286"0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37.196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1,'261'0,"-247"0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40.161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6,'0'-1,"1"1,-1-1,0 1,1 0,-1-1,1 1,-1 0,1-1,-1 1,1 0,-1-1,1 1,-1 0,1 0,0 0,-1-1,1 1,-1 0,1 0,-1 0,1 0,0 0,-1 0,1 0,-1 0,1 1,0-1,-1 0,1 0,-1 0,1 1,14 16,0 27,-14-40,0 1,0-1,0 1,1-1,0 0,4 9,-5-12,-1 0,1 0,-1 0,1 0,0 0,-1 0,1 0,0 0,0 0,0-1,0 1,0 0,0-1,0 1,0 0,0-1,0 1,0-1,0 1,0-1,0 0,1 1,-1-1,0 0,0 0,0 0,1 0,-1 0,0 0,0 0,0-1,2 1,-2-1,-1 1,0 0,0-1,1 1,-1 0,0-1,0 1,1-1,-1 1,0-1,0 1,0 0,0-1,0 1,0-1,0 1,0-1,0 1,0-1,0 1,0-1,0 1,0 0,0-1,0 1,-1-1,1 1,0 0,0-1,0 1,-1-1,1 1,0 0,-1-1,1 1,0 0,-1-1,1 1,0 0,-1 0,0-1,-17-18,15 15,16 14,-3-3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41.883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5,'0'-2,"0"-1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7:58:54.56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0 366 0,'210'1075'0,"-312"-2516"0,-6 1807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47.784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72 0,'3'0,"0"0,-1 1,1-1,0 1,0 0,-1 0,1 0,-1 0,1 0,-1 0,1 1,-1-1,0 1,1 0,-1-1,0 1,0 0,-1 0,1 0,2 3,-4-4,1 0,-1 0,1 1,-1-1,1 0,-1 0,0 0,1 0,-1 0,0 1,0-1,0 0,0 0,0 0,0 1,-1-1,1 0,0 0,0 0,-1 0,1 0,-1 1,1-1,-1 0,1 0,-1 0,0 0,0 0,1 0,-1-1,0 1,0 0,0 0,0-1,0 1,0 0,0-1,0 1,0-1,0 1,0-1,0 0,-1 1,1-1,0 0,-2 0,-66 16,69-33,2-15,-1 32,-1 0,0-1,0 1,0-1,0 1,0 0,0-1,0 1,0 0,0-1,0 1,0-1,0 1,0 0,0-1,-1 1,1 0,0-1,0 1,0 0,0-1,-1 1,1 0,0-1,0 1,-1 0,1-1,0 1,-1 0,1 0,0 0,-1-1,1 1,0 0,-1 0,1 0,0 0,-1-1,1 1,0 0,-1 0,1 0,-1 0,1 0,0 0,-1 0,1 0,-1 0,1 0,-1 1,0 0,-1 0,0 0,1 1,0-1,-1 1,1-1,0 1,0 0,0-1,0 1,0 0,0 0,0 0,0-1,1 1,-1 0,1 0,0 0,-1 0,1 3,-3 46,3-41,0 12,1 1,6 38,-5-51,0 0,1-1,0 1,0-1,1 0,1 0,-1 0,11 14,-15-23,1 1,-1 0,1-1,0 1,-1-1,1 1,-1-1,1 0,0 1,-1-1,1 1,0-1,0 0,-1 0,1 1,0-1,0 0,-1 0,1 0,0 0,0 0,0 0,-1 0,1 0,0 0,0 0,0-1,-1 1,1 0,0 0,-1-1,1 1,0-1,-1 1,1 0,0-1,-1 1,1-1,0 1,-1-1,1 0,-1 1,0-1,1 0,-1 1,1-1,-1 0,0 1,1-1,-1-1,22-45,-20 40,0 4,-1 0,0-1,0 1,0-1,0 1,-1-1,1 1,-1-1,0-6,0 10,0-1,0 1,0 0,0 0,0-1,0 1,0 0,-1 0,1 0,0 0,0-1,0 1,0 0,0 0,0 0,-1 0,1-1,0 1,0 0,0 0,0 0,-1 0,1 0,0 0,0-1,0 1,0 0,-1 0,1 0,0 0,0 0,-1 0,1 0,0 0,0 0,0 0,-1 0,1 0,0 0,0 0,0 0,-1 0,1 0,0 1,0-1,-1 0,-16 18,15-16,1-1,-1 1,1 0,0 0,0-1,0 1,0 0,0 0,0 0,0 0,0 1,1-1,-1 0,1 0,0 0,0 0,-1 1,1-1,1 0,-1 0,0 0,0 1,1-1,1 3,1-1,0 1,0-1,1-1,0 1,0 0,0-1,0 0,8 5,-8-6,0 1,0-1,-1 1,1 0,-1 1,0-1,0 0,0 1,0-1,0 1,-1 0,0 0,0 0,2 6,-3-6,-1-1,0 1,1-1,-1 1,-1 0,1-1,-1 1,1-1,-1 1,0-1,0 0,-1 1,1-1,-1 0,1 0,-1 0,0 0,0 0,-3 3,-9 13,2 0,0 0,1 1,1 1,0 0,2 0,1 1,1 0,0 0,2 1,0-1,2 1,0 39,1-40,1 33,0-53,0 1,0-1,0 1,1-1,-1 1,1-1,0 0,-1 1,1-1,0 0,1 0,-1 1,0-1,0 0,1 0,2 2,-1-3,-1-1,1 0,0 0,0 0,-1 0,1-1,0 1,0-1,-1 1,1-1,-1 0,1 0,-1 0,1-1,-1 1,1 0,-1-1,4-3,21-9,-26 14,0 0,-1-1,1 1,0 0,0 0,0-1,0 1,-1 0,1 0,0 0,0 0,0 0,0 0,0 1,-1-1,1 0,0 0,0 1,0-1,-1 0,1 1,0-1,0 1,-1-1,1 1,0-1,-1 1,1-1,-1 1,1 0,-1-1,1 2,5 29,-6-28,0 0,0 1,0-1,1 0,-1 0,1 1,0-1,0 0,0 0,3 5,10 17,-14-23,1 1,0-1,1 0,-1 0,0 1,0-1,1 0,0 0,-1 0,4 2,-4-4,0 1,0-1,1 0,-1 0,0 0,0 0,0-1,0 1,0 0,0 0,0-1,0 1,0-1,0 1,0-1,0 1,0-1,0 1,0-1,0 0,0 0,0 1,-1-1,1 0,0 0,-1 0,1 0,-1 0,1 0,0-1,5-7,0 1,-1-1,0 0,-1-1,6-16,2-3,-11 28,0-1,0 1,0 0,0 0,0 0,0 0,1 0,-1 0,0 0,1 0,-1 0,1 0,2 0,-4 1,1 0,0 0,-1 0,1 0,-1 0,1-1,-1 1,1 0,-1 0,1 0,0 0,-1-1,1 1,-1 0,1-1,-1 1,0 0,1-1,-1 1,1 0,-1-1,0 1,1-1,-1 1,0-1,1 1,-1-1,0 1,0-1,1 1,-1-1,0 0,0 1,0-1,0 1,0-1,0 1,0-1,0 0,0 1,0-1,0 1,0-1,0 1,-1-1,1 0,0 1,0-1,0 1,-1-1,-6-8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48.876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125 117,'-2'0,"-3"0,-2-2,-2-1,-2 0,0 1,-3-3,-1-1,2-2,3-1,2-1,2-1,0 0,1-1,3 0,4 2,4 2,1 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49.854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0,'3'5,"0"0,-1-1,0 1,0 0,-1 0,1 1,-1-1,0 0,-1 0,1 1,-1 5,6 28,0-7,3 15,-9-45,1 0,-1 0,1-1,-1 1,1 0,0 0,0 0,0 0,0-1,1 1,-1-1,0 1,1-1,-1 1,1-1,2 2,-4-3,0 0,1 0,-1 0,0 1,0-1,1 0,-1 0,0 0,1 0,-1 0,0 0,1 0,-1-1,0 1,1 0,-1 0,0 0,1 0,-1 0,0 0,0-1,1 1,-1 0,0 0,0 0,1-1,-1 1,0 0,0 0,1-1,-1 1,0 0,0 0,0-1,0 1,0 0,1-1,-1 1,0 0,0-1,0 0,3-14,-3 15,0-11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50.786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0,'2'2,"1"3,1 0,3 1,2 3,1 0,3 0,-1-3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51.807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52.504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8 5,'-2'0,"-1"-2,1-1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4:52.789"/>
    </inkml:context>
    <inkml:brush xml:id="br0">
      <inkml:brushProperty name="width" value="0.1" units="cm"/>
      <inkml:brushProperty name="height" value="0.2" units="cm"/>
      <inkml:brushProperty name="color" value="#0099CC"/>
      <inkml:brushProperty name="tip" value="rectangle"/>
      <inkml:brushProperty name="rasterOp" value="maskPen"/>
      <inkml:brushProperty name="ignorePressure" value="1"/>
    </inkml:brush>
  </inkml:definitions>
  <inkml:trace contextRef="#ctx0" brushRef="#br0">20 1,'-4'0,"-3"0,-1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18.66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6,'1'-1,"-1"1,1-1,-1 1,1-1,-1 1,1 0,-1 0,1-1,-1 1,1 0,-1 0,1-1,0 1,-1 0,1 0,-1 0,1 0,0 0,-1 0,1 0,-1 0,1 0,0 0,-1 0,1 0,-1 1,1-1,-1 0,1 0,0 1,0-1,23 8,-23-8,1031 328,-957-308,448 98,-493-115,1-1,-1-1,38-5,13 0,245 5,-305-1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19.78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2,'569'-2,"870"11,-1373-7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20.419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0,'4'0,"11"0,19 0,22 0,24 0,21 0,22 0,25 0,34 0,46 0,41 2,31 3,-13 2,-46 0,-62 1,-62-1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57.01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1,'-1'0,"0"1,1 0,-1-1,0 1,1-1,-1 1,0 0,1 0,-1-1,1 1,-1 0,1 0,-1 0,1-1,0 1,0 0,-1 0,1 0,0 0,0 0,0 0,0 0,0 0,0-1,0 3,-1 29,2-27,-2-3,1 1,0 0,0 0,0 0,1 0,-1 0,1 0,0 0,-1-1,1 1,0 0,1-1,-1 1,0 0,1-1,0 0,-1 1,4 2,-2-3,1 0,-1 0,1 0,0-1,0 1,0-1,0 0,0 0,0 0,0-1,1 1,5-1,24 0,-25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5:26.848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 0,'2105'-48'0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28.897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1237 199,'-1'1,"1"0,-1-1,1 1,-1 0,0 0,1-1,-1 1,0-1,0 1,1-1,-1 1,0-1,0 1,0-1,0 0,0 1,1-1,-1 0,0 0,0 0,0 0,0 0,0 0,-1 0,-30 2,29-2,-6-1,0 0,0 0,0-1,0 0,0-1,0 0,1 0,-16-9,14 7,0 0,-1 1,0 0,0 0,-16-2,-687-85,521 57,140 23,17-1,27 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33.337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1002 155,'-60'-5,"0"-1,0-4,-101-30,74 18,34 11,0 1,-1 3,-99 0,128 6,-1-2,1 0,-27-8,27 5,-1 1,-46-3,63 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34.87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1248 128,'-230'12,"203"-12,-21 1,0-1,1-3,0-2,-1-2,-62-17,97 20,-1 1,0 1,-23-1,23 2,1 0,-1-1,1 0,-15-5,-30-9,-1 2,-1 3,-76-4,-22-3,146 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39.497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1486,'2'-5,"0"1,0 0,-1-1,1 1,-1-1,0 1,0-1,-1 0,1 0,-1 1,0-1,-1-8,1-6,8-57,32-132,-1 10,-32 125,-6-148,-2 11,6 174,2 1,1-1,2 1,26-62,-34 90,4-6,1 0,0 1,1-1,13-14,20-35,-31 43,-6 11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39.70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41.511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2610 36,'-44'-2,"-76"-14,77 9,-85-4,-1405 13,802-3,721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43.793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417 1,'-46'0,"1"1,-1 2,-69 14,72-8,28-7,0 0,1 2,0-1,-1 2,-24 11,38-15,1-1,-1 0,1 0,-1 1,1-1,-1 0,1 1,-1-1,1 0,-1 1,1-1,-1 1,1-1,0 1,-1-1,1 1,0-1,0 1,-1-1,1 1,0-1,0 1,0-1,0 1,-1 0,1-1,0 1,0-1,0 1,0 0,0-1,1 1,-1-1,0 1,0-1,0 1,1 0,21 17,32 3,49 2,-58-15,62 21,-56-16,-38-10,-1 0,1 1,22 9,49 18,-18-8,-56-19,-1 0,0 0,0 1,0 0,0 0,-1 1,0 0,0 1,-1 0,1 0,-2 0,1 1,-1 0,0 0,-1 1,0 0,0 0,6 18,-5-13,1-1,0 0,1 0,0 0,1-1,1 0,0-1,20 19,-26-27,4 5,-1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5:45.193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729 0 0,'-728'0'0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51.69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38 0,'-1'1,"-1"-1,0 1,1-1,-1 1,1-1,-1 1,0 0,1 0,0-1,-1 1,1 0,0 1,-1-1,1 0,0 0,0 0,0 1,0-1,0 1,0-1,0 1,1-1,-1 1,0-1,1 1,-1 0,1-1,0 1,-1 0,1 2,-4 54,5-56,-2 40,1-21,0-1,5 33,-4-47,0 1,1-1,0 1,1-1,-1 0,1 0,0 0,1-1,-1 1,1-1,0 1,5 4,38 41,-28-29,42 37,-53-53,-1 0,2 0,-1-1,0-1,1 1,0-1,0-1,0 0,17 4,84 6,-97-13,-1 0,1 0,-1-1,1-1,-1 0,23-7,-11-6,-16 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58.20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1,'2'1,"1"0,-1 1,1-1,-1 1,1 0,-1-1,0 1,0 0,0 0,0 1,0-1,-1 0,3 3,1 2,21 27,38 63,-42-60,46 57,-62-86,0-1,0 1,-1 0,0 1,0-1,-1 1,0 0,0 0,-1 0,-1 1,1-1,-2 1,1 0,0 14,32 202,-30-210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53.051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5:57.57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1,'802'0,"-792"0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1.82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9 140,'2'-2,"1"-3,-1-2,0-2,0-2,-2-1,1 0,-3-2,0-1,-1 0,1 1,-4 1,0 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3.05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5.24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1,'6'10,"1"-1,0 1,1-1,0-1,0 1,1-1,10 7,-8-6,0 1,0 0,16 21,-25-27,0 0,0 0,0 1,-1-1,0 1,0 0,0-1,0 1,-1 7,4 14,-2-18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6.26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0,'4'1,"0"0,0 0,0 1,0-1,0 1,0 0,-1 0,6 4,23 10,113 11,-66-13,-60-11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7.45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0,'29'3,"0"0,-1 2,0 1,44 15,-15-4,-43-13,-1-1,1-1,0 0,0-1,0 0,0-1,26-4,117-2,-135 6,9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8.58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1,'455'11,"-418"-9,0 2,42 9,-37-6,56 4,-84-10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09.63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2,'159'-2,"165"4,-48 9,-118-10,-145-1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12.12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1,'280'12,"-155"0,-87-10,1 1,50 12,-9-1,-24-5,-23-3,1-1,39 0,80 3,-117-5,-25-1,-1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8:59.62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1,'3'47,"2"1,3-1,1 0,26 79,-11-44,-21-67,-1 0,0 0,-1 1,-1-1,-2 20,1-18,0 1,2-1,3 28,-2-35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13.54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14,'1'-1,"-1"0,1 1,-1-1,1 0,0 1,-1-1,1 1,0-1,0 1,0-1,-1 1,1-1,0 1,0 0,0 0,0-1,0 1,-1 0,1 0,0 0,0 0,2 0,26-2,-26 2,367-2,-189 3,-157-1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15.80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0,'43'0,"220"10,-198-6,91-5,33 1,-118 14,-24-2,-27-9,19 5,53 2,228 1,-295-9,-15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17.81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0,'-189'12,"175"-12,2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21.75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22.95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25.39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1420 23,'-217'-12,"146"5,-1 3,-131 11,110 0,-142-7,95-3,19 1,-127 4,237 0,3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30.12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534 1,'-520'0,"507"0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34.09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1,'-2'0,"0"0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35.46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39.65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04.55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21 639,'1'-114,"-2"-120,-9 179,7 43,0 0,1 0,-1-22,4-116,-1 150,0-1,0 1,-1-1,1 1,0-1,0 1,0-1,0 1,0-1,0 1,0-1,0 1,0-1,1 1,-1-1,0 1,0-1,0 1,0-1,1 1,-1-1,0 1,1 0,-1-1,0 1,1-1,-1 1,0 0,1-1,-1 1,1 0,-1 0,0-1,1 1,-1 0,1 0,-1 0,1-1,0 1,15 17,10 30,-19-30,1 0,-2 0,0 1,6 34,-12-51,1 0,-1 0,0 0,0 0,1 0,-1 0,1 0,-1-1,0 1,1 0,0 0,-1-1,1 1,-1 0,1-1,0 1,0 0,-1-1,1 1,0-1,0 1,0-1,-1 0,1 1,1-1,31 3,29-14,-55 9,106-28,-68 16,-36 11,-11 1,-21 3,8-2,0 1,1 0,-1 2,0-1,1 2,-1 0,1 1,0 0,0 1,0 0,-24 15,19-3,19-16,0-1,0 1,-1-1,1 1,0-1,0 1,0-1,0 1,0 0,0-1,0 1,0-1,0 1,0-1,0 1,0-1,0 1,0-1,1 1,-1-1,0 1,0-1,1 1,-1-1,1 1,2 2,0-1,0 1,0-1,1 0,-1 0,1-1,-1 1,1-1,6 2,194 52,-201-54,0 0,0 0,-1 0,1 1,0-1,-1 1,0 0,1-1,-1 1,0 0,0 1,0-1,0 0,0 0,0 1,-1-1,1 1,-1 0,2 3,1 7,0-1,-1 1,3 18,-5-21,1 0,0 0,0 0,1 0,5 9,-3-11,1-2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41.17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1,'261'10,"-128"-8,-74-2,-45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43.59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1,'929'0,"-918"0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48.54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3,'165'-2,"171"4,-240 9,-54-5,56 1,122-7,-201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50.44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1,'212'12,"-112"-1,-60-5,59 0,-3-7,231 2,-305 1,-6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54.76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1,'5'0,"73"-1,0 4,83 14,-134-14,0-1,41-2,-30 0,-28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36:57.06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764 0 0,'-764'12'0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6:59.02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1,'2'4,"0"1,0-1,0 1,-1 0,1-1,-1 1,0 0,-1 0,1 0,-1 0,0 0,-1 10,2 15,0-19,1 0,1 1,0-1,0 0,1 0,1-1,0 1,0-1,1 0,0 0,1-1,0 0,9 10,-5-10,0 1,0-2,1 1,0-2,1 1,0-2,0 0,0 0,1-1,16 3,62 15,1-4,0-5,121 4,-197-17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00.62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2,'-1'5,"0"0,0-1,0 1,0-1,-1 1,0-1,0 1,0-1,-1 0,0 0,1 0,-1 0,0-1,-1 1,-4 4,-4 2,0 1,-1-2,-18 11,-8-1,39-19,0 0,-1 0,1 0,0 0,0 0,0 0,0 0,-1 0,1 0,0 0,0 0,0 0,-1 0,1 0,0 0,0 0,0 0,0 0,-1 0,1-1,0 1,0 0,0 0,0 0,0 0,0 0,-1-1,1 1,0 0,0 0,0 0,0 0,0-1,0 1,0 0,0 0,0 0,0-1,0 1,0 0,0 0,0 0,0 0,0-1,0 1,0 0,0 0,0 0,0-1,0 1,12-24,-9 18,0 0,0-1,-1 1,0-1,0 1,0-1,-1 0,1-12,2-9,-1 20,2 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03.36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0,'0'48,"-1"-2,8 68,-5-98,1 0,1 0,1 0,0-1,1 1,0-1,17 27,2-7,1 0,1-2,2-2,35 32,143 98,-163-132,-27-19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04.87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06.10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0,'0'2,"0"2,0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05.75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06.38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11.50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1 193,'0'0,"1"-1,-1 0,0 1,1-1,-1 1,1-1,-1 0,1 1,-1-1,1 1,0-1,-1 1,1 0,0-1,-1 1,1-1,0 1,-1 0,1 0,0-1,-1 1,1 0,0 0,0 0,-1 0,1 0,1 0,28-2,-21 2,0-2,0-1,0 0,0-1,0 1,-1-2,0 1,0-1,0 0,0-1,8-8,43-27,-18 24,86-25,-55 20,-58 18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13.12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1 323,'10'1,"-1"-2,1 1,-1-2,1 1,-1-1,1 0,-1-1,0 0,0-1,0 0,0 0,-1-1,0 0,0 0,8-7,-10 6,0-1,-1 1,0-1,0 0,0 0,-1-1,0 1,0-1,-1 0,0 0,0 0,-1 0,0-1,-1 1,0-1,0 1,0-11,-2-89,1 94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15.37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1,'0'4,"0"0,1 0,0 1,0-1,0 0,0 0,0 0,1 0,0-1,0 1,0 0,0-1,1 1,-1-1,1 0,0 0,0 0,0 0,0 0,0-1,6 4,8 4,-1-2,1 0,29 9,-11-4,-9-4,0-1,34 6,39 10,105 36,50 19,-241-74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17.30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1,'5'1,"-1"0,1 1,-1 0,1 0,-1 1,1-1,-1 1,0 0,0 0,-1 0,1 0,3 5,15 11,273 182,-264-177,-1 2,45 50,-21-21,5 5,1 0,77 60,-122-110,-3-3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18.13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0,'2'7,"0"0,0 0,1-1,0 1,0-1,0 1,5 5,2 7,0 3,1-1,1-1,1 1,0-2,1 0,2-1,-1 0,2-1,1-1,22 17,-15-14,-16-10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22.52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584 669,'0'0,"0"1,0-1,0 0,0 1,0-1,0 0,0 0,0 1,0-1,0 0,0 0,-1 1,1-1,0 0,0 1,0-1,0 0,0 0,0 0,-1 1,1-1,0 0,0 0,0 0,-1 1,1-1,0 0,0 0,-1 0,1 0,0 0,0 1,-1-1,1 0,0 0,0 0,-1 0,1 0,0 0,-1 0,1 0,-17-6,-9-13,22 15,0-1,0 0,1 0,0 0,0-1,1 1,-1 0,1-1,0 0,1 0,-1 1,1-1,0 0,1 0,-1-7,1 4,-1 0,-1 1,1-1,-1 1,-1-1,-5-12,-18-43,23 55,0-1,0 1,-1 0,0 0,-1 0,0 1,0-1,-1 1,0 0,0 1,-1 0,-12-11,-92-53,40 28,26 16,31 20,1 0,0-1,1 0,0-1,0 0,1-1,0 0,1-1,0 0,-9-13,7-12,9 26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24.14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213 329,'-6'-1,"-1"0,0-1,1 1,0-1,-1-1,1 1,0-1,0 0,0-1,1 0,-1 1,1-2,0 1,0-1,0 1,0-1,1-1,0 1,-6-10,-3-7,0 0,1 0,-17-47,24 53,0 4,0-1,1 0,1 0,-3-25,5 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27.63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1,'2'20,"0"0,1 1,8 30,-5-29,-2 0,4 35,-8-42,1 10,1 0,0 0,10 37,6 39,-16-80,1 0,0-1,2 0,1 1,10 24,-12-35,5 9,0 0,17 23,-22-36,0 0,1-1,0 0,0 0,0 0,1 0,0-1,0 0,0 0,13 5,22 10,-27-12,0-1,0 0,0-1,0 0,1-1,0-1,0 0,18 0,216-3,-235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7:56:32.121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0,'3266'503'0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0.41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0,'0'2,"0"0,1 0,-1 0,1-1,-1 1,1 0,0 0,0-1,0 1,0-1,0 1,0-1,0 1,0-1,1 1,-1-1,0 0,1 0,0 0,-1 0,1 0,-1 0,3 0,52 21,-11-5,-30-6,0 0,0 1,-1 0,0 1,-1 1,-1 0,0 1,-1 0,10 19,10 23,31 78,-45-95,23 44,4-1,66 94,188 330,-258-435,-20-32,-14-27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1.79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676 858,'-11'1,"1"0,-1 1,0 0,1 1,0 0,-1 0,1 1,0 1,1-1,-19 13,-28 13,46-26,0 0,-1-1,1 0,-1 0,1-1,-1-1,0 0,-13 0,17-2,1 1,-1-1,0 0,1-1,-1 1,1-1,-1 0,1-1,0 0,0 0,0 0,0-1,-10-8,9 5,0 0,0-1,1 1,0-2,0 1,1-1,0 0,0 0,1 0,0 0,1-1,0 0,-2-15,-6-35,-6-23,16 77,-1 1,0-1,0 1,0 0,-1 0,0 0,0 0,0 1,-1-1,0 1,-5-6,-18-9,24 18,0 0,1-1,-1 1,1-1,-1 1,1-1,0 0,0 0,0 0,0 0,0-1,0 1,1 0,-1-1,1 1,0-1,-1 1,1-1,0 0,0 0,1 1,-1-1,1 0,-1 0,1 0,0-4,-18-170,4 63,11 94,-1 1,-8-26,7 27,0-1,-3-34,6 41,-1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3.40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6.35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8,'613'1,"620"-3,-1121-2,-87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7.11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12,'1119'0,"-973"-11,-112 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8.38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1551 66,'-134'-13,"111"13,-336-10,242 7,58 2,-99-13,104 7,-2 3,-97 6,44 1,-186-18,262 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9.15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0 714,'0'0,"1"1,-1-1,0 1,0-1,1 1,-1-1,0 1,1-1,-1 1,1-1,-1 1,0-1,1 0,-1 1,1-1,-1 0,1 0,-1 1,1-1,-1 0,1 0,0 0,-1 1,1-1,-1 0,1 0,-1 0,1 0,0 0,-1 0,1 0,-1 0,1-1,-1 1,1 0,-1 0,1 0,0-1,-1 1,1-1,25-8,-9-3,0 0,-1-2,0 0,-1 0,0-1,-2-1,0-1,19-30,4-16,33-81,-8 14,-39 89,2 1,2 1,40-46,-59 77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39.74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1 275,'0'2,"2"0,5 1,2-1,7-3,6-2,6-6,5-5,6-4,6-3,7-6,5-6,-1-2,-1-2,-6 2,-13 6,-12 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40.24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0 514,'0'-2,"2"-5,1-3,2-3,3-9,6-9,5-13,2-5,-1-6,3 1,5 2,-1 6,-2 8,-3 7,-4 9,-5 6,-3 3,-2 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41.03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1 391,'13'-3,"1"0,-1 0,0-1,0-1,0 0,-1-1,0 0,0-1,18-13,18-9,29-10,-31 18,-2-2,0-3,45-35,-83 55,1-1,-2 0,1 0,-1-1,0 0,0 0,5-15,12-18,-12 27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45.78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118 1,'-1'0,"0"1,0-1,0 0,0 1,-1-1,1 1,0 0,0-1,0 1,0 0,0-1,0 1,1 0,-1 0,0 0,0 0,1 0,-1 0,0 0,1 0,-1 0,1 0,-1 0,1 1,0-1,-1 0,1 0,0 0,0 1,0 1,-2 44,2-41,0 3,0 1,-1-1,-1 0,1 1,-1-1,-1 0,0 0,0-1,-6 13,-1-4,-1 0,0-1,-19 20,23-26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2.06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103 0,'-4'8,"0"1,1-1,-1 1,2-1,-1 1,1 0,0 0,1 1,0-1,1 10,-1-5,-3 9,-1-1,-1 1,-13 33,10-29,-12 49,12-29,7-38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50.56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0 165,'40'1,"-27"0,0 0,0 0,0-2,1 0,-1 0,0-1,0-1,-1 0,1-1,0 0,16-9,-14 5,0 0,0 1,1 1,0 0,0 1,0 1,19-3,-16 2,-1-1,0-1,0-1,-1 0,21-14,-11 7,-15 7,-2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54.85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227 1,'0'0,"-1"1,0-1,0 1,1-1,-1 1,0-1,1 1,-1 0,1-1,-1 1,1 0,-1 0,1-1,-1 1,1 0,0 0,-1 0,1 0,0-1,0 1,0 0,-1 0,1 0,0 0,0 0,1 1,-3 30,2-28,0 7,1-3,-1 0,0 0,0 0,-1-1,0 1,-1 0,1-1,-1 1,-1-1,0 1,0-1,-6 11,-12 17,-2 2,-46 60,50-72,16-21,1 1,-1-1,0 0,0-1,-1 1,1 0,-1-1,0 0,0 0,0 0,0 0,0-1,0 0,-6 2,23-6,-1 1,1 0,24 0,34-1,75-9,-63 7,25 4,-87 2,1-1,-1 0,0-2,0-1,1-1,-1 0,30-10,-38 7,-5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55.49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25,'321'12,"88"-31,-25 1,-362 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56.72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58.90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36,'1'-1,"-1"0,0 1,1-1,-1 0,1 1,-1-1,1 1,0-1,-1 1,1-1,-1 1,1-1,0 1,-1 0,1-1,0 1,0 0,-1-1,1 1,0 0,0 0,-1 0,1 0,2 0,26-3,-21 2,312-21,-307 22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7:59.52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1,'422'10,"-407"-9,-1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01.17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1 263,'1'-5,"1"1,0 0,0 0,1 0,-1 1,1-1,0 1,0-1,0 1,0 0,1 0,-1 0,7-3,12-14,-15 11,-1-1,0 0,-1 0,0 0,0 0,-1-1,0 0,-1 1,0-2,-1 1,-1 0,2-13,-1 6,1-4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02.06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1,'12'120,"-13"-14,1-93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02.69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1 101,'2'-2,"2"-5,2-3,0-1,2 0,0 0,0 1,-1-3,0 0,-1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03.25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1 114,'2'0,"2"0,3-4,5-4,1-1,1-3,0 0,-2-1,-2 3,-2 0,2-2,-1 0,-3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3.24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0,'-1'13,"-1"-1,0 0,-1 0,-1-1,0 1,0-1,-1 1,-1-1,-11 16,9-13,0 1,1-1,0 1,-7 28,-13 123,23-150,1 0,1-1,1 1,0 0,1 20,1-31,-1-1,1 1,0-1,0 0,0 1,1-1,0 0,0 0,0 0,0 0,0 0,1 0,0 0,-1-1,2 0,-1 1,0-1,1 0,-1-1,1 1,0 0,6 2,-6-2,0-1,0 0,1-1,-1 1,0-1,1 0,-1 0,1 0,-1 0,1-1,6 0,-9 0,-1-1,1 0,-1 0,1 0,-1 0,1 0,-1 0,0 0,1-1,-1 1,0 0,0-1,0 1,0-1,0 1,0-1,-1 1,1-1,0 0,-1 1,1-1,-1 0,0 0,1 1,-1-1,0 0,0 0,0 0,0 1,-1-1,1-2,-2-77,1 55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11.13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31,'2'-2,"3"-1,2 0,4 1,3 1,0 0,-2-2,-1 1,0-3,1 1,0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12.92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1,'544'0,"-533"0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13.99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1,'471'0,"-455"0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21.69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15,'6'-2,"0"-1,0 1,0 0,0 0,1 1,-1 0,1 0,-1 1,1-1,-1 1,1 1,8 1,4-2,224 1,-232-1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23.01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13,'2'0,"5"-2,3-1,1 0,2 1,2 1,1 0,-1 0,0 1,-2 0,2 0,0 0,2 1,-1-1,-2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34.46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0,'3'2,"0"0,0 0,0 1,0-1,0 1,-1 0,1 0,-1-1,0 2,0-1,0 0,0 0,0 1,1 3,16 57,-11-35,-6-23,1-1,0 0,0 1,0-1,0 0,1-1,0 1,0-1,1 1,-1-1,1 0,0-1,0 1,0-1,0 0,1 0,-1-1,1 0,-1 0,1 0,0 0,0-1,0 0,0 0,0-1,0 0,0 0,0 0,0-1,0 0,0 0,0 0,0-1,0 0,-1 0,1 0,5-4,-72 16,12-4,0-3,-96-4,45-2,-44-9,135 12,-10 1,0-1,0-1,0-1,-28-6,97 1,-13 3,-2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35.28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411 25,'-148'-12,"97"6,-52 0,4 6,90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36.41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302 1,'-1'1,"1"0,-1 0,0 0,0 0,1 0,-1 0,0 0,0 0,0 0,0 0,0 0,-1-1,1 1,0 0,0-1,0 1,-1-1,1 1,0-1,-1 0,1 1,0-1,-2 0,-32 6,-8-1,30-3,1 0,-1-1,0-1,0 0,0 0,-23-5,-34-2,57 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37.65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658 49,'-5'-2,"0"-1,0 1,-1 0,1 0,-1 1,0 0,1 0,-1 0,0 1,0 0,0 0,1 0,-12 2,-11-1,-118-12,-45-1,156 13,9 0,0-1,0-2,-46-7,54 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38.97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602 1,'-44'11,"5"0,-265-7,160-7,83 1,51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4.795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91 255,'-4'-3,"-5"9,-5 10,4 2,1 1,0 0,2 1,0-1,1 1,1 1,1-1,1 1,1-1,0 1,3 23,-1-43,0 1,0-1,0 0,0 0,0 1,1-1,-1 0,0 0,1 1,-1-1,1 0,-1 0,1 0,0 0,-1 0,1 0,0 0,1 1,-1-1,0-1,-1 0,1 0,0 1,-1-1,1 0,0 0,0 0,-1 0,1 0,0 0,0 0,-1 0,1 0,0-1,-1 1,1 0,0 0,-1-1,1 1,0 0,-1-1,2 1,1-3,0 1,0 0,-1-1,1 1,-1-1,1 0,-1 0,0 0,0 0,3-7,3-11,-2 0,0-1,-2 1,4-44,-5-94,-4 104,0-93,1 148,0 0,0 0,0-1,0 1,-1 0,1 0,0 0,0-1,0 1,0 0,0 0,0 0,0-1,0 1,0 0,0 0,0-1,0 1,0 0,0 0,0-1,0 1,0 0,0 0,0 0,0-1,0 1,1 0,-1 0,0 0,0-1,0 1,0 0,0 0,0 0,1 0,-1-1,0 1,0 0,0 0,1 0,-1 0,0 0,0 0,0 0,1 0,-1-1,0 1,0 0,0 0,1 0,-1 0,0 0,0 0,1 0,-1 0,0 0,0 1,1-1,11 15,11 28,-11-11,-2 1,-1 0,5 38,-10-44,1-1,1 0,1 0,2-1,0 0,20 36,-29-60,1 1,0 0,0-1,0 1,0-1,0 1,0-1,0 0,1 1,-1-1,0 0,1 0,-1 0,3 1,-4-2,0-1,1 1,-1-1,1 0,-1 1,0-1,0 0,1 1,-1-1,0 0,0 1,0-1,0 0,0 1,0-1,0 0,0 1,0-1,0 0,0 1,0-1,0 0,-1 0,-14-65,13 58,-6-21,4 18,1 0,0-1,-3-22,6 34,0-1,0 1,0 0,0-1,0 1,0-1,0 1,0-1,0 1,0 0,0-1,0 1,0-1,1 1,-1-1,0 1,0 0,0-1,1 1,-1 0,0-1,0 1,1 0,-1-1,0 1,1 0,-1-1,0 1,1 0,-1 0,0 0,1-1,-1 1,1 0,-1 0,0 0,1 0,-1 0,1 0,-1 0,1-1,22 11,18 20,-17-4,41 54,-48-58,0 0,1-1,41 37,-59-58,0 0,1 1,-1-1,0 0,0 1,1-1,-1 0,0 1,1-1,-1 0,0 0,1 1,-1-1,0 0,1 0,-1 0,1 0,-1 1,0-1,1 0,-1 0,1 0,-1 0,0 0,1 0,-1 0,1 0,-1 0,0 0,1 0,-1-1,1 1,-1 0,0 0,1 0,-1 0,1-1,-1 1,0 0,1 0,-1-1,0 1,0 0,1 0,-1-1,0 1,1 0,-1-1,0 1,0-1,4-11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43.36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611 64,'-173'-9,"135"6,-142-22,98 17,42 5,-47-10,77 11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45.96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494 17,'-112'2,"-118"-4,94-12,120 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49.25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599 19,'-226'-11,"75"12,-37-3,165-2,13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50.44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2,'77'-1,"84"2,-43 22,152-23,-257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51.82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0,'1232'0,"-1219"0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8:52.52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1,'2'6,"1"4,1 0,1 0,1 1,-1-1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03.44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09.14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1,'240'0,"-229"0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11.23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14 0,'-1'2,"-1"1,1-1,-1 1,1-1,0 1,0 0,0-1,0 1,0 0,1 0,-1 0,1-1,0 6,1 44,0-29,-1-8,1-1,0 1,1-1,1 0,0 1,10 24,-11-34,0 0,0-1,0 1,1-1,0 0,0 1,0-1,0-1,1 1,-1 0,1-1,0 0,0 0,1 0,-1 0,0-1,1 1,0-1,-1 0,1-1,0 1,9 1,-1-1,-1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16.58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18,'4'2,"-1"0,1 0,0 0,-1 0,1 1,-1-1,0 1,1 0,3 6,10 6,-14-13,-1 0,1 0,0 0,0 0,0-1,0 0,0 1,0-1,0 0,1-1,-1 1,0-1,0 1,1-1,-1 0,0 0,1 0,-1-1,0 1,1-1,-1 0,0 1,0-2,0 1,0 0,0-1,0 1,0-1,0 0,0 0,2-3,13-3,-10 14,-8-4,1 0,-1 0,0-1,0 1,0 0,0 0,0-1,-1 1,1 0,-1-1,1 1,-1 0,1-1,-1 1,0 0,-1 2,-15 14,26-40,-7 19,1 0,-1-1,1 1,0 0,0 0,0 0,0 1,1-1,3-2,10-6,-17 10,1 0,0 0,0 0,-1 0,1 0,-1 0,1 0,-1 0,0 0,1 0,-1 0,0 0,1 0,-1 0,0 0,0 0,0 0,0-1,0 1,0 0,-1 0,1 0,0 0,0 0,-1 0,1 0,-1 0,1 0,-1 0,1 0,-1 0,0 0,1 0,-1 1,0-1,0 0,0 0,1 1,-1-1,0 0,0 1,0-1,0 1,0-1,0 1,-2-1,13 49,-10-49,-1 0,1 0,0 0,-1 0,1 0,-1 0,1 0,-1 0,0 1,1-1,-1 0,0 0,1 1,-1-1,0 0,0 1,0-1,0 1,0-1,1 1,-1-1,0 1,0 0,0-1,0 1,0 0,0 0,0 0,0 0,-1 0,1 0,0 0,0 0,0 0,0 0,0 0,0 1,0-1,0 0,0 1,1-1,-1 1,0-1,0 1,0 0,0-1,1 1,-1 0,0-1,0 1,1 0,-1 0,1 0,-1 0,1 0,-1-1,1 1,-1 0,1 0,0 0,-1 0,1 0,0 0,0 0,0 0,0 2,0-4,0 0,0 1,0-1,0 1,0-1,-1 1,1-1,0 1,0-1,0 1,-1-1,1 1,0-1,-1 1,1-1,0 1,-1-1,1 1,-1-1,1 1,-1 0,1-1,-1 1,1 0,-1 0,1-1,-1 1,1 0,-1 0,1 0,-1 0,1-1,-1 1,0 0,1 0,-1 0,1 0,-1 0,1 1,-1-1,0 0,1 0,-1 0,1 0,-1 1,1-1,-1 0,1 0,-1 1,1-1,-1 0,1 1,-1 0,-6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6.13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0,'1'5,"0"-1,0 0,0 1,0-1,0 0,1 1,0-1,0 0,0 0,1-1,-1 1,1 0,0-1,4 4,54 49,-35-34,2 8,-2 0,-1 1,40 66,-1-1,38 46,168 221,-213-296,2-3,4-2,80 62,-3-22,-125-91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21.04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718 2,'-155'-2,"-163"4,87 19,218-20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22.08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21,'0'1,"1"0,0 0,-1 0,1-1,0 1,0 0,0 0,-1-1,1 1,0-1,0 1,0-1,0 1,0-1,0 0,0 1,0-1,0 0,0 0,0 0,1 0,-1 0,0 0,0 0,0 0,1 0,31-2,399-8,-292 11,-120-2,1-1,24-5,-25 3,0 1,33-1,57 5,-95-1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22.90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1299 1,'-38'2,"0"2,-40 9,-40 6,-140 23,40-3,108-26,-258 42,361-53,-1 0,0 1,1 0,-1 0,1 1,-10 7,7-5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24.27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1 927,'-1'-170,"3"-174,4 261,28-128,-23 155,-1 11,-6 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25.40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315 948,'-5'-8,"1"0,-1 0,1-1,0 1,1-1,0 0,1 0,-3-17,-2-2,-24-77,-87-193,94 244,2 0,2-2,-16-78,18 24,15 96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28.77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254 451,'-1'-4,"0"0,0 0,-1 0,0 0,1 0,-1 0,-1 1,1-1,0 1,-4-4,-5-8,-149-252,107 156,46 98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33.35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33.80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34.79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36.97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16,'6'-3,"-1"1,1 0,-1 0,1 0,0 1,0 0,0 0,0 0,0 1,0 0,0 0,0 1,7 1,7-1,185 16,-51-2,-103-10,-37-2,1-2,0 1,-1-2,28-2,-32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7.46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1,'3'7,"-1"1,1 0,1-1,0 0,0 1,0-2,1 1,0 0,0-1,12 11,-17-16,33 30,2-1,1-1,1-2,57 31,-45-29,-1 3,49 42,-68-49,36 35,143 98,235 100,-197-119,-133-78,144 55,128 27,-261-98,-98-36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38.05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1,'-359'0,"349"0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39.83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252 69,'-5'-1,"0"-1,0 0,0 1,0-2,0 1,1 0,-1-1,1 0,-1 0,1 0,-5-5,-27-17,26 22,-1 1,1 0,0 0,-1 1,1 1,-1 0,1 0,-13 2,-15 0,27-2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40.85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348 2,'-25'-1,"0"1,-1 2,1 0,0 2,0 1,-27 8,-83 28,125-39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41.87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865 0,'-285'1,"275"-1,1 2,-1-1,1 1,0 1,0 0,0 0,0 0,0 1,1 1,-1 0,1 0,-14 12,-2 5,1 0,-30 41,37-42,-2-1,0-1,0 0,-25 18,4-12,-2-1,-1-2,-59 23,88-40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43.34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1,'-16'34,"12"-23,-2 1,1-1,-2 0,1 0,-10 10,13-17,-1-1,1 0,-1 1,0-1,0-1,-1 1,1-1,0 0,-1 0,0 0,1 0,-1-1,0 0,0 0,0 0,-9 0,-22 1,22-3,1 2,0 0,-1 0,1 2,0-1,0 2,0-1,-16 8,-29 19,34-16,-2-1,-50 18,65-29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44.49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189 0,'-5'0,"0"1,0 0,0-1,1 2,-1-1,0 0,1 1,-1 0,1 0,0 0,-1 1,1 0,0-1,0 1,1 1,-1-1,1 0,0 1,-1 0,2 0,-1 0,0 0,1 0,0 0,-3 8,0 1,0 1,1-1,0 1,2 0,-1 0,2 0,-1 23,0 12,-2-1,-20 93,1-14,17-102,4-18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39:45.25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0,'2'0,"2"0,2 0,2 0,0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03.11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1 845,'0'-4,"-1"1,1-1,1 1,-1-1,0 1,1-1,0 1,0 0,0-1,0 1,0 0,1-1,-1 1,1 0,0 0,0 0,0 1,1-1,-1 0,0 1,1-1,0 1,0 0,0 0,0 0,0 0,0 1,3-2,-4 2,0-1,0 1,0 0,0-1,0 0,-1 1,1-1,-1 0,1 1,-1-1,0 0,0 0,1 0,-2 0,1-1,0 1,0 0,-1 0,1 0,-1-1,1 1,-1 0,0-1,0 1,0 0,0-1,-1 1,0-5,-3-5,0-1,0 1,-1 0,-9-14,-7-22,19 41,-1 0,1-1,1 0,-1 1,2-1,-1 0,1 0,0 0,0 1,1-1,0 0,0 0,1 1,0-1,1 1,5-12,-5 10,-1 1,0-1,0 0,-1 1,0-1,0 0,-1 0,0 0,-1 1,0-1,-4-17,-1-35,6 53,1-1,0 1,0 0,1 0,0 0,0 0,0 0,1 1,1-1,-1 1,1-1,1 1,-1 1,1-1,0 0,1 1,-1 0,1 1,10-8,6-8,-19 16,1 1,-1 0,1 0,0 1,1-1,-1 1,0 0,1 0,0 0,0 1,0 0,0 0,0 0,0 0,0 1,0 0,1 0,-1 0,11 1,10 1,-18 0,0 0,-1 0,1-1,0 0,0-1,-1 0,1 0,-1-1,1 0,-1 0,9-4,-6-5,-8 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05.32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22,'4'1,"-1"-1,1 1,0 0,-1 1,1-1,-1 1,0-1,7 5,25 10,-27-16,0 0,0 0,0 0,1-1,-1 0,0-1,0 0,0 0,12-5,-10 3,-1 1,1 0,0 1,0 0,19-1,-12 2,0 0,28-7,33-3,-48 11,-19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08.49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4,'0'5,"0"1,0-1,1 1,0-1,0 1,0-1,1 0,0 0,0 0,0 0,1 0,-1 0,5 5,-6-8,1 0,0-1,0 1,0-1,0 1,0-1,0 0,0 1,0-1,0 0,1 0,-1-1,0 1,1 0,-1-1,0 1,1-1,-1 0,1 0,-1 0,1 0,-1 0,1-1,-1 1,0-1,1 0,-1 1,0-1,1 0,-1 0,3-3,-1 2,0-1,0-1,0 1,-1 0,0-1,0 0,0 0,0 0,0 0,-1 0,1 0,-1-1,2-8,9-13,-13 26,0 0,0 0,0 0,0 0,0 0,0 0,0 0,0 0,-1 0,1 0,0 0,0 0,0 0,0 0,0 0,0 0,0 0,-1 0,1 0,0 0,0 0,0 0,0 0,0 0,0 0,-1 0,1 0,0 0,0 0,0 0,0 0,0 0,0 0,0 0,0 0,0 0,-1-1,1 1,0 0,0 0,0 0,0 0,0 0,0 0,0 0,0-1,0 1,0 0,0 0,0 0,0 0,0 0,0 0,0 0,0-1,0 1,0 0,0 0,0 0,0 0,0 0,0 0,0 0,0-1,0 1,0 0,0 0,0 0,1 0,-18 5,-16 11,21-9,10-4,-1-1,0 0,0 0,0 0,0-1,0 1,0-1,0 0,0 1,-1-1,1-1,0 1,-1 0,1-1,0 0,-1 0,1 0,-1 0,1 0,-6-2,0-2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19.69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0,'0'0,"0"0,0 0,0 0,0 0,-1 0,1 0,0 0,0 0,0 0,0 0,0 0,0 0,-1 0,1 0,0 0,0 0,0 0,0 1,0-1,0 0,0 0,-1 0,1 0,0 0,0 0,0 0,0 0,0 0,0 0,0 0,0 1,0-1,0 0,0 0,-1 0,1 0,0 0,0 0,0 0,0 1,0-1,0 0,0 0,0 0,0 0,0 0,0 0,0 1,0-1,0 0,0 0,0 0,0 0,1 0,-1 0,0 1,0-1,8 10,12 6,42 17,1-3,121 39,141 19,-261-72,166 22,-164-31,128 32,151 59,-122-48,-28 0,76 23,-196-53,1-2,112 11,6 0,-67-12,-88-13,1 1,74 21,-4 9,175 31,-225-54,58 22,-71-19,0-3,79 13,-114-25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09.67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1,'3'0,"4"0,4 0,1 0,2 0,1 0,-2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12.49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1,'37'88,"-31"-70,1 0,0-1,1 0,1 0,0-1,2 0,16 20,61 76,-16-19,-65-85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13.78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1,'0'1,"0"4,2 1,2 2,1 2,-1 0,1 1,1 0,2 0,1-1,1-4,-2-2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15.61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1,'12'0,"0"0,0 1,0 1,-1 0,1 0,-1 1,21 9,-30-11,-1 0,0 1,1-1,-1 0,0 1,1-1,-1 1,0 0,0-1,0 1,0 0,-1-1,1 1,0 0,-1 0,1 0,-1 0,0 0,0 0,0 0,0 2,-2 52,0-34,12 72,-9-85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17.01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1,'7'2,"0"0,1 1,-1 0,0 0,-1 1,1-1,-1 2,0-1,0 1,0 0,0 0,5 7,14 10,-12-11,0 1,-1 0,-1 1,15 21,-13-17,0 0,20 18,-5-5,-19-20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17.90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30 0,'-2'0,"-2"0,-3 0,-1 0,0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0.09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434 1,'-7'0,"1"1,-1 0,1 0,-1 0,1 1,-1 0,1 0,0 1,0 0,0 0,0 0,1 1,-1-1,1 1,-6 6,9-8,1 0,-1 0,0 0,1 0,-1 0,1 0,-1 1,1-1,0 0,0 1,0-1,0 1,1 0,-1-1,1 1,0 0,-1-1,1 1,0 0,1-1,-1 1,0-1,1 1,-1 0,1-1,0 1,0-1,0 1,0-1,0 0,1 1,-1-1,1 0,-1 0,1 0,0 0,0 0,0 0,3 1,7 9,-9-10,0 0,0 1,0-1,-1 1,1-1,-1 1,0 0,0 0,3 5,-5-7,0-1,0 1,0-1,0 1,0 0,0-1,0 1,0-1,0 1,0-1,0 1,0 0,-1-1,1 1,0-1,0 1,-1-1,1 1,0-1,0 1,-1-1,1 1,-1-1,0 1,-25 12,-51 1,60-13,0 2,1 0,0 1,-17 6,7 0,-20 8,-43 25,79-38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0.73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161 5,'0'0,"0"0,0 0,0 0,0-1,0 1,0 0,0 0,0 0,0 0,0-1,-1 1,1 0,0 0,0 0,0-1,0 1,0 0,0 0,0 0,0 0,0 0,-1-1,1 1,0 0,0 0,0 0,0 0,-1 0,1 0,0 0,0 0,0 0,0 0,-1-1,1 1,0 0,0 0,0 0,-1 0,1 0,0 0,0 0,0 0,0 0,-1 1,1-1,0 0,0 0,0 0,0 0,-1 0,-13 8,-10 12,-10 23,22-27,0-1,-2 0,-20 18,28-27,3-2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1.37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2.90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30,'26'38,"-25"-35,1 1,0-1,0 1,0-1,0 0,1 1,-1-1,1 0,0-1,0 1,0 0,0-1,1 0,-1 0,0 0,8 3,-1-1,0 0,1-1,0-1,0 0,0 0,0-1,15 0,-18-2,0 0,-1 0,1-1,0 0,-1-1,1 0,-1 0,0-1,0 1,13-10,-2 2,0 0,0 2,2 0,25-8,-39 15,73-33,-63 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25.09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351 226,'3'170,"-6"171,3-339,-1-1,1 0,-1 1,1-1,-1 0,1 1,-1-1,0 0,0 0,0 0,0 1,1-1,-2 0,1 0,0 0,0-1,0 1,0 0,0 0,-1-1,1 1,0 0,-1-1,1 1,0-1,-1 0,1 1,-1-1,1 0,-1 0,-2 0,-58-2,39 0,-25 1,20-1,0 2,0 1,-47 7,91-12,0-1,0 0,29-15,6-4,-40 20,-1 0,0-1,0-1,19-12,-27 16,1-1,-1 1,1-1,-1 1,0-1,0 0,0 0,-1 1,1-1,-1-1,0 1,1 0,-1 0,-1 0,1-1,0 1,-1-1,0 1,1 0,-1-1,-1-3,-11-240,12 222,1 20,-1 0,0 0,0 0,0 0,-1 0,0 0,-2-8,3 12,-1 0,0 0,0 0,1 1,-1-1,0 0,0 0,0 0,0 1,0-1,0 0,0 1,0-1,0 1,-1-1,1 1,0 0,0 0,0-1,-1 1,1 0,0 0,0 0,0 0,-1 0,1 0,0 1,0-1,0 0,0 0,-1 1,1-1,0 1,0-1,0 1,-2 1,-139 64,93-42,48-24,0 0,0 0,0 1,1-1,-1 0,0 1,0-1,0 1,1-1,-1 1,0-1,1 1,-1-1,0 1,1 0,-1-1,1 1,-1 0,1-1,-1 1,1 0,0 0,-1 0,1-1,0 1,0 0,0 0,-1 0,1 0,0 0,0 1,1 0,0-1,0 1,0-1,0 1,1-1,-1 1,0-1,1 0,-1 1,1-1,-1 0,1 0,3 1,13 7,0-1,24 6,-31-10,2-1,-1 0,1 0,-1-2,1 1,24-2,21 2,-110 22,52-23,0-1,-1 0,1 1,0-1,-1 0,1 0,-1 1,1-1,0 0,-1 0,1 0,-1 0,1 0,-1 1,1-1,-1 0,1 0,-1 0,1 0,0 0,-1 0,1 0,-1-1,1 1,-1 0,1 0,-1 0,1 0,-1-1,1 1,0 0,-1 0,1-1,0 1,-1 0,0-1,11-15,5-7,-1-11,-1-1,-2 0,10-54,-8-52,-9 64,2 58,-2 10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4.06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709 1,'0'2,"-1"0,0-1,1 1,-1 0,0 0,0-1,0 1,0 0,0-1,0 1,-1-1,1 0,0 1,-1-1,1 0,-1 0,1 0,-1 0,0 0,1 0,-4 1,-39 13,-87 27,37-15,65-20,0 1,-56 24,50-14,15-7,-1-1,-34 12,29-13,0-2,-43 6,53-12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5.05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95,'48'2,"-32"0,-1-1,0-1,1 0,-1-1,26-6,-33 3,0 0,0-1,0 0,-1-1,1 0,-1 0,-1 0,10-12,8-6,-16 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7.08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1 216,'33'4,"-31"-3,0 0,0-1,1 1,-1-1,0 0,1 1,-1-1,1 0,-1 0,0-1,1 1,-1 0,0-1,1 0,-1 1,0-1,0 0,0 0,0 0,1 0,-1-1,-1 1,1-1,0 1,0-1,0 1,-1-1,1 0,-1 0,2-3,0 0,0 0,-1 0,0-1,0 1,-1 0,1-1,-1 0,0 1,-1-1,0 1,1-1,-2-7,1 5,0 0,0 1,1-1,0 1,2-10,-2 15,0 0,0-1,0 1,1 0,-1 0,0 0,1 0,-1 0,1 0,0 0,0 1,0-1,-1 1,1-1,1 1,-1-1,0 1,0 0,0 0,3 0,58-21,-54 18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0:27.89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5,'2'0,"2"0,2 0,1-2,-2-1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13.19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47.066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1,'2'0,"0"0,1 0,-1 0,0 1,1-1,-1 1,0-1,1 1,-1 0,0 0,0 0,0 0,0 0,0 1,0-1,0 1,0-1,-1 1,1-1,0 1,-1 0,0 0,1 0,-1 0,0 0,0 0,0 0,0 1,0-1,-1 0,1 0,-1 1,1 2,1 10,-1 0,0 1,-2-1,-2 21,1 4,1 0,0-24,0 0,2 0,3 27,-2-35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41:49.70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0,'26'197'0,"13"-110"0,-65-284 0,-13 110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52.716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254 137,'-5'-3,"0"1,0-1,0 1,0-1,0 2,-1-1,1 0,-1 1,1 0,-1 1,0-1,1 1,-1 0,0 0,-7 2,-39-4,47 1,0 0,1 0,-1 0,0-1,0 0,0 0,1 0,-7-4,9 4,1 1,-1-1,1-1,-1 1,1 0,0 0,0 0,0-1,0 1,0-1,1 1,-1 0,1-1,0 1,-1-1,1 0,0 1,1-5,-1 4,0 0,0 0,0 0,0-1,0 1,0 0,-1 0,1-1,-1 1,0 0,0 0,0 0,-3-5,3 13,0 0,1 0,0 0,0 0,0 1,2 8,0 16,-1 0,-3 38,2-67,0-1,0 1,0 0,0 0,0-1,0 1,-1 0,1 0,0-1,0 1,-1 0,1-1,-1 1,1-1,0 1,-1 0,1-1,-1 1,1-1,-1 1,0-1,1 1,-1-1,1 0,-1 1,0-1,1 0,-1 1,0-1,1 0,-1 0,0 1,0-1,1 0,-1 0,0 0,0 0,1 0,-1 0,0 0,0-1,1 1,-1 0,0 0,1 0,-1-1,0 1,1 0,-1-1,0 1,1-1,-1 1,1-1,-1 1,1-1,-1 1,1-1,-1 1,1-1,-1 0,1 1,-1-2,-1-6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55.85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447 0,'-6'1,"1"1,-1 0,0 0,1 0,-1 1,1-1,0 1,-6 4,-13 7,19-12,-3 1,0 0,0 0,0 1,0 0,1 1,0 0,0 0,0 0,1 1,-1 0,1 0,1 1,-8 10,-29 40,33-47,1 1,0 0,1 0,0 0,0 1,1 0,1 1,-7 23,-10 45,14-56,1 0,2 0,0 1,-2 47,4-23,-2 0,-2-1,-2 1,-23 68,21-71,2 0,1 1,-1 59,10 148,1-110,-2-136,0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57.079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444 37,'-67'-2,"-122"-17,147 12,0 3,-53-1,86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27.18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166 1,'-10'0,"0"1,0 0,0 0,0 1,0 0,1 1,-15 6,19-7,-1 1,1 0,0 0,1 0,-1 0,0 1,1 0,0 0,0 0,0 0,0 1,1 0,0-1,-4 8,2-1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58.19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417 1,'-407'9,"397"-9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1:59.805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231 1,'-6'6,"1"1,0 0,0 0,1 0,-5 10,8-13,0 0,-1 0,0 0,1-1,-2 1,1 0,0-1,-1 0,1 0,-1 0,0 0,0 0,0 0,0-1,-1 1,1-1,-1 0,1 0,-1 0,0-1,0 1,0-1,0 0,0 0,-5 0,-6 1,0 0,1 1,-1 0,0 1,-22 10,34-12,1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02.32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1,'-1'7,"1"-1,-1 1,2 0,-1 0,1 0,0-1,0 1,1 0,-1-1,2 1,-1-1,1 0,0 0,0 0,1 0,-1 0,1-1,5 6,-5-6,-1-1,0 1,0 0,-1 0,1 0,-1 0,0 0,1 7,4 7,-42-145,32 119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03.744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137 0,'-45'13,"23"-5,19-7,-1 0,1 0,0 0,0 1,0-1,0 1,0 0,1 0,-1 0,0 0,1 1,0-1,-1 1,1-1,0 1,0 0,0 0,1 0,-1 0,1 0,-2 6,0 4,0 0,1 0,0 1,1 16,-2 4,3-26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07.398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08.936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0,'373'0,"-366"0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12.266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0 171,'464'0,"-462"0,0 0,0 0,0-1,1 1,-1-1,0 1,0-1,0 0,0 0,0 0,0 0,0 0,0-1,-1 1,1-1,0 1,-1-1,1 1,-1-1,0 0,1 0,0-2,23-55,-5 12,-8 16,-9 24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18.30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469 535,'-1'0,"1"-1,-1 0,0 0,1 1,-1-1,0 0,0 1,0-1,0 1,1-1,-1 1,0-1,0 1,0 0,0-1,0 1,0 0,0 0,0 0,0 0,0-1,0 2,0-1,0 0,-2 0,-27 2,22 0,0 0,1 1,-1 0,1 0,0 1,0 0,0 0,-7 6,7-5,1 0,-1 0,-1-1,1 0,0-1,-1 0,-14 4,-8 0,18-3,0-2,0 1,-1-2,1 0,-14 0,23-1,0 0,0-1,0 1,1-1,-1 0,0 0,0 0,1 0,-1 0,1 0,-1-1,1 1,-1-1,1 0,0 0,0 0,0 0,0 0,0 0,0 0,1-1,-1 1,1-1,0 1,-1-1,1 0,-1-3,-16-42,13 35,0 0,0 0,1 0,1-1,0 1,1-1,-1-22,-1-1,3 37,1 0,0 0,0 0,0 0,0-1,0 1,0 0,0 0,0 0,-1 0,1 0,0-1,0 1,0 0,0 0,-1 0,1 0,0 0,0 0,0 0,0 0,-1 0,1 0,0 0,0 0,0 0,-1 0,1 0,0 0,0 0,0 0,0 0,-1 0,1 0,0 0,0 0,0 0,-1 0,1 0,0 0,0 0,0 0,0 1,0-1,-1 0,-11 19,8-5,0 1,1-1,1 1,0 0,0-1,2 1,0 0,1 0,0 0,4 16,-5-31,0 0,0 0,0 0,0 0,0 1,0-1,0 0,0 0,1 0,-1 0,0 0,0 1,0-1,0 0,0 0,0 0,0 0,1 0,-1 0,0 1,0-1,0 0,0 0,0 0,1 0,-1 0,0 0,0 0,0 0,0 0,1 0,-1 0,0 0,0 0,0 0,0 0,1 0,-1 0,0 0,0 0,0 0,0 0,1 0,-1 0,0 0,0 0,0-1,0 1,0 0,1 0,-1 0,0 0,0 0,0 0,0-1,13-12,7-18,-7 5,0-2,-2 1,11-40,-24 86,1-14,1 0,-1 0,1 0,0 1,0-1,1 0,-1 0,1 0,0 0,1 1,2 5,-4-11,0 0,0 1,0-1,0 0,0 0,0 1,1-1,-1 0,0 0,0 1,0-1,1 0,-1 0,0 0,0 1,1-1,-1 0,0 0,0 0,1 0,-1 0,0 0,1 0,-1 1,0-1,1 0,-1 0,0 0,0 0,1 0,-1 0,0 0,1 0,-1-1,0 1,1 0,-1 0,0 0,0 0,1 0,-1 0,0-1,7-14,-2-19,-6 20,-1 1,0 0,-1-1,0 1,-1 0,-1 1,-7-16,6 16,1-1,0 1,1-1,0 0,1 0,1-1,-2-20,-5-114,9 140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24.219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42,'1'0,"0"-1,0 1,0 0,0-1,0 1,0 0,0-1,0 1,0-1,0 1,0-1,-1 0,1 1,0-1,0 0,-1 0,1 0,0 1,-1-1,1 0,-1 0,1 0,-1 0,1 0,-1 0,0 0,1 0,-1-2,0 2,0 0,1 0,-1 0,0 0,1 0,-1 0,1 0,-1 0,1 0,-1 1,1-1,-1 0,1 0,0 0,0 1,-1-1,1 0,0 1,0-1,0 1,0-1,0 1,1-1,-1 1,-1 0,1 0,0 1,-1-1,1 0,0 1,-1-1,1 1,-1-1,1 1,-1-1,1 1,-1-1,1 1,-1-1,1 1,-1 0,0-1,1 1,-1 0,0-1,0 1,1 0,-1-1,0 1,0 1,8 27,-5-14,5-3,-1 0,2 0,0-1,0 0,1-1,18 16,6-1,-30-23,-1 0,0 0,1 0,-1 0,0 1,0-1,0 1,-1 0,1 0,-1 0,1 0,-1 0,0 1,0-1,0 1,-1-1,1 1,-1-1,0 1,0 0,0 0,-1 0,1 4,-1-3,1-1,-1 0,-1 0,1 0,-1 0,0 1,0-1,0 0,0 0,0 0,-1-1,0 1,0 0,0-1,0 1,-1-1,1 1,-5 2,-3-57,6 40,3 7,-1 1,1-1,0 1,0-1,1 0,-1 1,1-1,-1 0,2-7,-1 9,1 1,0-1,0 1,0-1,1 1,-1-1,0 1,0 0,1 0,-1-1,1 1,-1 0,1 0,-1 0,1 1,0-1,-1 0,1 1,0-1,0 1,-1-1,1 1,0 0,3 0,3-2,-1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31.984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74,'0'-2,"0"-1,0-3,0-1,1 0,1-1,2 0,0 0,0 1,2 1,0 0,-2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27.65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31 0,'2'0,"0"2,-1 4,-4 2,0 4,-1 2,-3 0,1-1,-1-2,2-2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38.385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0 230,'1'-2,"-1"-1,1 1,0-1,0 1,0 0,0-1,0 1,0 0,1 0,-1 0,1 0,-1 0,1 0,0 0,0 0,0 1,0-1,0 1,3-2,54-28,-37 20,28-12,1 2,0 2,88-19,-39 11,-59 14,-33 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43.54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685 0,'-16'2,"1"0,-1 0,1 2,0-1,0 2,0 0,-21 11,-4 1,31-14,0-1,0 0,0 0,0-1,-12 0,14-1,0 0,0 1,0 0,0 0,1 0,-1 1,0 0,1 0,0 1,-1 0,-6 4,-2 2,0-1,0-1,0-1,-19 6,-31 14,119-43,161-54,-209 70,44-12,-36 10,0 0,-1 0,1-2,-1 1,0-2,0 0,15-9,-48 14,-11 6,-14 8,21-6,-1 0,-1-1,-28 2,40-7,0 1,-1 0,1 1,0 0,0 1,0 1,1 0,-1 1,1 1,1 0,-1 0,1 2,-11 9,13-12,0 1,0-2,-1 1,-15 5,19-9,1 0,0 0,0 0,0 1,0 0,1 1,-1-1,1 1,0 0,0 0,0 1,0-1,1 1,0 0,0 0,0 1,-3 6,-39 88,43-95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45.17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46,'60'-9,"-32"1,1 2,0 1,0 1,0 1,1 2,32 2,43-2,-82-4,-16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45.79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326 1,'-46'3,"0"1,-46 11,73-11,-5 2,0 0,-42 19,57-21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47.731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0,'484'0,"-473"0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1.631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0 415,'2'-44,"13"-82,-6-50,-7 118,-2 48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2.645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1 105,'2'0,"0"-2,0-1,-1-3,2-3,1 1,1-1,-2 0,0 0,-1 0,-1 0,-1-2,0 0,0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3.698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0,'0'2,"0"1,0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4.75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5.447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35.281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1451 1,'-9'5,"1"0,-1-1,0 0,-1-1,1 0,-20 4,-57 8,-167 6,44 1,122-11,-99 1,-348-13,522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31.74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726 531,'-8'-7,"0"1,0 0,-1 0,-15-7,15 9,0-1,1 0,-1-1,1 0,-10-9,-6-23,23 36,0 1,1-1,-1 1,0-1,1 1,-1-1,1 1,0-1,-1 0,1 1,0-1,0 1,0-1,0 0,0 1,0-1,1 0,-1 1,0-1,1 0,0 1,-1-1,2-2,-1 4,0 0,-1-1,1 1,-1 0,1 0,0 0,-1 0,1-1,-1 1,1 0,0 0,-1 0,1 1,-1-1,1 0,0 0,-1 0,1 0,-1 0,1 1,0-1,-1 0,1 1,-1-1,1 0,-1 1,1-1,-1 0,0 1,1-1,-1 1,1-1,-1 1,0-1,1 1,-1-1,0 1,0 0,1-1,-1 1,16 29,-14-26,-1-2,-1-1,1 1,0-1,0 1,1-1,-1 1,0-1,0 0,1 1,-1-1,1 0,1 1,1-5,-8-12,-9-9,10 19,0 1,1 0,0-1,0 1,0-1,1 1,-1-1,1 0,0 0,1 0,-1-8,0-20,-1 0,-9-43,9 64,-18-80,18 87,1 0,-1 0,0 1,0-1,-1 0,1 1,-1-1,0 1,0 0,0 0,-1 0,1 1,-1-1,0 1,-5-4,4 5,0 0,0 0,-1 1,1-1,0 1,-1 0,1 1,-1-1,0 1,1 0,-1 1,1-1,-1 1,1 0,-1 1,1-1,0 1,0 0,-1 0,-6 5,4-3,0 1,0 1,0 0,1 0,0 0,0 1,1-1,0 2,0-1,1 1,-6 10,-121 206,128-219,0-1,0 1,0-1,-1 0,0 0,1-1,-1 0,0 1,-10 3,-53 21,62-26,-33 10,27-8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5.96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7.235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7.796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8.793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9.243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2:59.635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00.119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17.65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114 1,'-2'0,"-1"0,-3 1,1 3,-2 0,2 1,-1 0,-2 0,-1 1,-1 0,2 0,0-1,2 0,0 0,-1 0,0-1,1 1,2-1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1.006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1,'-2'0,"0"1,4 3,0 2,4-1,2 1,1 0,4 0,2-2,-1 2,-3-2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1.690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34.775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334 76,'1'-1,"0"1,0-1,-1 0,1 1,0-1,0 1,1-1,-1 1,0-1,0 1,0-1,0 1,0 0,0 0,1 0,-1 0,0 0,0 0,0 0,0 0,0 0,1 0,-1 1,0-1,0 0,0 1,0-1,0 1,0-1,0 1,0 0,0-1,0 1,0 0,0 0,0-1,-1 1,2 1,2 2,-1 0,0 1,1-1,-2 1,1-1,3 9,-2-3,-1 0,-1 1,0-1,-1 1,0-1,0 1,-1-1,0 1,-1-1,-1 1,1-1,-1 1,-1-1,0 0,-8 16,2 5,8-25,0-1,0 0,0 0,-1 0,0 0,0 0,0 0,0 0,-1-1,0 1,0-1,0 0,0 0,-1 0,0 0,-7 6,10-10,0 0,0 0,1-1,-1 1,0 0,0-1,1 1,-1 0,0-1,1 1,-1-1,0 1,1-1,-1 1,1-1,-1 1,1-1,-1 0,1 1,0-1,-1 0,1 0,0 1,-1-1,1 0,0 1,0-1,0 0,-1-1,-8-30,8 28,-28-160,22 113,-26-97,28 225,6-37,1-15,-2 0,-1 1,0-1,-2 0,-1 0,-9 28,14-53,-1 1,0-1,0 0,0 1,0-1,0 0,0 1,0-1,0 0,0 0,-1 1,1-1,0 0,0 1,0-1,0 0,0 0,0 1,-1-1,1 0,0 1,0-1,0 0,-1 0,1 0,0 1,0-1,-1 0,1 0,0 0,0 0,-1 1,1-1,0 0,-1 0,1 0,0 0,-1 0,1 0,0 0,-1 0,1 0,0 0,0 0,-1 0,1 0,0 0,-1 0,-7-18,-1-29,-5-165,15 212,-1-1,0 0,0 1,0-1,0 0,0 1,0-1,0 0,0 1,0-1,0 0,-1 1,1-1,0 0,0 1,-1-1,1 1,0-1,-1 0,1 1,0-1,-1 1,1-1,-1 1,1-1,-1 1,1-1,-1 1,1 0,-1-1,0 1,1 0,-1 0,1-1,-1 1,0 0,1 0,-1 0,0 0,1 0,-1-1,0 1,1 1,-1-1,0 0,1 0,-1 0,0 0,1 0,-1 1,0-1,1 0,-1 0,1 1,-1-1,0 0,1 1,-1-1,1 1,-1-1,1 1,0-1,-1 2,-28 33,-44 117,71-150,1 0,0-1,-1 1,0 0,1 0,-1-1,0 1,0-1,0 0,0 1,0-1,0 0,0 0,0 0,0-1,-1 1,-2 0,-4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3.573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0,'1'2,"3"3,1 1,3 1,-2 1,0 0,-1 1,1 0,-1 0,-1 1,-1-1,0-1,0-1,-1 0,-1 1,0-2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4.925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18,'-2'-2,"-1"0,-1-2,-2-1,2 2,0 2,3 7,3 1,2 2,3 1,0 0,0 0,2 0,1-1,1 0,-1 1,-1-3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8.439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8.891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29.374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0.28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2.591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3.321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3.928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4.429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36.97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2056 1,'-11'2,"0"0,-1 0,1 1,0 1,1 0,-1 0,1 1,0 0,0 1,-16 12,11-8,-1 0,-28 11,25-15,1-1,-1-2,0 0,-26 1,21-2,1 1,-28 6,21-4,-1-1,0-1,-1-1,-56-6,5 2,-107 4,31 2,-213-24,-108-49,354 46,118 22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5.184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5.553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36.128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40.564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60 147,'11'10,"25"27,-35-35,1 0,-1-1,1 1,-1 0,0 0,0 0,0 0,0 1,0-1,0 0,0 0,-1 1,1-1,-1 0,0 1,0 3,-1-7,-1 1,1-1,-1 0,1-1,0 1,-1 0,1 0,0 0,0-1,0 1,0-1,0 1,0-1,0 1,0-3,-10-56,10 51,0-1,0 1,-1-1,0 1,-1 0,-4-10,2 6,-1-2,2 31,4 2,-1-10,-10-19,10 10,1 1,-1-1,1 1,-1-1,1 1,-1 0,1-1,-1 1,0 0,1-1,-1 1,1 0,-1 0,0-1,1 1,-1 0,0 0,1 0,-1 0,0 0,1 0,-1 0,0 0,1 0,-1 0,0 1,1-1,-1 0,1 0,-1 1,0-1,1 0,-2 1,-16 18,11-7,18-35,-9 18,0 0,0 0,0 0,1 0,0 1,0-1,0 1,1-1,-1 1,1 0,0 0,0 1,0-1,1 1,-1 0,1 0,7-3,-4 2,-1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3:45.422"/>
    </inkml:context>
    <inkml:brush xml:id="br0">
      <inkml:brushProperty name="width" value="0.1" units="cm"/>
      <inkml:brushProperty name="height" value="0.2" units="cm"/>
      <inkml:brushProperty name="color" value="#104C6A"/>
      <inkml:brushProperty name="tip" value="rectangle"/>
      <inkml:brushProperty name="rasterOp" value="maskPen"/>
      <inkml:brushProperty name="ignorePressure" value="1"/>
    </inkml:brush>
  </inkml:definitions>
  <inkml:trace contextRef="#ctx0" brushRef="#br0">86 28,'-6'8,"1"0,0 0,1 0,0 0,1 1,-1-1,1 1,1 0,0 0,-2 18,-3 8,-4-8,9-24,0 0,1 0,-1-1,1 1,0 0,0 1,0-1,0 0,0 0,1 0,-1 1,1-1,0 0,0 0,0 1,1-1,0 5,0-8,-1 0,1 0,0 0,-1 0,1 0,0 0,-1 0,1-1,0 1,-1 0,1 0,0-1,-1 1,1 0,-1-1,1 1,-1-1,1 1,-1 0,1-1,-1 1,1-1,-1 1,1-1,-1 0,0 1,1-1,-1 1,0-1,1-1,14-20,-8 9,-1-1,0 0,-1-1,-1 0,0 1,-1-1,0 0,-1-1,-1 1,-1 0,0 0,-1-1,-3-19,9 77,-3 1,-1 0,-6 57,4-97,0 0,-1 0,1 0,-1 0,0 0,0 0,0 0,0-1,-1 1,1-1,-1 0,0 1,1-1,-1 0,0-1,-3 3,-24 20,15 14,17-26,-1-12,0 0,-1 0,1 0,0 0,0 0,0-1,0 1,-1 0,1-1,0 1,0 0,-1-1,1 1,0-1,-1 1,1-1,0 0,-1 1,1-1,0-1,6-7,-1-1,0 0,0 0,-1 0,-1-1,1 0,-2 0,0 0,3-19,6-12,4 3,-10 29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4:57.256"/>
    </inkml:context>
    <inkml:brush xml:id="br0">
      <inkml:brushProperty name="width" value="0.1" units="cm"/>
      <inkml:brushProperty name="height" value="0.2" units="cm"/>
      <inkml:brushProperty name="color" value="#45CE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0 102,'5'0,"11"0,23 0,33 0,34 0,33 0,31 0,17 0,-5-5,-24-2,-33 1,-33-4,-33-5,-21 0,-17-2,-8 2,-5 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5:53.682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37,'2'-2,"4"-4,2-2,0-3,-1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5:56.518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5:57.747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5:58.517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40.87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900 1088,'-762'-10,"760"10,0 0,0 0,0-1,0 1,0 0,-1-1,1 0,0 1,0-1,1 0,-1 0,0 0,0 0,0-1,1 1,-1 0,0-1,1 1,-1-1,1 0,0 1,-1-1,1 0,0 0,0 0,0 1,1-1,-2-3,-1-7,0 0,0 0,1-1,0-12,-8-34,-1 27,1 0,2-1,1 0,-4-61,1 22,6 51,1 0,0-28,15-134,-3 64,0-101,-11 398,5 185,-2-355,0-1,0 1,1 0,1 0,4 11,-2-8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5:59.941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1,'163'9,"-107"-4,-30-1,49 12,-53-10,-1-1,1-1,36 2,527-7,-573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02.174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14,'0'0,"0"-1,1 0,0 0,-1 1,1-1,-1 0,1 1,0-1,-1 0,1 1,0-1,0 1,0-1,-1 1,1 0,0-1,0 1,0 0,0 0,0-1,0 1,0 0,-1 0,1 0,2 0,29-2,-28 2,53 0,57 7,-3 0,62 4,164-7,-178-6,-115 1,-22 0,1 1,-1 0,1 2,-1 1,43 10,-22-2,0-3,1-1,64 2,-99-9,265 2,-20-1,-234 1,-4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04.785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1,'1269'0,"-1255"1,1 0,-1 1,26 8,-26-6,0-1,1 0,26 1,155 9,10 0,712-13,-904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07.159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0,'2771'0,"-2759"0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12.605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0,'13'2,"0"-1,0 2,0 0,0 0,-1 1,18 9,43 11,-30-15,6 2,0-2,1-3,56 1,-56-4,0 1,74 17,54 6,-133-22,58 15,34 4,-74-19,83 11,-79-3,0-2,120 3,-174-15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14.450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0,'0'19,"-1"-13,1-1,0 1,0 0,0-1,1 1,0 0,3 10,-3-15,0 1,1 0,-1-1,0 1,1-1,-1 1,1-1,-1 1,1-1,0 0,-1 0,1 0,0 0,0 0,0 0,0-1,0 1,0-1,0 1,0-1,0 0,0 1,0-1,0 0,0-1,2 1,18-1,-17 0,0 1,0-1,1 1,-1 1,0-1,0 1,0 0,0 0,0 0,6 2,-3 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16.134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1,'7'2,"0"0,0 1,0 0,-1 1,1-1,-1 1,6 5,27 15,20-6,-53-18,-1 1,1 0,-1 0,1 1,-1 0,0 0,1 0,-1 0,0 1,-1 0,1 0,0 0,-1 1,1-1,-1 1,0 0,-1 0,7 9,-3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17.342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15,'162'-14,"-30"14,-118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18.679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163 88,'15'18,"-29"-26,-31-24,32 23,1 1,-2 0,-16-7,-8-4,27 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20.216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282 158,'-1'-3,"1"0,-1 0,0 0,0 0,-1 0,1 0,-1 0,1 0,-1 0,0 1,0-1,0 1,0-1,-1 1,1 0,-1 0,1 0,-1 0,-5-3,-59-30,61 33,-30-14,6 2,-59-19,77 30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46.38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48 0,'-19'63,"17"18,2-61,0 1,-1-1,-1 0,-1 0,-1 0,-6 20,6-29,1-1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29.691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30.346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30.889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33.150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1 331,'11'-9,"1"1,0 0,1 1,0 0,0 1,0 1,24-8,24-10,-33 10,2-2,1 1,1 1,0 2,61-13,-61 18,0-2,44-18,20-5,157-38,-210 59,-32 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37.709"/>
    </inkml:context>
    <inkml:brush xml:id="br0">
      <inkml:brushProperty name="width" value="0.5" units="cm"/>
      <inkml:brushProperty name="height" value="1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46.779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6,'1'-1,"0"0,0 1,1-1,-1 0,0 1,1-1,-1 1,0 0,1-1,-1 1,1 0,-1 0,0 0,1 0,-1 0,1 0,-1 1,0-1,1 0,-1 1,0-1,1 1,-1-1,0 1,1 0,-1-1,0 1,0 0,2 1,39 34,-29-24,93 91,-103-100,0 0,-1 0,1 1,-1-1,0 0,0 1,0-1,0 1,-1 0,0 0,1 0,-1 0,-1-1,1 1,0 0,-1 1,0-1,0 0,-1 5,1-4,0 1,0 0,0-1,1 1,0-1,0 0,1 1,3 9,-5-15,0 1,0 0,1-1,-1 1,0 0,1-1,-1 1,0 0,1-1,-1 1,1-1,-1 1,1-1,-1 1,1-1,-1 1,1-1,0 1,-1-1,1 0,0 1,-1-1,1 0,0 0,-1 1,1-1,0 0,0 0,-1 0,1 0,0 0,0 0,0 0,1-1,0 0,0 0,-1-1,1 1,0 0,-1 0,0-1,1 1,-1-1,0 0,1 1,0-3,28-59,-29 58,4-4,-1 0,1 1,1-1,8-9,-9 12,1-1,-2 0,1 0,-1-1,5-10,-9 17,1 1,-1 0,0 0,0-1,1 1,-1 0,0-1,0 1,0 0,0-1,0 1,1 0,-1-1,0 1,0 0,0-1,0 1,0 0,0-1,0 1,0 0,0-1,0 1,0 0,-1-1,1 1,0 0,0-1,0 1,0 0,-1-1,1 1,0 0,0-1,0 1,-1 0,1 0,0-1,0 1,-1 0,1 0,0 0,-1-1,1 1,0 0,-1 0,1 0,0 0,-1 0,1 0,0 0,-1 0,1 0,0 0,-1 0,1 0,0 0,-1 0,1 0,0 0,-1 0,1 0,0 0,-1 0,1 1,0-1,-1 0,-21 13,10-2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47.526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49.279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49.902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50.958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47.56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5,'0'-2,"0"0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51.285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56.631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0 146,'1'1,"0"0,-1 0,1 0,-1 0,1 0,0-1,-1 1,1 0,0-1,0 1,0-1,0 1,0 0,-1-1,1 0,0 1,0-1,0 0,0 1,0-1,0 0,0 0,0 0,0 0,0 0,2 0,34 1,-33-1,9 0,0-1,0-1,0 0,-1-1,1 0,-1-1,23-10,-34 14,84-27,-68 24,-1-2,1 0,-1-1,0 0,-1-2,1 0,-1 0,14-12,-2-4,-15 13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6:57.311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1,'0'2,"5"1,3 0,6 0,2-2,-2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47:27.193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0,'878'14'0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28.603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0,'0'3,"2"2,6 3,3 0,7 2,8-2,1-2,0 0,-1 0,-1-2,-2-1,-4-2,-1 0,-2-1,-4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47:30.142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0,'676'13'0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0.774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6 0,'-2'0,"-1"0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3.854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0 241,'318'13,"-292"-12,32 3,0-4,68-7,-77-3,-2-3,1-1,45-21,14-5,-61 22,66-34,-33 13,-28 14,-39 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5.808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1 261,'11'3,"0"-1,1 1,-1 1,0 0,-1 1,1 0,10 7,-3-3,15 8,-23-10,1-1,0-1,0 0,1 0,-1-1,1-1,0 0,0 0,0-1,20 0,-6-3,0-2,1-1,-2-1,1-1,0-1,-1-2,30-14,-30 12,0-1,-1-2,-1 0,-1-1,0-2,24-22,-14 7,-2-1,-1-2,24-38,-42 57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7.113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0,'7'2,"1"0,-1 0,0 0,0 1,0 0,-1 0,1 1,-1 0,11 7,20 12,106 38,-137-58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51.41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0,'0'1,"-1"-1,0 0,1 1,-1-1,1 0,-1 1,1-1,-1 0,1 1,-1-1,1 1,-1-1,1 1,-1-1,1 1,0-1,-1 1,1 0,0-1,0 1,0-1,-1 1,1 0,0-1,0 1,0 0,0-1,0 1,0 0,0-1,0 1,0 0,0-1,0 1,1 0,-1-1,0 1,0-1,1 1,0 0,8 27,0-12,-1 1,0 0,-1 1,-1 0,-1 0,0 0,-1 1,2 37,-6-48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7.812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1,'3'2,"2"1,3 2,5 1,3-2,2 2,1-1,-2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8.608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39.881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1,'0'1,"0"0,1 0,-1 0,1 0,0 0,-1 0,1 0,0 0,0-1,-1 1,1 0,0 0,0-1,0 1,0 0,0-1,0 1,0-1,0 1,0-1,0 1,0-1,2 0,33 10,-27-8,8 2,0 1,0 1,-1 0,0 1,0 1,22 15,-27-15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41.193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1,'2'0,"4"0,0 2,1 1,3 2,1 3,1-1,1 2,0 1,1 1,0-1,-2 0,-2 0,1 2,-2-3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47:46.915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0 527 0,'1473'-527'0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49.858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1.507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6 0,'-3'0,"0"0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2.407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4.609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5.061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53.26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1,'0'1,"-1"-1,0 1,0 0,0 0,1-1,-1 1,0 0,1 0,-1 0,0 0,1 0,-1 0,1 0,0 0,-1 0,1 0,0 0,0 1,0-1,-1 0,1 0,0 0,1 0,-1 2,0 30,1-28,0 1,1 0,-1 0,1-1,1 1,2 5,-2-6,-1 0,0 0,0 0,0 1,-1-1,1 1,-1-1,0 7,7 177,-5-150,-1-31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5.438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6.382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133 0,'0'3,"-2"0,-1 2,-2 3,-3 2,-2-1,-1 1,-2 1,1 0,2-1,-1 0,-1-2,0 0,-1 1,2-1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7:57.798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458 1,'-13'1,"-1"0,0 2,1 0,0 0,0 1,-16 7,15-5,0-1,0 0,0-2,-1 1,-22 1,14-3,0 1,0 2,-41 12,-32 7,85-22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05.481"/>
    </inkml:context>
    <inkml:brush xml:id="br0">
      <inkml:brushProperty name="width" value="0.2" units="cm"/>
      <inkml:brushProperty name="height" value="0.4" units="cm"/>
      <inkml:brushProperty name="color" value="#36A52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20,'1'4,"0"0,0 0,0-1,0 1,1 0,-1-1,1 1,0-1,0 1,1-1,-1 0,1 0,-1 0,1 0,0-1,0 1,0-1,1 1,2 1,0 0,0-1,0 1,0-1,0 0,0-1,1 1,-1-1,1-1,0 1,8 0,-8-2,0-1,0-1,0 1,-1-1,1 0,-1 0,1-1,-1 0,0 0,8-6,-8 5,1 1,-1-1,0 1,1 0,0 1,0-1,0 1,0 1,13-2,5 2,-1 1,0 0,1-2,40-9,-34 3,-2-1,1 2,0 1,1 2,45-2,-30 5,-31-2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43.35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1,'59'3,"117"20,-45-3,38-2,186 25,-135-14,228 2,225-29,-318-5,28 3,-318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44.10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0,'75'0,"709"23,-258 41,348 21,-202-87,-192-2,-452 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44.676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0,'16'10,"1"0,1-2,0 0,36 10,80 13,-129-30,87 13,128 6,97-16,-220-4,1153-5,-1173 1,-48-1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45.22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1,'21'1,"0"1,1 0,22 7,-17-3,544 128,367 42,15-74,-599-99,-321-6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45.81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1,'1541'21,"-1046"-23,-415-3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56.61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35 1,'-2'0,"1"1,-1 0,0-1,1 1,-1 0,1 0,-1 0,1 0,-1 0,1 0,0 0,0 1,-1-1,1 1,0-1,0 0,0 1,0 0,1-1,-1 1,0-1,1 1,-1 0,1 0,-1-1,1 1,0 0,0 0,0 2,-4 61,4-59,-1 8,1 0,1 0,1-1,-1 1,5 15,-3-23,-1 1,1-1,1 0,-1 0,1 0,0 0,0-1,0 1,1-1,0 0,0 0,7 4,0 0,1-1,0 0,0-1,0-1,1 0,0-1,17 4,109 19,-102-22,74 14,403 54,-423-69,-78-5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9:59.36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14 0,'-1'1,"0"0,0 0,0 0,0 1,0-1,0 0,0 0,0 1,0-1,1 0,-1 1,1-1,-1 1,1-1,-1 1,1-1,0 1,0-1,0 1,0 0,0-1,0 1,0-1,1 3,0-1,1 0,-1-1,1 1,-1-1,1 1,0-1,0 0,0 1,0-1,0 0,1 0,2 1,4 3,0-1,0 0,1 0,-1-1,1-1,13 4,4-3,-15-3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8:57.81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0,'5'1,"0"0,-1 0,1 0,0 1,0 0,-1 0,1 0,-1 0,1 1,-1 0,0-1,0 2,0-1,5 6,50 60,-50-58,118 167,36 44,-143-201,1-1,0 0,2-2,37 24,105 53,-155-90,66 35,100 37,-156-71,-4-1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1.71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1,'0'8,"-1"21,2 0,9 57,-8-75,1-2,0 1,1 0,0 0,0-1,1 0,0 0,1 0,0-1,0 0,16 15,-10-10,2-1,0-1,29 20,-32-23,0 0,-1 0,15 16,5 4,55 31,-40-30,-38-23,0 0,0 1,-1 0,0 0,0 0,-1 0,0 1,8 15,26 72,-31-68,-1 1,-1 0,2 35,-4-29,13 54,-8-69,-3-12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3.81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1 196,'6'-1,"0"-1,-1 0,1 0,0 0,0-1,-1 0,0 0,1 0,-1-1,8-7,18-11,-11 10,-1-1,23-20,-1 0,5-4,-37 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4.34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5.657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1 406,'0'0,"0"1,1 0,-1-1,0 1,1-1,-1 1,1 0,-1-1,1 1,0-1,-1 0,1 1,-1-1,1 0,0 1,-1-1,1 0,0 1,-1-1,1 0,0 0,0 0,-1 0,1 0,0 0,0 0,-1 0,1 0,0 0,-1 0,1 0,1-1,25-4,-2-7,-1-1,-1-1,0-1,39-35,39-25,5 15,3 5,147-53,-237 101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6.45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7.296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7.828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8.38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09.83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0 357,'6'-1,"0"0,0-1,-1 0,1 0,-1 0,0 0,10-7,8-3,574-207,-556 208,-2-2,1-1,-1-3,40-23,-65 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00.66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38 198,'0'-4,"-1"0,0 0,0 0,0 0,-1 0,1 0,-1 0,0 0,0 1,-3-4,2 2,0 1,0-1,1 0,0 1,0-1,-2-8,3 5,1 0,0 1,1-1,0 0,0 0,1 1,0-1,0 1,1 0,3-9,-2 6,-1 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11.93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12.49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12.97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13.44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19.046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19.60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22.01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1 130,'2'0,"2"0,3-2,2 0,1-3,1-1,2-2,2-4,-1-3,-1-1,-2 0,-1 4,-3 0,0 4,0 2,2 3,0 0,-1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22.78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67,'2'0,"3"0,1 0,5 0,2-3,0-2,0 0,2-1,0 1,-2-1,-2 0,-1-2,0 1,-1-2,-3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24.17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1 189,'3'0,"1"-1,-1 0,1 0,0 0,-1 0,0-1,1 1,-1-1,0 0,0 0,0 0,0 0,3-4,41-41,-27 25,15-26,-9 12,-17 24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25.047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0 419,'31'-45,"-28"39,0 0,0 1,1-1,-1 1,1 0,0 0,1 0,-1 0,1 1,10-7,-7 5,0 0,-1 0,0-1,0 0,0 0,6-10,24-24,-34 39,61-54,111-76,-141 115,-17 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38.064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1786 1,'-100'12,"-774"-8,460-7,28 3,374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02.12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1,'-1'29,"0"-17,1 1,0-1,1 0,3 16,-3-24,0-1,1 1,-1 0,1 0,-1-1,1 1,0-1,1 0,-1 0,0 0,1 0,0 0,0 0,0 0,0-1,0 0,5 4,69 32,-73-34,0 0,0 0,-1 0,1 0,-1 1,0-1,0 1,0 0,-1 0,0 0,0 0,0 0,0 0,-1 0,0 1,1 7,1 1,-1-5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27.26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1 308,'10'-1,"1"0,-1-1,1 0,-1-1,0 0,0-1,0 0,10-5,1-2,-2-1,32-24,-20 16,0 0,1 2,1 1,50-17,51-27,-59 18,-63 37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28.444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0 298,'11'0,"-1"-1,0 0,0-1,0 0,0-1,0 0,0 0,-1-1,0-1,15-8,4-6,49-43,13-8,51-35,-133 102,-2 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30.18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 54,'-2'0,"-4"0,-4 0,-1 0,-1 0,0 0,-1 0,1 0,0 0,1-2,-1 0,1-3,0-1,0 0,2-1,2-2,-1 0,1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32.56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8 0,'-2'0,"-1"4,1 5,2 3,1 3,0 0,1 1,1-3,2-2,1-1,-2 0,0 0,-2 1,-1-1,0 1,-1 0,0-2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34.53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705 415,'1'-64,"1"27,-2 1,-2 0,-1 0,-8-39,10 72,0 1,0 0,0-1,0 1,0 0,0 0,-1 0,1 0,-1 0,1 0,-1 0,0 1,0-1,0 1,0-1,0 1,0 0,0-1,0 1,-1 0,1 1,0-1,-1 0,-2 0,-9-1,1 0,-1 1,-20 0,-9 0,-91-21,-43-4,116 19,-69-15,105 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45.844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0,'6'2,"0"0,1 1,-1-1,0 1,0 1,0-1,0 1,-1 0,0 0,0 0,8 9,4 2,65 58,-2 4,95 120,68 68,153 81,-121-110,-99-82,7-8,316 194,-376-270,183 117,-287-175,0-2,0 0,30 11,8 3,-1 4,-45-22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51.714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1,'2'15,"0"1,1-1,1 0,0 0,9 21,3 12,212 586,-44-140,-154-401,67 177,-81-233,2-1,2 0,2-2,0 0,29 31,-38-48,1-2,0 0,1 0,0-2,1 0,1 0,0-2,0 0,28 12,-2-7,0-2,1-1,1-3,-1-2,56 3,232-3,-264-9,969 0,-1025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54.32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1,'7'12,"1"0,0 0,1 0,0-1,14 13,4 5,83 88,180 149,157 75,202 126,-613-437,-1 1,-2 1,-2 2,42 57,-29-36,254 314,285 339,-513-625,-70-83,0 0,0 1,0-1,0 0,1 0,-1 0,0 0,0 1,0-1,0 0,0 0,1 0,-1 0,0 0,0 0,0 0,0 0,1 1,-1-1,0 0,0 0,0 0,1 0,-1 0,0 0,0 0,0 0,1 0,-1 0,0 0,0 0,0 0,1 0,-1 0,0-1,0 1,0 0,1 0,-1 0,0 0,0 0,0 0,0 0,0-1,1 1,-1 0,0 0,0 0,0 0,0-1,0 1,0 0,0 0,1 0,-1-1,3-18,-6-26,3 41,-1-12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54.99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0,'25'59,"-2"1,14 63,-11-38,226 785,13 40,-221-775,-6 3,36 261,-72-376,1 1,1-1,1-1,1 1,15 35,-15-50,-1-2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56.09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1109 0,'-1'136,"-27"207,-146 883,139-859,13 376,22-740,1-1,-1 0,0 0,0 0,0 1,0-1,-1 0,1 0,0 0,-1 0,0 1,1-1,-1 0,0 0,0 0,0 0,-3 3,3-5,-1 0,0 0,1 0,-1 0,0-1,1 1,-1-1,0 1,1-1,-1 1,1-1,-1 0,1 1,-1-1,1 0,0 0,-1 0,1 0,0-1,0 1,0 0,0 0,-2-3,-27-28,0-2,3-1,1-1,-37-67,-71-174,108 217,-366-862,376 882,1-1,2-1,2 0,-7-54,18 95,0 0,-1-1,1 1,0 0,0 0,0 0,0 0,0-1,0 1,0 0,1 0,-1 0,0 0,1-1,-1 1,1 0,-1 0,2-2,-1 3,-1 0,1 0,-1 0,1 0,0 0,-1 0,1 0,-1 0,1 0,0 0,-1 0,1 0,-1 0,1 0,0 1,-1-1,1 0,-1 0,1 1,-1-1,1 0,-1 1,1-1,-1 1,1 0,37 41,-34-39,475 672,-355-492,447 671,-556-831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02.91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0,'5'2,"1"0,-1 1,0 0,0-1,-1 2,1-1,0 0,6 8,0-2,24 15,73 35,-64-36,8 3,-40-19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49:58.65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1305 123,'-61'0,"-107"-15,57 3,78 10,-59-11,39 4,-85-5,31 5,-8-6,-11-1,-139-1,246 17,3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02.53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775 0,'-3'3,"-1"-1,0 0,0 0,0 0,0 0,0-1,0 1,0-1,-1 0,-7 1,-42 0,-5 2,55-3,0 0,1 0,-1 0,1 1,0-1,0 1,-1 0,1 0,0 0,0 1,1-1,-1 1,0-1,-2 5,2-5,1 0,0 0,0 0,-1 0,1-1,-1 1,1-1,-1 0,0 0,0 0,1 0,-1 0,-5 0,0 0,30-2,48 1,-60 0,-47 0,-17 0,-2-2,1 3,0 2,0 3,-55 12,40-4,49-11,0 0,0 2,-29 11,43-13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04.35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0,'0'1443,"-2"-1409,-1 0,-11 43,1-4,-27 248,27-235,7-55,-3 49,9 274,0-342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1.09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61 631,'-2'-2,"1"0,0 0,-1 1,1-1,0 0,0-1,1 1,-1 0,0 0,1 0,-1 0,1-1,0 1,-1 0,1 0,1-5,-2-1,-11-91,3-182,9 244,-1 9,-2 1,0-1,-13-43,13 59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2.28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28 414,'1'-21,"-1"0,-2 0,0 0,-1 1,-6-23,4 19,2-1,0 0,2 0,0 0,5-32,-2-13,-2 55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2.99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3.36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3.74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4.046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4.82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04.43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1 153,'4'3,"1"0,0 1,0-2,0 1,0 0,8 1,11 7,379 197,-453-232,-74-52,84 49,-2 2,-82-37,91 53,-10-4,94 17,-5 5,1-2,93 1,-137-8,-1-1,0 1,1-1,-1 0,0 0,0 0,0 0,0-1,0 1,0 0,0-1,0 0,0 1,-1-1,1 0,-1 0,1 0,-1 0,0 0,0 0,0 0,0 0,0-1,0 1,0-5,14-67,-14 63,7-29,-4 25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6.21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1014 1396,'-37'-2,"0"-2,-46-10,-18-2,85 14,0 0,0-1,0-1,0 0,1-1,0-1,0 0,0-1,1-1,-24-16,38 24,0-1,-1 0,1 1,0-1,-1 0,1 1,0-1,0 0,0 1,0-1,0 0,0 0,0 1,0-1,0 0,0 0,0 1,0-1,0 0,0 1,1-1,-1 0,0 1,0-1,1 0,-1 1,1-1,-1 0,1 1,-1-1,1 1,-1-1,1 1,-1-1,1 1,-1 0,1-1,0 1,-1 0,1-1,0 1,33-21,-30 20,205-95,-141 68,-1-2,-2-4,66-44,-122 71,-2 0,1 0,-1-1,0 0,0 0,5-12,-5 10,1 0,0 0,13-13,-18 20,-1 0,1 1,0-2,-1 1,1 0,-1 0,0-1,0 0,-1 1,1-1,-1 0,0 0,0 1,0-1,0 0,0 0,-1 0,0 0,0 0,0 0,0-1,-1 2,0-1,0 0,0 0,0 0,0 0,-1 0,1 1,-1-1,0 1,-4-6,-7-10,-1 0,-1 2,0-1,-25-20,34 33,-38-34,-1 3,-64-40,-107-50,146 86,-62-37,-257-134,386 210,0-1,-1 0,1 1,-1 0,1 0,-1 0,0 1,0-1,1 1,-1 0,0 0,0 0,1 0,-1 1,0-1,1 1,-1 0,0 0,1 0,-6 4,4-2,0 0,1 1,-1 0,1 0,0 0,0 0,1 1,-1 0,1-1,0 1,0 1,-2 6,0-1,1-1,1 1,0 0,0 0,1 0,1 1,0-1,0 0,1 1,1-1,-1 0,2 1,4 16,-3-20,1 0,0 0,0-1,1 0,0 0,1 0,-1 0,1-1,0 0,1 0,10 8,10 3,53 27,-12-7,-57-30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8.26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33 0,'-3'3,"1"0,0 0,0 0,0 0,0 0,1 1,-1-1,1 0,0 1,0 0,0-1,0 1,0 3,0-2,-3 12,2 0,0 0,1-1,0 1,2 0,0 0,0 0,2 0,9 31,6 8,37 80,-33-85,28 66,5-3,5-2,4-2,108 136,151 184,-42-53,-246-331,2-3,3 0,1-3,1-2,3-1,0-2,3-3,1-1,101 46,-40-34,2-5,131 28,233 22,-403-76,-13-1,-1-2,110 1,-114-14,69-16,-68 10,-46 8,-4 2,0-1,0 0,0-1,0 1,-1-1,1 0,0 0,7-5,-9 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19.71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1,'2'1,"0"0,0 0,0 0,0 0,0 0,0 1,-1-1,1 1,0-1,-1 1,1 0,1 2,3 3,377 319,24-31,-247-187,5-7,5-7,214 85,644 181,-985-349,-22-6,0 0,32 14,-47-16,0 0,0 1,0 0,0-1,-1 2,0-1,0 1,0-1,0 1,-1 1,0-1,6 9,74 151,10 16,-30-81,-30-50,41 84,-67-114,-1 1,5 24,9 25,3-18,-18-42,-1 1,0 0,0 0,-1 1,0-1,-1 1,-1 0,2 12,1 20,2-1,2 0,2 0,20 48,-22-63,0-1,18 55,61 130,-81-200,0-3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22.35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1,'670'17,"213"-1,-812-16,-60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23.09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0,'3'2,"1"0,0-1,0 0,1 0,-1 0,0 0,0 0,1-1,-1 0,0 0,0 0,5-1,7 1,876 5,-488-8,547 3,-946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23.85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0,'4003'0,"-3999"0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24.91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23,'4'-2,"0"0,1 1,-1-1,0 1,1 0,-1 0,0 1,1 0,-1-1,1 1,-1 1,6 0,8-1,1073-5,-602 8,1266-3,-1516-12,-227 13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27.534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2289 13,'0'-1,"-1"0,1 0,-1 0,0 1,1-1,-1 0,0 1,0-1,1 1,-1-1,0 0,0 1,0 0,0-1,0 1,0 0,0-1,0 1,1 0,-1 0,0 0,0 0,0 0,0 0,-2 0,-32-1,30 1,-36-1,0 2,0 2,-62 12,-33 6,37-9,46-6,-1-2,-89-6,37-1,-72 2,-187 3,228 8,-46 2,118-9,-89 15,74-7,-148 18,209-27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29.20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2252 0,'-70'1,"-129"16,98-4,-41 7,110-15,0-2,0-1,-1-1,-36-4,-14 0,-52 1,-139 4,262 0,0 0,1 0,0 1,-13 5,13-4,-1 0,0-1,0 0,-14 1,-82 5,-119 3,-333-12,549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30.32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858 25,'-1'-1,"1"0,-1 0,0 1,1-1,-1 0,0 0,0 0,0 1,1-1,-1 0,0 1,0-1,0 1,0-1,0 1,0 0,0-1,0 1,0 0,-1 0,0-1,-27-4,28 5,-68-7,-138 7,86 3,-277-3,387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09.46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1,'-1'0,"1"1,-1 0,1 0,-1 0,1 0,-1 0,1-1,0 1,-1 0,1 0,0 0,0 0,0 0,-1 0,1 0,0 0,0 0,1 0,-1 0,0 0,0 0,0 0,1 2,5 26,75 182,-59-154,-8-24,14 56,-27-87,-1 0,1-1,0 1,0-1,0 1,0-1,0 1,0-1,0 1,0-1,0 0,0 0,1 1,-1-1,1 0,-1 0,1-1,-1 1,1 0,-1 0,4 0,43 9,-18-6,24 15,19 4,-75-28,0 0,-1 0,1 0,-1 0,0 1,-5-6,-4-8,0 0,1-1,1 0,1-1,1 0,1 0,0-1,-4-22,4 21,5 31,8 40,2-17,-1 1,-1-1,-2 1,0 36,-5-51,1 0,1 0,1 1,1-1,0 0,1-1,12 32,-2-5,-1 2,-2 0,-2 0,6 80,3-5,-10-76,-10-68,1 7,0 0,-2 1,-4-20,-1 10,1 3,-1 0,-11-21,15 33,0-1,1 1,0-1,0 0,2 0,-2-13,2 10,-1 1,-1-1,-5-16,-17-97,-13 35,23 23,12 61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32.186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1 452,'253'2,"299"-6,-506-1,-1-2,0-2,59-20,-69 19,-1 0,-1-2,-1-2,0 0,52-34,-75 41,1 0,-2-1,1 0,-1-1,0 0,-1 0,0-1,0 0,7-14,-2-2,0 0,13-48,-18 21,-7 41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35.92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10 324,'-1'0,"1"0,0 0,-1 0,1 0,-1 1,1-1,0 0,-1 0,1 0,0 0,-1 0,1 0,0 1,-1-1,1 0,0 0,-1 1,1-1,0 0,0 0,-1 1,1-1,0 0,0 1,-1-1,1 0,0 1,0-1,0 0,0 1,0-1,0 0,-1 1,1-1,0 1,0-1,0 0,0 1,0-1,0 1,1-1,-1 0,0 1,0-1,0 0,0 1,0-1,0 0,1 1,-1-1,0 0,0 1,1-1,0 2,-1-1,1 0,0 0,-1 0,1 1,0-1,0 0,0 0,0 0,0 0,0-1,0 1,0 0,0 0,1-1,0 2,20 0,0 0,0-1,0-1,-1 0,1-2,0-1,36-10,-40 7,-1-1,-1-1,1-1,-1 0,-1-1,16-13,26-17,-44 33,-1 1,1 0,1 1,-1 1,1 0,21-4,86-4,-108 11,9-4,-1 0,0-2,0 0,0-2,-1 0,34-21,-53 29,6-3,1 0,-1 0,0-1,0-1,11-10,-17 15,0 0,0-1,-1 1,1 0,0 0,-1-1,1 1,-1 0,1-1,-1 1,0 0,1-1,-1 1,0-1,0 1,0-1,0 1,0 0,0-1,-1 1,1-1,0 1,-1 0,1-1,-1 1,1 0,-1-1,0 1,1 0,-1 0,0 0,0-1,0 1,0 0,0 0,0 0,0 1,0-1,-1 0,1 0,0 1,-3-2,-6-5,1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38.588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70,'-4'3,"-1"0,0-1,1 0,-1 0,0 0,0-1,0 0,0 0,-8 1,-20 6,33-9,-1 1,0 1,1-1,-1 0,1 0,-1 0,0 0,1 0,-1 0,1 1,-1-1,0 0,1 1,-1-1,1 0,-1 1,1-1,-1 0,1 1,0-1,-1 1,1-1,-1 1,1-1,0 1,-1-1,1 1,0 0,0-1,-1 1,1-1,0 1,0 0,0 0,20 6,-18-7,0 0,0 1,0-1,0 0,0 0,0-1,0 1,1 0,-1-1,0 1,0-1,0 0,0 1,0-1,-1 0,1 0,0 0,0-1,-1 1,1 0,0-1,-1 1,1-1,-1 1,0-1,0 0,2-1,-1-27,1-7,-2 35,-1 1,1-1,-1 1,1-1,0 1,-1 0,1-1,0 1,0 0,0 0,0 0,0 0,0 0,0 0,1 0,-1 0,0 0,0 0,1 1,-1-1,3 0,-4 1,1 0,0 0,0 0,-1 0,1 0,0 0,-1 0,1 1,0-1,-1 0,1 1,0-1,-1 0,1 1,-1-1,1 1,-1-1,1 1,-1-1,1 1,-1 0,1-1,-1 1,0-1,1 1,-1 0,0-1,1 1,-1 0,0-1,0 1,0 0,0 0,0-1,0 2,1 2,3 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40.46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567 1,'-24'0,"0"1,-26 4,40-3,0 0,1 1,0 0,-1 0,1 1,1 1,-1-1,-8 7,-4 1,-1 0,0-2,-40 13,17-6,26-12,1-1,-1 0,0-1,0-2,0 1,-33-4,21 2,21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8:50:45.106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0,'246'1013'0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0:50.127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1 425,'4'0,"1"-1,0 0,-1 0,1 0,-1 0,0 0,1-1,-1 0,0 0,0 0,0-1,0 1,-1-1,7-5,4-6,0-1,14-20,17-16,-20 31,1 2,1 1,0 1,1 1,38-13,178-61,-165 56,-65 25,1 1,0 1,0 1,1 0,0 1,27-4,-33 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03.617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65 7,'-2'0,"-3"0,-1 0,-3 0,-1 0,-1-2,-1-1,3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10.90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1396 2300,'-2'2,"1"0,-1-1,1 1,-1 0,1-1,-1 0,0 1,0-1,0 0,1 0,-1 0,0 0,-1 0,1-1,0 1,0-1,-3 1,2 0,-45 11,-2-2,1-2,-1-2,-1-3,1-2,-64-6,93 2,1 0,-1-1,1-2,0 0,0-1,1 0,0-2,0-1,1 0,0-1,1-1,0 0,-21-22,-14-18,3-2,-64-93,42 52,15 21,4-2,-70-139,89 145,4-2,-31-112,52 141,3-1,1 0,2-71,2 79,-1 21,1 0,0 0,1 0,1 0,0 0,1 0,0 1,2-1,-1 1,9-16,78-155,52-94,8 35,-142 229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14.47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36,'3'-2,"1"1,0 0,0 0,-1 0,1 0,0 0,0 1,0 0,0 0,0 0,0 0,0 1,0-1,8 3,-3-1,40 7,77 26,-84-21,1-2,84 12,83-24,-91-3,-103 2,-1-1,1-1,-1 0,1-1,25-10,14-4,55-11,159-20,-251 48,-3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15.30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1 430,'19'-2,"-1"0,1-2,0 0,-1-1,0-1,0-1,-1 0,0-2,0 0,-1 0,0-2,25-20,-37 27,0 0,1 0,-2-1,1 1,-1-1,1 0,-1 1,0-2,-1 1,0 0,1 0,1-12,-1 3,-2 0,0 0,-2-27,0 9,2 5,0 15,-1-1,-1 1,1 0,-2-1,0 1,-3-12,0 14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10.522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61 80,'-6'48,"6"-47,0-1,-1 1,1 0,0 0,0 0,-1-1,1 1,0 0,-1 0,1-1,-1 1,1 0,-1-1,1 1,-1-1,1 1,-1-1,0 1,1-1,-2 1,1-1,0 0,0 0,0-1,0 1,1 0,-1-1,0 1,0-1,0 1,1-1,-1 1,0-1,0 1,1-1,-1 0,1 0,-1 1,1-1,-1 0,1 0,-1 1,1-1,-1-2,-4-8,1 0,0 0,0-1,1 1,1-1,0 0,0 1,1-16,1 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17.462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1 168,'564'1,"596"-2,-905-11,403-71,-483 55,329-7,-263 26,-233 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1.305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1,'11'297,"-11"-282,-2-1,0 1,-5 20,4-22,0 1,1-1,-1 27,9-27,-2-11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3.164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1,'-2'98,"4"103,19-64,-13-101,-2 0,3 70,-9-16,0-78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4.05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972 1,'-2'0,"-4"0,-9 0,-15 0,-20 2,-22 0,-21 1,-14-1,-8-1,1 0,12-1,17 2,22 1,18-1,14 0,11-1,6 0,7-1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4.51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1709 1,'-2'0,"-4"0,-5 0,-7 0,-11 3,-16 4,-21 2,-34 2,-48 4,-42 0,-29 0,-7-4,19-1,35-1,42-1,43 1,35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6.17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1478 1,'-152'7,"-153"26,66-4,104-10,74-9,-69 3,74-8,0 2,-63 16,60-10,-85 7,123-19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6.83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0,'-2'0,"-3"0,-2 0,0 2,-2 1,-2-1,-3 2,-1 0,1 1,0 0,3-1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27.30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31.277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12,'0'-1,"1"0,0 0,0 0,0 1,-1-1,1 0,0 1,0-1,0 0,0 1,0-1,0 1,0-1,1 1,-1 0,0 0,0-1,0 1,0 0,0 0,0 0,1 0,1 0,32 0,-33 0,116 11,-72-5,53 0,1032-7,-928 12,1126-11,-2348 0,997 2,12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33.40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13.34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34.008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0,'0'2,"0"4,0 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34.478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37.008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346 9,'-1'0,"1"-1,0 1,0-1,-1 1,1-1,-1 1,1-1,0 1,-1-1,1 1,-1 0,1-1,-1 1,1 0,-1-1,1 1,-1 0,0 0,1 0,-1-1,1 1,-1 0,0 0,1 0,-1 0,1 0,-1 0,0 0,1 0,-1 0,1 0,-1 0,0 1,1-1,-1 0,1 0,-1 1,1-1,-2 1,-24 8,13-1,1 0,-1 1,2 1,-1 0,1 0,1 1,0 0,-15 22,11-14,-1-1,-26 25,36-39,-1 1,1-1,-1 0,-1 0,1-1,0 0,-1 0,0 0,1-1,-1 0,0 0,0-1,-11 1,8-2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38.157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1,'2'1,"0"2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41.161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1 296,'3'-4,"0"1,0 0,0 0,0 0,1 0,0 1,-1-1,1 1,0 0,0 0,5-1,2-3,60-30,2 2,90-27,-68 26,-79 28,-1 0,0-2,26-19,9-5,-38 27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42.109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 1,'-2'8,"0"0,0 1,-1-1,0 0,-1-1,0 1,0 0,0-1,-1 0,0 0,-8 8,-12 19,25-33,-31 49,1 1,-33 80,58-114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42.653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0,'0'2,"2"3,1 1,-1 3,2 3,2 2,0-2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1:44.780"/>
    </inkml:context>
    <inkml:brush xml:id="br0">
      <inkml:brushProperty name="width" value="0.5" units="cm"/>
      <inkml:brushProperty name="height" value="1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2:13.631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1,'3'0,"0"0,0 0,0 1,0-1,0 1,-1-1,1 1,0 0,0 0,-1 1,1-1,0 1,-1-1,1 1,-1 0,0-1,0 1,3 3,-1 0,-1 0,0 0,0 0,0 0,-1 0,0 1,0-1,3 11,-1 6,-1 1,-1 0,-1 37,-1-55,-1 32,-1 56,4-1,16 109,-9-81,-7-108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2:16.514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 1,'-2'0,"0"0,0 1,0-1,0 1,0 0,0 0,0 0,0 0,1 0,-1 0,0 0,1 0,-1 1,1-1,-1 1,1-1,-2 3,-25 37,7-11,-21 1,42-29,1 1,0-1,0 1,0-1,0 1,0-1,1 0,-1 1,1-1,-1 0,1 0,0 0,0 0,3 2,0 2,-2-1,0 0,-1 0,0 0,0 0,0 1,-1-1,1 0,-1 1,0 0,-1-1,0 1,0-1,-1 11,1 8,0-30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13.85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2:17.164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2:20.941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1,'0'2,"0"1,1-1,-1 1,1-1,0 1,0-1,0 0,0 1,0-1,1 0,-1 0,1 0,-1 0,1 0,0 0,4 2,40 30,-17-14,-6-2,-19-16,0 0,0 1,0 0,-1 0,1 0,-1 0,1 0,-1 1,0 0,0-1,-1 1,1 0,-1 0,0 1,0-1,0 0,0 1,-1-1,0 1,0 0,1 9,-4 101,2-102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3:30.379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47,'4'0,"7"-2,9-3,16-3,17-2,14 2,7 2,2 2,-5 2,-9 1,-9 0,-7 1,-4 1,-5-1,2 1,-3-1,-7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3:34.896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0 623,'1'-7,"-1"0,1 1,1-1,-1 1,1-1,0 1,1-1,-1 1,1 0,0 0,1 0,0 1,-1-1,2 1,-1 0,1 0,0 0,10-7,30-36,-43 44,1-1,-1 1,0-1,0 0,0 0,-1 1,0-1,0-1,0 1,0 0,-1-5,-3-67,1 32,3-35,-3-89,2 168,0 0,0 0,0 0,0 0,0 0,0 1,-1-1,1 0,0 0,0 0,-1 1,1-1,-1 0,1 0,-1 1,1-1,-1 0,0 1,1-1,-1 1,1-1,-1 1,0-1,0 1,1-1,-1 1,0-1,0 1,0 0,1 0,-1-1,0 1,0 0,0 0,0 0,0 0,0 0,1 0,-1 0,0 0,0 1,0-1,0 0,1 0,-1 1,0-1,0 0,0 1,1-1,-1 1,-1 0,-3 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3:36.109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1,'2'2,"2"2,3 3,0 2,0 1,0 3,0-1,1 1,1 1,-1-1,-1 0,0-1,0 0,0 0,2-1,-2 0,1 0,-1-2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00.016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889 1950,'-63'0,"-99"1,-232-28,359 19,25 4,19 0,86-2,99 6,-73 2,59-2,237 2,-395 0,-30 2,-43 5,-451 50,-154 22,611-73,45-8,0 0,0 0,0 0,0 1,0-1,0 0,0 0,0 0,0 0,0 0,0 0,0 0,0 0,0 0,0 0,0 0,0 1,0-1,0 0,0 0,0 0,0 0,0 0,0 0,0 0,0 0,0 0,21 1,36-4,168-34,300-89,-487 116,42-11,165-52,-221 61,-24 11,0 1,1 0,-1 0,0 0,0 0,0-1,0 1,0 0,0 0,0-1,0 1,0 0,0 0,0 0,0-1,0 1,0 0,0 0,0 0,0-1,0 1,0 0,0 0,0 0,0-1,-1 1,1 0,0 0,0 0,0 0,0-1,0 1,-1 0,1 0,0 0,0 0,0 0,0-1,-1 1,1 0,0 0,0 0,0 0,-1 0,1 0,0 0,0 0,0 0,-1 0,-46-6,-264 9,-91-4,380-4,32-3,43-9,-48 16,548-109,-399 84,11 0,162-33,-327 59,0 0,0 0,0 0,0-1,-1 1,1 0,0 0,0 0,0 0,0 0,0 0,1 0,-1 0,0-1,0 1,0 0,0 0,0 0,0 0,0 0,0 0,0 0,0 0,0 0,0-1,0 1,0 0,0 0,0 0,1 0,-1 0,0 0,0 0,0 0,0 0,0 0,0 0,0 0,1 0,-20-2,-31 1,-1250 8,1199-8,61-3,40 4,0 0,0 0,0 0,0 0,0 0,-1 0,1 0,0 0,0 0,0 0,0 0,0 0,-1-1,1 1,0 0,0 0,0 0,0 0,0 0,0 0,0 0,0 0,0-1,-1 1,1 0,0 0,0 0,0 0,0 0,0 0,0-1,0 1,0 0,0 0,0 0,0 0,0 0,0-1,0 1,0 0,0 0,0 0,0 0,0 0,0 0,0-1,0 1,0 0,1 0,-1 0,0 0,0 0,0 0,0-1,0 1,0 0,20-10,134-39,191-35,-253 64,400-79,-223 46,-201 38,-61 10,-16 4,-63 4,-140 24,119-13,-411 77,349-60,149-31,7-2,19-8,37-14,486-155,-162 58,-368 117,-3 1,-1 0,0-1,0 0,13-8,-21 12,-1 0,0 0,0 0,0 0,1 0,-1-1,0 1,0 0,0 0,0 0,1 0,-1 0,0 0,0 0,0 0,0-1,1 1,-1 0,0 0,0 0,0 0,0-1,0 1,0 0,0 0,1 0,-1 0,0-1,0 1,0 0,0 0,0 0,0-1,0 1,0 0,0 0,0 0,0-1,0 1,0 0,0 0,0 0,-1-1,1 1,0 0,0 0,0 0,0-1,0 1,0 0,0 0,-1 0,-14-3,-22 5,15 7,1 0,0 1,1 1,0 1,0 1,-21 19,-44 27,84-58,1-1,-1 1,0 0,0-1,0 1,0 0,0-1,0 1,0-1,0 0,0 1,0-1,0 0,0 1,0-1,0 0,0 0,0 0,0 0,0 0,0 0,-1 0,1 0,0-1,0 1,0 0,0-1,0 1,0-1,0 1,0-1,1 1,-1-1,0 0,0 1,0-1,0 0,1 0,-1 1,0-1,1 0,-1 0,1 0,-1 0,1 0,-1 0,0-1,-1-6,1 0,0-1,0 1,0 0,1-11,0 9,0-144,23-164,46-145,-64 436,-2 12,-1 0,0 0,0-17,-2 32,0 0,-1 1,1-1,0 0,0 0,0 0,-1 0,1 0,0 0,0 1,0-1,-1 0,1 0,0 0,0 0,-1 0,1 0,0 0,0 0,-1 0,1 0,0 0,0 0,-1 0,1 0,0 0,0 0,0-1,-1 1,1 0,0 0,0 0,0 0,-1 0,1 0,0-1,0 1,0 0,-1 0,1 0,0-1,0 1,0 0,0 0,0 0,0-1,0 1,-1 0,1 0,0-1,0 1,0 0,0 0,0-1,0 1,0 0,0 0,0 0,0-1,0 1,0 0,1 0,-1-1,0 1,-13 19,-18 50,3 1,3 2,-18 84,24-84,18-70,-20 70,4 0,2 2,-8 106,24-163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05.901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625 500,'-1'0,"0"1,0-1,0 0,-1 1,1-1,0 1,0-1,0 1,0 0,0-1,0 1,0 0,0 0,0-1,0 1,1 0,-1 0,0 0,1 0,-1 0,0 0,0 3,-11 28,11-27,-20 80,4-1,4 2,4 0,2 114,6-180,1-15,-1 1,1-1,0 1,0 0,1-1,-1 1,1-1,2 7,-1-13,-1 0,0-1,1 1,-1-1,0 1,0-1,0 1,0-1,-1 0,1 0,0 1,-1-1,1 0,-1 0,1-3,19-88,12-151,-13-99,-18 325,0-23,0-178,-1 234,-1 0,0 0,-4 19,-1 11,-29 246,15-163,7 1,3 205,10-333,5 32,-5-33,0-1,0 1,0 0,0-1,1 1,-1 0,0-1,0 1,1 0,-1 0,0 0,1-1,-1 1,0 0,0 0,1 0,-1-1,0 1,1 0,-1 0,1 0,-1 0,0 0,1 0,-1 0,0 0,1 0,-1 0,0 0,1 0,-1 0,0 0,1 0,-1 0,0 1,1-1,-1 0,0 0,1 0,-1 0,0 1,1-1,-1 0,0 0,0 1,1-1,-1 0,0 0,0 1,0-1,1 0,-1 1,0-1,0 0,0 1,0-1,0 0,0 1,0-1,0 0,0 1,0-1,0 1,0-1,0 0,0 1,0-1,0 1,15-28,-1-2,-1 1,-1-2,-2 1,10-49,-8 33,37-154,-9-3,24-340,-110 790,-62 657,106-866,3-28,3-13,5-22,24-103,23-179,-41 214,63-456,-76 527,8-40,-9 58,-1 1,1 0,0-1,0 1,0 0,1 0,-1 0,0 0,1 0,-1 0,1 1,0-1,0 0,0 1,0-1,0 1,0 0,0 0,0 0,0 0,5-2,9 1,1 1,-1 0,1 1,-1 0,1 2,-1 0,23 6,14 0,311 28,-409-35,-56 10,-33 3,5-12,76-3,0 2,1 3,-59 11,110-15,1 0,-1 0,0 0,1 0,-1 0,1 0,-1 0,0 0,1 1,-1-1,1 0,-1 0,1 1,-1-1,1 0,-1 0,1 1,-1-1,1 1,-1-1,1 0,0 1,-1-1,1 1,0-1,-1 1,1-1,0 1,-1 0,14 10,38 8,-44-16,590 166,-411-120,-172-44,-16-2,-26-2,-459-32,291 13,177 17,12 1,1 0,0 0,0 0,0-1,0 0,0 0,0 0,0-1,0 0,0 0,-10-6,50 3,597 5,-759 27,-162 36,-39 6,307-65,-99 16,-182 6,301-26,0 1,0-1,0 0,0 0,0 0,1-1,-1 1,0 0,0-1,0 1,0-1,0 0,0 1,1-1,-1 0,-2-2,4 3,0-1,0 0,0 1,0-1,0 0,0 1,0-1,0 0,0 1,0-1,0 0,0 1,0-1,0 0,1 1,-1-1,0 0,1 1,-1-1,0 1,1-1,-1 0,1 1,-1-1,1 1,-1-1,1 1,-1 0,1-1,12-9,0 0,24-14,-22 15,26-17,1 2,81-34,-103 50,1 1,0 0,0 2,1 1,-1 0,1 2,0 0,33 3,-54-1,0 0,-1-1,1 1,-1 0,1 0,0 0,-1 0,1 0,0 0,-1 1,1-1,-1 0,1 0,0 0,-1 0,1 1,-1-1,1 0,-1 1,1-1,-1 0,1 1,-1-1,1 1,-1-1,1 1,-1-1,0 1,1-1,-1 1,0-1,0 1,1-1,-1 1,0 0,0-1,0 1,1-1,-1 1,0 0,0-1,0 1,0-1,0 1,0 0,-1-1,1 1,0 0,0-1,0 1,0-1,-1 1,1-1,0 1,-1-1,0 2,-27 31,24-29,-304 331,262-277,3 2,3 1,3 3,-38 84,46-74,3 1,4 1,3 1,3 1,4 0,3 1,4 0,3 0,3 1,4-1,3 0,4-1,3 0,4-1,3-1,3 0,4-2,2-2,4 0,3-3,69 96,-106-164,12 18,1 0,1-1,1-1,29 25,-41-39,1 1,0-1,-1 0,2 0,-1-1,0 1,0-1,1 0,-1-1,1 1,0-1,-1 0,1 0,0-1,0 0,-1 0,1 0,0-1,0 0,-1 0,1 0,0-1,-1 0,8-3,20-13,0 0,-2-3,-1 0,0-2,38-39,-12 4,72-96,-86 96,-2-2,-3-2,-2-2,27-72,-47 98,-1 0,-2-1,-2 0,-2-1,-1 0,-3 0,-1 0,-3-73,-1 105,1 0,-2 0,1 0,-1 0,0 0,0 0,-1 1,-4-8,6 13,-1 0,0 0,0 0,1 0,-1 0,0 0,-1 1,1-1,0 1,0 0,-1-1,1 1,-1 0,1 1,-1-1,1 0,-1 1,1-1,-1 1,0 0,1 0,-1 0,0 0,1 0,-1 0,0 1,-2 1,-25 4,0 1,1 2,-53 23,-77 51,149-78,-1 1,1 0,0 1,1 0,0 1,0 0,-14 16,16-21,4-15,5-25,58-310,-2 13,-57 333,-1 0,1 0,-1 0,0-1,0 1,1 0,-1-1,0 1,0 0,0 0,0-1,0 1,0 0,-1-1,1 1,0 0,-1 0,1-1,-1 1,1 0,-2-2,-11 32,-7 55,4 0,4 0,-2 140,14-224,0 0,0 1,0-1,0 0,0 0,0 0,1 0,-1 1,0-1,0 0,0 0,0 0,0 1,0-1,0 0,0 0,0 0,0 1,0-1,0 0,0 0,0 0,0 1,0-1,0 0,0 0,-1 0,1 1,0-1,0 0,0 0,0 0,0 0,0 0,0 1,-1-1,1 0,0 0,0 0,0 0,0 0,-1 0,1 0,0 1,0-1,0 0,-1 0,1 0,0 0,0 0,0 0,-1 0,1 0,-8-13,-11-31,18 40,-191-461,173 427,9 28,5 19,2 27,3-33,2 111,18 118,32 115,1 10,-53-351,0-1,0 0,0 1,-1-1,0 0,0 0,-1 1,1-1,-1 0,0 0,0-1,-1 1,0 0,0-1,0 0,0 1,-7 5,-6 7,-2-1,-32 23,27-22,-75 54,58-46,2 3,1 1,2 1,-51 56,80-78,1 0,-1 0,1 0,1 1,-1-1,2 1,-6 17,8-21,0 0,0-1,1 1,-1 0,1 0,0 0,1 0,-1 0,1-1,0 1,0 0,0 0,1-1,0 1,0-1,0 1,5 6,-2-5,0 0,1-1,0 1,0-1,0-1,1 1,-1-1,12 5,-12-6,-1 0,1 0,0 0,-1 1,0 0,0 0,0 0,0 1,-1-1,1 1,2 6,-6-11,-1 1,0-1,0 0,0 1,0-1,1 0,-1 1,0-1,0 1,0-1,0 0,0 1,0-1,0 1,0-1,0 0,0 1,-1-1,1 1,0-1,0 0,0 1,0-1,0 0,-1 1,1-1,0 0,0 1,-1-1,1 0,0 0,-1 1,1-1,0 0,0 0,-1 1,1-1,-1 0,1 0,0 0,-1 0,1 1,0-1,-1 0,1 0,-1 0,1 0,0 0,-1 0,1 0,-1 0,1 0,0 0,-1-1,1 1,-1 0,1 0,0 0,-1 0,1 0,-1-1,-27-5,0-7,0-1,2-2,0 0,0-2,-26-24,17 14,-53-32,88 60,0-1,-1 1,1-1,-1 1,1 0,0-1,-1 1,1 0,-1-1,1 1,-1 0,1 0,-1-1,0 1,1 0,-1 0,1 0,-1 0,1 0,-1 0,1 0,-1 0,0 0,1 0,-1 0,1 0,-1 0,1 0,-1 1,1-1,-1 0,1 0,-1 1,0 0,4 19,21 26,10 5,3-1,2-2,1-1,3-3,2-1,2-2,81 54,-122-90,1-1,1 0,-1 0,1-1,-1 0,13 3,-18-5,0-1,-1 0,1 0,0 0,0 0,-1 0,1 0,0 0,0-1,-1 1,1-1,0 1,-1-1,1 1,-1-1,1 0,-1 0,1 0,-1 0,1 0,-1 0,0 0,0-1,0 1,1 0,-1-1,0 1,-1-1,1 1,0-1,0 1,-1-1,1 0,-1 1,1-4,13-40,-3-1,-2 1,-2-2,2-65,-9 28,-3 1,-4-1,-4 2,-31-125,15 102,-80-259,106 362,1 0,-1 0,0 0,0 0,0 1,0-1,0 0,0 0,0 1,0-1,-1 1,1-1,-1 1,1-1,-1 1,0 0,1 0,-1 0,-3-1,4 1,-1 1,1 0,-1 0,1 0,-1 0,0 1,1-1,-1 0,1 1,-1-1,1 1,-1-1,1 1,-1 0,1 0,0-1,-1 1,1 0,-2 2,-6 6,0 0,1 1,0 0,-12 20,15-22,-13 19,2 1,-21 46,33-64,1 0,-1 0,2 0,-1 1,1-1,1 1,0-1,1 1,-1 0,2-1,3 20,-4-28,0-1,0 0,0 0,1 0,-1 1,0-1,1 0,-1 0,1 0,-1 0,1 0,-1 0,1 0,0 0,0 0,-1 0,1 0,0 0,0 0,0-1,0 1,0 0,0-1,0 1,0-1,0 1,1-1,-1 1,0-1,0 0,0 1,0-1,1 0,-1 0,0 0,0 0,1 0,-1 0,0-1,0 1,0 0,0 0,1-1,-1 1,0-1,1 0,3-1,-1-1,0 1,0-1,0 0,-1 0,1 0,0 0,-1-1,0 1,4-7,-2 2,-1 0,0-1,-1 1,0-1,2-10,-1 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0.073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13,'0'0,"0"0,0 0,0 0,0 0,0 0,0-1,0 1,0 0,0 0,0 0,0 0,0 0,0-1,-1 1,1 0,0 0,0 0,0 0,0 0,1-1,-1 1,0 0,0 0,0 0,0 0,0-1,0 1,0 0,0 0,0 0,0 0,0 0,0 0,0-1,1 1,-1 0,0 0,0 0,0 0,0 0,0 0,0 0,1 0,-1 0,0 0,0 0,0-1,0 1,0 0,1 0,-1 0,0 0,0 0,0 0,1 0,16-3,17 1,-3 1,0 1,-1 1,1 2,0 1,-1 2,56 17,-77-20,1 0,-1-1,1-1,17 2,-17-3,-1 1,1 0,-1 1,1 0,13 5,-2 0,1-2,0-1,0 0,1-2,-1 0,1-2,42-4,8 1,-16 3,-44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1.651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400 1,'-390'0,"381"0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2.891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1,'0'4,"1"0,-1 0,1 0,1 0,-1 0,1 0,-1 0,1 0,0 0,0-1,1 1,-1-1,1 0,0 1,5 4,-5-5,0 0,0 0,0 0,0 1,-1-1,1 1,-1 0,0 0,0 0,0 0,-1 0,1 0,-1 0,0 0,1 9,-2 2,0 0,1 0,1-1,0 1,8 24,3 14,-13-45,1 0,1 0,0 0,0 0,0 0,1 0,0-1,0 0,1 1,0-1,1 0,-1-1,1 1,0-1,1 0,0 0,8 6,7 1,1 0,1-2,0-1,0-1,1-1,0 0,1-2,-1-1,1-1,47 1,-63-6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16.87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0,'5'2,"0"-1,1 1,-1 0,0 1,0-1,-1 1,1 0,0 0,-1 0,0 1,0 0,0 0,6 8,18 14,6-3,2-1,45 21,-46-25,-1 0,61 45,-38-16,1-3,2-2,2-3,89 42,-75-43,99 65,-137-79,51 43,-66-48,0-1,43 25,94 48,-149-86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3.641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0,'1'13,"0"-1,1 0,1 0,0 0,0 0,1 0,10 19,47 78,-47-85,-6-14,0 0,0 0,1-1,1 0,-1-1,1 0,1 0,12 7,21 16,-39-27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4.093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0,'0'2,"0"4,0 4,0 3,0 1,0 1,4 5,1 1,0-1,-2-2,-4-4,-4-5,-1-3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4.986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20 0,'-2'0,"-2"0,-3 0,2 0,4 0,4 2,1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6.449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1,'2'2,"-1"1,1-1,-1 1,0 0,0 0,0-1,0 1,0 0,0 0,-1 0,1 0,-1 5,-1 44,0-33,1 9,0 0,7 35,-5-53,0 1,1-1,1 0,0 0,0 0,1-1,0 1,0-1,8 9,-5-7,0-1,1 0,0-1,0 0,1 0,0-1,1 0,17 9,-18-13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7.492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1,'-1'33,"0"-21,0 1,2-1,-1 0,5 23,-4-32,-1 0,1 0,1 0,-1 0,0 0,1 0,0 0,-1-1,1 1,0-1,0 1,1-1,-1 0,0 1,1-1,-1-1,1 1,0 0,0-1,0 1,0-1,0 0,4 2,14 2,1 0,-1-1,1-1,1-1,-1 0,0-2,0-1,0-1,26-5,-32 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8.272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1,'1'3,"-1"0,1 0,0 0,0 1,0-1,0 0,0-1,1 1,-1 0,1 0,0-1,0 1,0 0,0-1,0 0,1 0,2 3,53 35,-32-23,-17-10,0 1,-1 1,0 0,0 0,-1 0,0 1,-1 0,0 0,0 1,-2 0,1 0,-1 0,3 15,13 29,-14-42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19.623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1,'1'0,"-1"1,1-1,0 1,-1 0,1-1,0 1,-1-1,1 1,-1 0,1 0,-1-1,1 1,-1 0,1 0,-1-1,0 1,1 0,-1 0,0 0,0 0,0 0,0-1,0 1,0 0,0 2,1 28,-1-27,-1 43,-10 69,2-33,7 31,3-62,-1-42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20.740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52,'43'-2,"74"-14,-22 2,5-3,-89 14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23.518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298 40,'-28'-1,"-31"1,56 1,0-1,0 1,0-1,0 1,1 0,-1 0,0 0,0 1,1-1,-1 1,0-1,1 1,0 0,-1 0,-3 4,6-1,11-9,17-10,-24 12,6-3,0-1,-1 1,0-2,0 1,9-9,-18 11,-9 7,-11 9,14-6,0 1,0 0,1 0,-1 1,-4 11,6-13,0 1,0 0,0-1,-1 0,0 0,0 0,0 0,-10 7,12-12,1 1,-1 1,1-1,0 0,0 0,0 1,0-1,0 1,0 0,1 0,-1-1,1 1,-2 6,-10 18,11-25,0 0,1 0,-1 0,0 0,0-1,-1 1,1-1,0 0,0 0,-1 1,1-1,-1-1,1 1,-1 0,1-1,-1 1,1-1,-4 0,-51-1,50 0,37 4,0-2,0-1,1-1,56-10,-70 2,-13 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24.135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0,'4'0,"2"0,2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18.13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4,'0'0,"0"0,0 0,0 0,0 0,0-1,0 1,0 0,0 0,0 0,0-1,0 1,1 0,-1 0,0 0,0 0,0 0,0-1,0 1,0 0,1 0,-1 0,0 0,0 0,0 0,0 0,1 0,-1-1,0 1,0 0,0 0,1 0,-1 0,0 0,0 0,0 0,1 0,-1 0,0 0,0 0,0 0,0 0,1 1,-1-1,0 0,1 0,14 6,10 10,101 58,-2 0,-108-65,-1 0,1-2,1 0,-1 0,1-2,0 0,23 4,-25-7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24.389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1,'-2'0,"-1"0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4:24.617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6:13.925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1,'2'2,"0"1,-1-1,2 0,-1 0,0 0,0 0,1 0,-1-1,1 1,-1-1,1 1,0-1,-1 0,1 0,5 1,6 4,-6-3,1 0,-1 0,1-1,0 0,0-1,0 0,0 0,0-1,0 0,10-1,-2 0,-6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6:15.084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64 0,'-2'1,"0"0,-1 0,1 1,0-1,0 0,1 1,-1-1,0 1,0 0,1-1,-1 1,1 0,-1 0,-1 3,-18 31,18-27,0 1,1 0,0 0,1 1,0-1,0 0,1 1,2 15,-1-1,-1-15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6:17.386"/>
    </inkml:context>
    <inkml:brush xml:id="br0">
      <inkml:brushProperty name="width" value="0.1" units="cm"/>
      <inkml:brushProperty name="height" value="0.2" units="cm"/>
      <inkml:brushProperty name="color" value="#FACCB0"/>
      <inkml:brushProperty name="tip" value="rectangle"/>
      <inkml:brushProperty name="rasterOp" value="maskPen"/>
      <inkml:brushProperty name="ignorePressure" value="1"/>
    </inkml:brush>
  </inkml:definitions>
  <inkml:trace contextRef="#ctx0" brushRef="#br0">76 68,'2'7,"0"0,1 1,0-1,0 0,0 0,1-1,0 1,0-1,1 0,0 0,0 0,0 0,7 4,-9-8,0 0,0-1,0 1,0-1,1 0,-1 0,0 0,1 0,-1-1,1 1,-1-1,0 0,1 0,-1 0,6-1,-8 0,-1 1,1 0,0 0,0 0,0-1,-1 1,1 0,0-1,0 1,-1-1,1 1,0-1,-1 1,1-1,0 1,-1-1,1 1,-1-1,1 0,-1 0,1 1,-1-1,1-1,-1 0,0 1,0-1,0 1,-1 0,1-1,0 1,-1-1,1 1,-1 0,1-1,-1 1,0 0,0 0,1-1,-1 1,0 0,0 0,0 0,-2-1,-6-6,0 0,0 1,-1 0,-16-9,15 10,0-1,1 0,-19-16,-10-3,12 10,20 12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8:58:57.640"/>
    </inkml:context>
    <inkml:brush xml:id="br0">
      <inkml:brushProperty name="width" value="0.5" units="cm"/>
      <inkml:brushProperty name="height" value="1" units="cm"/>
      <inkml:brushProperty name="color" value="#E5BF3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25.852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461 1,'-1'22,"-1"1,-7 30,5-31,0 0,0 36,17 507,-11 256,-4-415,-5-220,-42 267,34-334,-12 66,-28 163,40-242,10-65,-14 58,-9 47,20-98,-13 48,-40 112,14-53,45-150,-4 20,-1 0,-2 0,0-1,-15 26,24-50,0 1,0-1,-1 1,1-1,0 0,0 1,0-1,0 1,0-1,0 1,-1-1,1 0,0 1,0-1,-1 0,1 1,0-1,0 0,-1 1,1-1,0 0,-1 0,1 1,-1-1,1 0,0 0,-1 0,1 0,-1 1,1-1,0 0,-1 0,1 0,-1 0,1 0,-1 0,1 0,0 0,-1 0,1 0,-1 0,1 0,0-1,-1 1,1 0,-1 0,1 0,0 0,-1-1,1 1,0 0,-1 0,1-1,0 1,-1 0,1-1,0 1,-1 0,1-1,0 1,0-1,-1 0,-8-29,9 27,-7-30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28.735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0 130,'0'0,"1"-1,-1 0,0 1,1-1,-1 0,1 1,-1-1,1 1,-1-1,1 1,0-1,-1 1,1-1,-1 1,1 0,0-1,-1 1,1 0,0-1,0 1,-1 0,1 0,0 0,0 0,-1 0,1 0,1 0,29-2,-22 2,160-31,111 17,-234 10,59-10,104-11,-172 20,63-1,-60 5,53-9,-57 6,0 1,46 3,-56 0,-11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29.863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47,'156'2,"166"-4,-107-21,-79 22,126-7,-27-6,-221 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1.874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5 0,'-2'0,"-1"0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19.78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0,'12'1,"0"0,0 0,0 1,0 1,-1 0,1 1,-1 0,0 0,0 2,0-1,0 1,-1 1,0 0,-1 0,1 1,-2 0,15 16,-12-15,0 0,1-1,0 0,1-1,0 0,15 5,-15-6,28 14,-1 1,-1 3,41 31,-11-3,3-4,153 79,-136-91,153 41,-147-49,42 9,134 47,-257-78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2.350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5,'0'-2,"0"-1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2.671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20,'0'-4,"0"-3,0-1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2.925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3.636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4.444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5.332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1,'51'3,"-2"1,53 13,15 1,212 3,31 3,-300-16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7.320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38.101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1.509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2.703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59,'512'-12,"-4"0,-389 14,-40 0,0-2,135-20,-176 8,-30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7:56:45.626"/>
    </inkml:context>
    <inkml:brush xml:id="br0">
      <inkml:brushProperty name="width" value="0.5" units="cm"/>
      <inkml:brushProperty name="height" value="1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3,'261'-2,"202"2,-312 7,159 28,-244-21,89 31,-58-14,-72-24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20.959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1,'35'2,"-1"1,48 11,7 1,29 5,-70-11,0-2,73 2,155 1,-266-9,-1 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3.462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25,'457'12,"-394"-10,-37 0,-1-2,1 0,38-6,-58 4,0 1,0-1,0 0,0-1,0 1,-1-1,1 0,9-8,-11 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5.363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6.267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7.367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7.930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8.348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1,'0'2,"0"3,0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8.725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1,'0'4,"0"3,0 3,0 1,0 2,0-3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8.976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1,'0'2,"0"4,0 4,2 4,0 1,1 3,1 0,0-4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49.207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0,'0'2,"0"3,0 2,0 2,0 4,0-1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51.079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8:00:23.186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0,'831'0'0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55.471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0,'353'11,"-223"-9,-73-3,-46 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56.080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56.607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12 0,'-12'183,"12"118,0-285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57.644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341 1,'-21'1,"1"1,0 1,-27 8,-32 5,19-15,45-2,0 1,1 1,-26 4,30-2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1:59.151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02.602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0,'1091'12,"-520"-12,-560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04.152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06.069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1 392,'-1'-4,"1"0,0 0,1-1,-1 1,1 0,0 0,0 0,0-1,0 1,1 0,-1 1,1-1,0 0,5-6,-1 5,0-1,0 1,0 0,1 1,0 0,14-7,23-12,-24 11,0 2,0 0,1 1,27-7,-9 7,-13 1,1 2,0 1,0 1,35 0,-53 3,0 0,-1 0,1-1,14-4,29-6,-27 11,121-13,-80 0,-38 7,54-5,40-2,146-35,-201 35,-2 7,9-2,-60 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10.149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253 1996,'2'-50,"-3"0,-2 1,-2-1,-22-91,16 95,2-2,2 1,3-1,2-78,-1-9,0 105,-12-46,9 46,-5-51,8 46,-12-46,-1-24,-47-338,19 172,37 217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13.766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1,'1'1,"0"-1,0 1,0 0,0 0,0 0,0 0,0 0,0 0,0 0,0 1,-1-1,1 0,0 0,-1 0,1 1,-1-1,0 0,1 2,9 31,-9-31,6 34,-1-1,1 59,-6-86,10 179,-6-95,-6 94,-2-55,5-47,15 106,-3-36,-9 245,-8-208,3 83,0-272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26.14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0,'83'1,"142"18,19 18,-19-22,-120-6,-68-8,66 13,39 7,-107-19,-24-2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2:15.853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0,'118'1471'0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2.359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4.171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5.626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6.245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6.648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0,'0'4,"0"4,0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6.930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37.847"/>
    </inkml:context>
    <inkml:brush xml:id="br0">
      <inkml:brushProperty name="width" value="0.5" units="cm"/>
      <inkml:brushProperty name="height" value="1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43.74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1 636,'12'-119,"-13"-386,1 494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45.53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1,'0'619,"0"-607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27.848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4,'2'-1,"0"-1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46.50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1 428,'3'-4,"0"0,0 0,-1 0,1-1,-1 1,0-1,0 1,0-1,-1 0,0 1,0-1,0 0,0 0,-1-6,-1-80,-2 46,16-160,-14 193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48.02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1,'-1'129,"2"133,11 6,-13-247,-1 0,-8 37,2-21,6-24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51.69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21,'1030'0,"-992"-1,49-10,-38 5,-25 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54.16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1 104,'0'-1,"0"-1,1 1,-1-1,0 1,1-1,-1 1,1 0,0-1,-1 1,1 0,0 0,0-1,0 1,0 0,0 0,0 0,0 0,0 0,1 0,-1 1,0-1,0 0,1 0,-1 1,1-1,-1 1,0-1,4 1,50-8,-34 6,-16 0,0 1,0-1,0 0,-1 0,1-1,0 1,-1-1,0 0,0 0,8-7,-10 7,1 0,-1 1,1-1,0 1,0 0,0 0,0 0,1 0,-1 0,0 1,1 0,-1 0,1 0,0 0,-1 0,1 0,0 1,-1 0,1 0,0 0,5 1,69 9,0-3,88-4,-150-3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2:55.14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77,'2'0,"2"-4,3-3,1-3,2 1,2-1,2 2,2 0,-1 2,0 1,-2 0,-2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2:58.350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0 179 0,'9'68'0,"78"-315"0,-137 295 0,4 83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3.14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3.71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5,'0'-2,"0"0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4.05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4.44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28.210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4.83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5.99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88,'171'3,"203"-8,-223-19,-32 4,-73 14,0-2,51-16,-87 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7.12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08.95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0,'0'2,"2"1,1 1,1 3,3 2,1 1,3 1,0-1,1-1,0-1,2 1,1 2,-1 1,0-2,-2-1,-2 1,-2-2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0.87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1,'5'12,"0"0,-1 0,-1 1,3 16,-6-22,1 0,0 0,1 0,-1 0,2-1,-1 1,1 0,-1-1,2 0,-1 1,1-1,0-1,0 1,1 0,-1-1,1 0,11 9,-12-12,0 0,-1 1,0 0,0 0,1 0,-2 0,1 1,0-1,-1 1,1 0,-1-1,3 8,-2-1,-1 1,0 0,2 21,-4-30,2 25,-2-16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1.29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2.52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1,'13'13,"-7"-7,1 1,0-1,0 0,0-1,1 0,-1 0,13 6,1-2,-14-5,-1-1,1 0,0-1,0 1,0-1,0-1,0 1,0-1,1-1,8 1,31-2,-37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4.11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47 1,'0'1,"1"1,-1-1,1 0,0 1,-1-1,1 0,0 1,0-1,0 0,0 0,0 0,0 0,0 0,0 0,0 0,1 0,-1 0,0-1,1 1,-1 0,0-1,1 1,-1-1,1 0,-1 1,1-1,-1 0,1 0,-1 0,1 0,-1 0,1 0,-1 0,3-1,3 1,-1-1,1 1,0-1,-1-1,1 1,10-5,-78 4,-14-7,65 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5.06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1 287,'19'-2,"0"-1,-1 0,1-2,-1 0,0-1,0-1,29-15,4 0,418-169,-441 177,-21 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5.68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1 330,'2'0,"7"0,11-4,15-7,13-6,13-6,9-3,12-4,3 3,3-2,2 3,-6 2,-9 1,-8 0,-11 2,-10 3,-11 3,-12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28.853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1,'2'0,"0"0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6.56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1 176,'90'-5,"1"-4,151-36,-79 13,-126 25,-11 4,0-1,-1-1,1-2,-1 0,0-2,-1 0,26-16,-37 16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7.99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64,'2'0,"2"-2,1-3,2-2,-1-2,1-2,1-1,1 2,0 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8.39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1,'4'4,"2"1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8.85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12,'2'-2,"3"-2,0-2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9.05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9.25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9.56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1,'2'0,"2"0,3 0,3 0,-2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9.73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1,'2'0,"0"0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19.90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5,'2'-2,"1"-1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0.40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29.131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0.74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1.05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1.39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2.06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2.49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2.82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0,'2'0,"0"0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3.52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251 1,'-34'1,"-50"10,51-6,-54 2,75-7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4.64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43 1,'-4'0,"-4"0,-1 0,-3 0,2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5.30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13,'2'0,"3"0,2 0,2 0,2-2,0-3,-1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5.73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30.934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11,'0'-1,"-1"0,1 1,-1-1,0 0,1 0,-1 1,0-1,0 0,0 1,1-1,-1 1,0-1,0 1,0 0,0-1,0 1,0 0,0-1,0 1,0 0,0 0,0 0,0 0,0 0,0 0,0 0,0 1,-1-1,-32 3,-77 32,104-34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6.15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27.10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60,'2'-2,"2"-1,4 1,-1-2,1 0,1-2,1 1,1 1,2 1,2 1,1 1,1-1,1-1,-1 1,-1 0,-1-1,-1-3,-3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0.12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422 1,'-412'0,"402"0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0.86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1.58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55 1,'0'2,"0"2,0 4,-2 1,-1 1,1 2,-2 0,-3 0,-1 1,1-1,-2-2,2-1,2-1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2.62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44 1,'0'2,"0"3,0 2,-2 2,-1 4,-1-1,-1 0,1 2,1 2,-3 1,0-1,0-1,2-3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4.20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59 0,'-2'2,"0"3,-3 2,-2 2,-1 2,0 0,-1 1,0 1,1-3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5.47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83,'153'-58,"-139"51,-9 4,0 1,1-1,-1 1,1 0,-1 0,8-1,-3 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6.73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0,'2'0,"3"0,2 0,2 2,2 1,1-1,0 2,2 2,-1 2,-1 0,-2 0,-2 2,1-2,-2-2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7.950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87,'0'2,"0"0,0 1,0-1,1 0,-1 0,1 0,-1 0,1 0,0 0,0 0,0 0,0 0,0 0,1-1,-1 1,0 0,1-1,-1 1,1-1,0 1,-1-1,1 0,0 0,0 0,0 0,0 0,0 0,0 0,0-1,0 1,0-1,0 1,4-1,10 2,0-1,0-1,29-3,-8 0,-26 2,-1 0,1 0,-1-2,0 1,1-1,-1-1,-1 0,1 0,0-1,-1 0,12-9,7-2,-1 3,0 2,2 1,-1 1,46-8,-34 12,-1 1,1 2,62 5,-23-1,-54-2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38.36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17 1,'-1'0,"0"0,0 0,0 1,1-1,-1 0,0 1,0-1,1 1,-1-1,0 1,1-1,-1 1,0-1,1 1,-1 0,1-1,-1 1,1 0,-1-1,1 1,0 0,-1 0,1 0,0-1,-1 1,1 0,0 0,0 0,0 0,0-1,0 1,0 0,0 0,0 1,3 40,-1-29,1 9,1-1,1 0,1 0,1 0,1 0,1-1,0-1,2 1,14 19,-25-37,1-1,0 1,0-1,-1 0,1 1,0-1,0 0,0 0,1 1,-1-1,0 0,0 0,1 0,-1 0,0-1,1 1,-1 0,1-1,-1 1,1-1,-1 1,1-1,-1 1,4-1,-3-1,0 1,0-1,0 0,0 0,0 0,0 0,0 0,0 0,0-1,0 1,-1 0,1-1,-1 0,1 1,1-4,6-8,-2 0,1 0,9-27,-12 31,-1-1,1 1,1 0,0 1,0-1,0 1,1 0,1 0,15-12,-15 12,-1 0,0 0,10-17,6-7,-23 32,1 0,-1-1,0 1,0 0,1-1,-1 1,0-1,0 1,0 0,0-1,0 1,0-1,0 1,0-1,0 1,0 0,0-1,0 1,0-1,0 1,0 0,0-1,0 1,0-1,-1 1,1 0,0-1,0 1,-1-1,1 1,0 0,0-1,-1 1,1 0,0 0,-1-1,1 1,0 0,-1 0,1-1,-1 1,0 0,-29-11,27 10,0 0,-1 1,1-1,0 1,0 0,0 0,0 0,0 0,-1 0,1 0,0 1,0 0,0 0,0 0,0 0,0 0,0 0,-3 3,5-2,0 1,-1-1,1 1,1 0,-1-1,0 1,1 0,-1 0,1-1,0 1,0 0,0 0,0 0,1 3,11 47,-1-1,-11-47,0 4,0 0,1 0,0 0,4 14,-5-21,1 0,0 0,0 0,-1 0,1 0,0 0,1-1,-1 1,0 0,0-1,1 1,-1-1,1 0,-1 1,1-1,0 0,-1 0,1 0,0 0,0 0,0 0,0-1,0 1,0-1,0 1,2-1,4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38.894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1,'23'20,"0"-1,33 21,-32-24,-1 1,41 39,77 78,-123-119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42.45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415 116,'-2'0,"-1"1,0-1,0 1,1 0,-1 0,0 0,1 0,-1 1,1-1,0 1,-1-1,1 1,0 0,0 0,0 0,0 0,0 0,1 1,-1-1,1 0,-1 1,1-1,0 1,0 0,0-1,-1 5,-3 10,0 0,-4 34,7-41,1-2,0 0,0 0,0 0,1 0,1 0,-1 0,1 0,1-1,-1 1,1 0,1 0,0-1,0 1,0-1,1 0,0 0,0 0,7 8,-11-15,1 0,-1 0,0 1,0-1,1 0,-1 1,0-1,0 0,1 1,-1-1,0 0,0 1,0-1,1 0,-1 1,0-1,0 1,0-1,0 0,0 1,0-1,0 1,0-1,0 0,0 1,0-1,0 1,0-1,0 0,-1 1,1-1,0 0,0 1,-1 0,-13-3,-17-14,26 11,0-1,0 1,1-1,0 0,0 0,0 0,1-1,0 1,0-1,1 0,-3-11,4 11,-1 0,-1 0,1 1,-1-1,0 0,-1 1,1 0,-1 0,0 0,-1 0,-6-7,6 11,1-1,0 1,-1 0,1 0,-1 0,0 1,0-1,1 1,-1 0,0 1,-6-1,6 1,0-1,-1 0,1 0,-1 0,1 0,0-1,0 0,0 0,0 0,-8-6,7 2,0-1,0 1,1-1,1 0,-1-1,1 1,-5-11,-12-21,9 19,-20-44,27 53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46.14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61,'5'2,"0"-1,0 1,-1 0,1 0,0 0,-1 0,1 1,-1 0,0 0,5 5,15 8,-21-14,0-1,0 1,0-1,0 0,0 0,1 0,-1 0,0-1,1 1,-1-1,1 0,-1 0,0 0,1 0,-1-1,0 1,1-1,4-2,0 0,0-2,0 1,0-1,-1 0,10-9,-9 7,0 1,1 0,17-10,-21 14,0 0,0 1,0-1,1 1,-1 0,0 1,1-1,6 1,-11 0,0 0,0 0,0 0,0 0,0 1,0-1,0 0,0 0,0 1,0-1,0 0,0 1,-1-1,1 1,0-1,0 1,0 0,0-1,-1 1,1 0,0 0,-1-1,1 1,0 0,-1 0,1 0,-1 0,0 0,1 0,-1 0,0 0,1 0,-1 0,0 0,0 0,0 0,0 0,0 0,0 0,0 0,0 0,0 0,0 0,-1 0,1 0,0 0,-1 0,1 0,-1 1,-1-1,1 1,0-1,0 0,-1 1,1-1,-1 0,1 0,-1 0,0 0,1 0,-1 0,0-1,0 1,1 0,-1-1,0 0,0 1,0-1,0 0,0 0,0 0,1 0,-1 0,0 0,0-1,0 1,0 0,0-1,1 0,-1 1,-3-3,5 3,0-1,0 1,0-1,0 1,0-1,0 1,1-1,-1 1,0-1,0 1,0-1,0 1,1-1,-1 1,0 0,1-1,-1 1,0-1,1 1,-1 0,0-1,1 1,-1 0,1-1,-1 1,0 0,1 0,-1 0,1-1,-1 1,1 0,-1 0,1 0,-1 0,1 0,25-9,-20 7,18-6,-14 5,1-1,-2 0,1 0,0-1,-1 0,0 0,15-13,-24 18,-8 8,1 0,-2-1,1 0,-1 0,0-1,0-1,-1 1,1-1,-1-1,-13 4,-108 24,113-29,-1-1,0 0,0-1,0-1,0-1,-22-4,22 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47.67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1,'6'2,"-1"0,1 0,-1 1,0 0,0 0,0 0,0 0,0 1,0 0,-1 0,0 0,7 8,-2-2,-51-17,7-7,26 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48.990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403 271,'-6'-4,"1"1,-1 0,1 0,-1 0,0 1,0 0,0 0,-10-1,-15-7,4-3,1-2,1 0,0-2,1-1,1-1,-24-25,-49-38,80 70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50.56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0,'2'6,"1"-1,-1 1,2-1,-1 0,0 0,1-1,0 1,5 4,-4-4,86 96,-84-95,0-1,1 0,-1 0,1 0,0-1,0 0,1-1,-1 0,1 0,0-1,15 3,21 7,-17-4,35 14,-60-20,1 0,-1 0,0 0,0 0,0 1,0-1,-1 1,1 0,-1 0,1 0,-1 0,0 0,0 0,0 1,1 3,33 61,-28-55,0 0,-1 1,9 23,-12-25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51.08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147 258,'-2'-6,"0"1,0 0,0 0,-1 0,0 0,0 0,0 1,-5-6,-3-6,-75-120,69 95,12 26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3:52.870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0,'0'929'0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3:59.57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60 587,'0'0,"1"0,-1-1,1 1,-1 0,1-1,0 1,-1 0,1-1,-1 1,0-1,1 1,-1-1,1 1,-1-1,0 1,1-1,-1 1,0-1,1 0,-1 1,0-1,0 1,0-1,0 0,0 1,1-1,-1 0,0 1,0-1,-1 1,1-1,0 0,0 1,0-2,-5-30,4 26,-38-220,29 171,5 38,2-1,0 0,0-26,4-97,-1 130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00.563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41 0,'1'132,"-2"146,-5-202,-26 134,29-200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6T18:00:40.477"/>
    </inkml:context>
    <inkml:brush xml:id="br0">
      <inkml:brushProperty name="width" value="0.1" units="cm"/>
      <inkml:brushProperty name="height" value="0.2" units="cm"/>
      <inkml:brushProperty name="color" value="#ACFB71"/>
      <inkml:brushProperty name="tip" value="rectangle"/>
      <inkml:brushProperty name="rasterOp" value="maskPen"/>
      <inkml:brushProperty name="ignorePressure" value="1"/>
    </inkml:brush>
  </inkml:definitions>
  <inkml:trace contextRef="#ctx0" brushRef="#br0">66 1,'-20'79,"8"7,0-7,-3 121,15-171,1-13,-1 0,0 0,-5 26,3-33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01.70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271 1,'0'2,"0"1,0-1,0 1,0-1,0 1,-1-1,1 1,-1-1,0 1,1-1,-1 1,0-1,-1 0,1 0,0 1,-1-1,1 0,-1 0,0 0,-3 3,-1-2,0 0,0 0,-1 0,1-1,0 0,-12 2,13-3,-103 36,37-18,61-18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02.859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269 1,'-180'11,"103"-10,65-1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10.44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1,'-1'0,"1"0,-1 1,0-1,1 0,-1 1,1-1,-1 0,1 1,-1-1,1 1,0-1,-1 1,1-1,-1 1,1-1,0 1,0-1,-1 1,1 0,0-1,0 1,0-1,-1 1,1 0,0-1,0 1,0-1,0 1,0 0,0-1,0 1,0 0,1-1,-1 1,0-1,0 1,0 0,1-1,-1 1,0-1,1 1,-1-1,1 1,13 27,-12-25,1-1,0 1,0-1,0 0,0 0,1 0,-1 0,0-1,1 1,0-1,-1 0,7 1,-8-2,1 0,-1 1,0-1,0 1,1-1,-1 1,0 0,0 0,0-1,0 2,0-1,0 0,0 0,0 1,-1-1,1 1,0-1,-1 1,1 0,-1-1,0 1,1 0,-1 0,0 0,0 0,0 0,-1 0,1 1,0-1,-1 0,1 0,-1 1,0 2,1 2,-1 1,-1-1,1 0,-1 1,-3 11,4-17,0-1,-1 1,1-1,-1 1,1-1,-1 1,0-1,0 0,0 1,1-1,-1 0,0 0,0 1,-1-1,1 0,0 0,0 0,-1 0,1-1,0 1,-1 0,1 0,-1-1,1 1,-1-1,-2 1,16-3,1 0,-1-1,0-1,12-4,43-11,-32 12,-25 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17.107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1,'-14'0,"1"0,0 1,-21 5,31-6,1 1,-1-1,1 1,0 0,-1 0,1-1,0 1,0 1,0-1,0 0,-1 0,2 1,-1 0,0-1,0 1,0 0,1 0,-1 0,1 0,0 0,-1 0,1 0,0 0,0 0,0 1,1-1,-2 4,2-6,0 0,0 1,0-1,0 0,0 1,0-1,0 0,0 1,0-1,0 0,0 1,0-1,0 0,0 1,0-1,0 0,0 1,0-1,0 0,1 1,-1-1,0 0,0 0,0 1,1-1,-1 0,0 0,0 0,1 1,-1-1,0 0,0 0,1 0,-1 1,0-1,1 0,-1 0,0 0,0 0,1 0,-1 0,0 0,1 0,-1 0,0 0,1 0,-1 0,1 0,17-10,-17 9,-1 0,1 1,0-1,-1 0,1 1,-1-1,1 0,-1 0,1 1,-1-1,1 0,-1 0,0 0,1 0,-1 1,0-1,0 0,0-2,0 3,0-1,-1 1,1-1,-1 1,1-1,-1 1,1-1,-1 1,0-1,1 1,-1-1,0 1,1 0,-1 0,0-1,1 1,-1 0,0 0,1 0,-1 0,0-1,0 1,1 0,-1 1,0-1,1 0,-1 0,0 0,0 0,0 1,-53 11,43-9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04:23.47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0,'71'1070'0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26.856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5 90,'0'-2,"0"-3,0-2,0-3,0 0,0-4,0 0,-2-1,-1 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27.152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29.501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51 881,'0'-12,"0"-31,-1-1,-1 1,-15-67,6 51,-4-65,11-171,7 155,-3 130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36.818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19:04:39.345"/>
    </inkml:context>
    <inkml:brush xml:id="br0">
      <inkml:brushProperty name="width" value="0.1" units="cm"/>
      <inkml:brushProperty name="height" value="0.2" units="cm"/>
      <inkml:brushProperty name="color" value="#CE6D3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634941AD-5E1A-4CB0-8828-9B2C9168D27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2B855D32-3566-468D-AA0A-47FA21E6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5D32-3566-468D-AA0A-47FA21E6F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4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5D32-3566-468D-AA0A-47FA21E6F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2419-904E-C578-F64F-E4E489628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EB9CE-CDE9-2C06-B4A6-562035A9B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D8C6-8153-F18A-D4B1-F1DE8E55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0DE6B-FB81-E861-C4AB-071477C6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74177-2C31-5663-E8FA-405D43BB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E00B-FA42-8D7F-EEA8-6F5F2800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D7528-8F3D-40B7-4850-6A4386A54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FAF7D-49B2-71C7-55C6-64DF498A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D36E8-7273-CBB0-5982-9E8DA2EB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8024-0DA6-7B68-809A-AE41ADAF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C4CF1-797F-0407-6087-9742C007C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B5861-4653-3694-700C-FA704F5B0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336C-385E-32C9-D869-639BC0FC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5DE9-8091-6FBA-BEDE-681A2584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3E82-6236-BC18-9EE0-7648A532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7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EB12-78C1-18A2-0D91-11CD240A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BA0F-4DEB-A48F-A87A-98782646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B389F-B994-ECBE-19DF-72BC279C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55DD-508B-C514-4CC6-B2508B63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F03C1-94ED-BB8C-5BD1-EA9E6196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2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C5B9-2D7A-1774-A001-F492B77E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F918E-C51F-1F7E-34D0-CF026D80E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ABDC-E12F-AB90-86FF-33063DD8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9F26-4910-D712-F0B4-767C76EC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4B784-CFCE-A3EE-2700-F3E8946D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EAA5-7656-BE0F-C31B-0F79906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CD42-2A48-22D5-494C-0F7C95419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445B4-D141-1E32-AA77-B57A0350B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5C7BF-4E54-D62E-A8F5-F9A52013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C100-8557-590C-4CCB-1049D5D5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7C86-DC29-6984-E2D4-4F6EE40E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FB09-5724-3659-050B-1051648F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4796B-6357-D243-2C00-6B34AF701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2C61-DD57-9D87-048D-DBBFE4072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693A1-FDD2-CB18-91CE-0BC191C33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A6CE8-2208-8E11-8890-597987D98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453D7-C913-AB6D-E5AE-97C06DA3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1EFA6-41B4-8035-80BD-8CAF36CB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63701-D21B-78B4-5E31-71FB8F58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7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E75C-7A9B-3205-A7B1-B5BC5110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95E88-029B-3754-0E5A-E41B5DC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FEC38-30A2-E8F9-BF45-963ADF6C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24A0D-D551-5197-77F2-BF222ACC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79E26-1A68-7EC6-9E9C-DED3E268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CF212-59E8-3BFE-D24C-D6C39144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546B-5ADC-701D-57C9-30A5E9CE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D73C-783E-F843-F099-FD09394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A925-86A7-52AD-B231-87D8E349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22F17-8245-4F6A-2945-80CD212F5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3C070-1962-189E-F30F-871655B4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66DF5-A4D1-1C1A-2603-D69D6AFA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C7726-F938-45B4-543D-F043C796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8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AF33-3C9A-F6FF-B7FC-E04985C6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AF43B-2107-D8FC-ED6D-9095E4D7D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8C66C-CB32-61D7-7CCE-EAB22C64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4D898-A39C-CB4D-DE86-31CBBFE2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5E4C-21CA-C3C1-C025-66FD2784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0DE99-415C-A514-C5A6-05C38F9D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8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7DA5E-D949-3279-A77B-9EC12CA0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463B1-12B3-0706-D4D6-7BC9EDD5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CEDA-501E-67D4-E521-55133BE79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CA4FD-67C7-47B3-9430-BCD4073F650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F7F98-03E9-B276-90AF-99127BFB5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E192-510C-6D5E-5E72-3DDCF132A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393A8-1794-4761-9967-88B6EA07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27" Type="http://schemas.openxmlformats.org/officeDocument/2006/relationships/customXml" Target="../ink/ink1027.xml"/><Relationship Id="rId170" Type="http://schemas.openxmlformats.org/officeDocument/2006/relationships/image" Target="../media/image82.png"/><Relationship Id="rId987" Type="http://schemas.openxmlformats.org/officeDocument/2006/relationships/image" Target="../media/image440.png"/><Relationship Id="rId2668" Type="http://schemas.openxmlformats.org/officeDocument/2006/relationships/customXml" Target="../ink/ink1522.xml"/><Relationship Id="rId2875" Type="http://schemas.openxmlformats.org/officeDocument/2006/relationships/image" Target="../media/image1235.png"/><Relationship Id="rId847" Type="http://schemas.openxmlformats.org/officeDocument/2006/relationships/customXml" Target="../ink/ink462.xml"/><Relationship Id="rId1477" Type="http://schemas.openxmlformats.org/officeDocument/2006/relationships/customXml" Target="../ink/ink823.xml"/><Relationship Id="rId1684" Type="http://schemas.openxmlformats.org/officeDocument/2006/relationships/customXml" Target="../ink/ink940.xml"/><Relationship Id="rId1891" Type="http://schemas.openxmlformats.org/officeDocument/2006/relationships/image" Target="../media/image823.png"/><Relationship Id="rId2528" Type="http://schemas.openxmlformats.org/officeDocument/2006/relationships/customXml" Target="../ink/ink1438.xml"/><Relationship Id="rId2735" Type="http://schemas.openxmlformats.org/officeDocument/2006/relationships/image" Target="../media/image1168.png"/><Relationship Id="rId2942" Type="http://schemas.openxmlformats.org/officeDocument/2006/relationships/customXml" Target="../ink/ink1677.xml"/><Relationship Id="rId707" Type="http://schemas.openxmlformats.org/officeDocument/2006/relationships/customXml" Target="../ink/ink381.xml"/><Relationship Id="rId914" Type="http://schemas.openxmlformats.org/officeDocument/2006/relationships/image" Target="../media/image407.png"/><Relationship Id="rId1337" Type="http://schemas.openxmlformats.org/officeDocument/2006/relationships/customXml" Target="../ink/ink738.xml"/><Relationship Id="rId1544" Type="http://schemas.openxmlformats.org/officeDocument/2006/relationships/image" Target="../media/image682.png"/><Relationship Id="rId1751" Type="http://schemas.openxmlformats.org/officeDocument/2006/relationships/customXml" Target="../ink/ink981.xml"/><Relationship Id="rId2802" Type="http://schemas.openxmlformats.org/officeDocument/2006/relationships/customXml" Target="../ink/ink1597.xml"/><Relationship Id="rId43" Type="http://schemas.openxmlformats.org/officeDocument/2006/relationships/image" Target="../media/image20.png"/><Relationship Id="rId1404" Type="http://schemas.openxmlformats.org/officeDocument/2006/relationships/customXml" Target="../ink/ink779.xml"/><Relationship Id="rId1611" Type="http://schemas.openxmlformats.org/officeDocument/2006/relationships/image" Target="../media/image715.png"/><Relationship Id="rId497" Type="http://schemas.openxmlformats.org/officeDocument/2006/relationships/customXml" Target="../ink/ink259.xml"/><Relationship Id="rId2178" Type="http://schemas.openxmlformats.org/officeDocument/2006/relationships/image" Target="../media/image941.png"/><Relationship Id="rId2385" Type="http://schemas.openxmlformats.org/officeDocument/2006/relationships/image" Target="../media/image1028.png"/><Relationship Id="rId357" Type="http://schemas.openxmlformats.org/officeDocument/2006/relationships/customXml" Target="../ink/ink185.xml"/><Relationship Id="rId1194" Type="http://schemas.openxmlformats.org/officeDocument/2006/relationships/customXml" Target="../ink/ink654.xml"/><Relationship Id="rId2038" Type="http://schemas.openxmlformats.org/officeDocument/2006/relationships/customXml" Target="../ink/ink1146.xml"/><Relationship Id="rId2592" Type="http://schemas.openxmlformats.org/officeDocument/2006/relationships/image" Target="../media/image1111.png"/><Relationship Id="rId217" Type="http://schemas.openxmlformats.org/officeDocument/2006/relationships/customXml" Target="../ink/ink110.xml"/><Relationship Id="rId564" Type="http://schemas.openxmlformats.org/officeDocument/2006/relationships/customXml" Target="../ink/ink305.xml"/><Relationship Id="rId771" Type="http://schemas.openxmlformats.org/officeDocument/2006/relationships/customXml" Target="../ink/ink413.xml"/><Relationship Id="rId2245" Type="http://schemas.openxmlformats.org/officeDocument/2006/relationships/image" Target="../media/image965.png"/><Relationship Id="rId2452" Type="http://schemas.openxmlformats.org/officeDocument/2006/relationships/customXml" Target="../ink/ink1394.xml"/><Relationship Id="rId424" Type="http://schemas.openxmlformats.org/officeDocument/2006/relationships/image" Target="../media/image200.png"/><Relationship Id="rId631" Type="http://schemas.openxmlformats.org/officeDocument/2006/relationships/customXml" Target="../ink/ink339.xml"/><Relationship Id="rId1054" Type="http://schemas.openxmlformats.org/officeDocument/2006/relationships/customXml" Target="../ink/ink579.xml"/><Relationship Id="rId1261" Type="http://schemas.openxmlformats.org/officeDocument/2006/relationships/image" Target="../media/image569.png"/><Relationship Id="rId2105" Type="http://schemas.openxmlformats.org/officeDocument/2006/relationships/customXml" Target="../ink/ink1190.xml"/><Relationship Id="rId2312" Type="http://schemas.openxmlformats.org/officeDocument/2006/relationships/image" Target="../media/image998.png"/><Relationship Id="rId1121" Type="http://schemas.openxmlformats.org/officeDocument/2006/relationships/image" Target="../media/image502.png"/><Relationship Id="rId1938" Type="http://schemas.openxmlformats.org/officeDocument/2006/relationships/customXml" Target="../ink/ink1088.xml"/><Relationship Id="rId281" Type="http://schemas.openxmlformats.org/officeDocument/2006/relationships/customXml" Target="../ink/ink145.xml"/><Relationship Id="rId3013" Type="http://schemas.openxmlformats.org/officeDocument/2006/relationships/image" Target="../media/image1287.png"/><Relationship Id="rId141" Type="http://schemas.openxmlformats.org/officeDocument/2006/relationships/customXml" Target="../ink/ink70.xml"/><Relationship Id="rId7" Type="http://schemas.openxmlformats.org/officeDocument/2006/relationships/image" Target="../media/image4.png"/><Relationship Id="rId2779" Type="http://schemas.openxmlformats.org/officeDocument/2006/relationships/image" Target="../media/image1190.png"/><Relationship Id="rId2986" Type="http://schemas.openxmlformats.org/officeDocument/2006/relationships/customXml" Target="../ink/ink1707.xml"/><Relationship Id="rId958" Type="http://schemas.openxmlformats.org/officeDocument/2006/relationships/customXml" Target="../ink/ink529.xml"/><Relationship Id="rId1588" Type="http://schemas.openxmlformats.org/officeDocument/2006/relationships/image" Target="../media/image704.png"/><Relationship Id="rId1795" Type="http://schemas.openxmlformats.org/officeDocument/2006/relationships/image" Target="../media/image785.png"/><Relationship Id="rId2639" Type="http://schemas.openxmlformats.org/officeDocument/2006/relationships/customXml" Target="../ink/ink1507.xml"/><Relationship Id="rId2846" Type="http://schemas.openxmlformats.org/officeDocument/2006/relationships/customXml" Target="../ink/ink1621.xml"/><Relationship Id="rId87" Type="http://schemas.openxmlformats.org/officeDocument/2006/relationships/image" Target="../media/image42.png"/><Relationship Id="rId818" Type="http://schemas.openxmlformats.org/officeDocument/2006/relationships/image" Target="../media/image368.png"/><Relationship Id="rId1448" Type="http://schemas.openxmlformats.org/officeDocument/2006/relationships/customXml" Target="../ink/ink806.xml"/><Relationship Id="rId1655" Type="http://schemas.openxmlformats.org/officeDocument/2006/relationships/customXml" Target="../ink/ink921.xml"/><Relationship Id="rId2706" Type="http://schemas.openxmlformats.org/officeDocument/2006/relationships/customXml" Target="../ink/ink1549.xml"/><Relationship Id="rId1308" Type="http://schemas.openxmlformats.org/officeDocument/2006/relationships/customXml" Target="../ink/ink722.xml"/><Relationship Id="rId1862" Type="http://schemas.openxmlformats.org/officeDocument/2006/relationships/image" Target="../media/image810.png"/><Relationship Id="rId2913" Type="http://schemas.openxmlformats.org/officeDocument/2006/relationships/image" Target="../media/image1253.png"/><Relationship Id="rId1515" Type="http://schemas.openxmlformats.org/officeDocument/2006/relationships/customXml" Target="../ink/ink842.xml"/><Relationship Id="rId1722" Type="http://schemas.openxmlformats.org/officeDocument/2006/relationships/customXml" Target="../ink/ink964.xml"/><Relationship Id="rId14" Type="http://schemas.openxmlformats.org/officeDocument/2006/relationships/customXml" Target="../ink/ink4.xml"/><Relationship Id="rId2289" Type="http://schemas.openxmlformats.org/officeDocument/2006/relationships/image" Target="../media/image987.png"/><Relationship Id="rId2496" Type="http://schemas.openxmlformats.org/officeDocument/2006/relationships/customXml" Target="../ink/ink1420.xml"/><Relationship Id="rId468" Type="http://schemas.openxmlformats.org/officeDocument/2006/relationships/image" Target="../media/image220.png"/><Relationship Id="rId675" Type="http://schemas.openxmlformats.org/officeDocument/2006/relationships/customXml" Target="../ink/ink365.xml"/><Relationship Id="rId882" Type="http://schemas.openxmlformats.org/officeDocument/2006/relationships/customXml" Target="../ink/ink481.xml"/><Relationship Id="rId1098" Type="http://schemas.openxmlformats.org/officeDocument/2006/relationships/image" Target="../media/image491.png"/><Relationship Id="rId2149" Type="http://schemas.openxmlformats.org/officeDocument/2006/relationships/image" Target="../media/image930.png"/><Relationship Id="rId2356" Type="http://schemas.openxmlformats.org/officeDocument/2006/relationships/customXml" Target="../ink/ink1333.xml"/><Relationship Id="rId2563" Type="http://schemas.openxmlformats.org/officeDocument/2006/relationships/customXml" Target="../ink/ink1456.xml"/><Relationship Id="rId2770" Type="http://schemas.openxmlformats.org/officeDocument/2006/relationships/customXml" Target="../ink/ink1581.xml"/><Relationship Id="rId328" Type="http://schemas.openxmlformats.org/officeDocument/2006/relationships/customXml" Target="../ink/ink170.xml"/><Relationship Id="rId535" Type="http://schemas.openxmlformats.org/officeDocument/2006/relationships/customXml" Target="../ink/ink283.xml"/><Relationship Id="rId742" Type="http://schemas.openxmlformats.org/officeDocument/2006/relationships/image" Target="../media/image340.png"/><Relationship Id="rId1165" Type="http://schemas.openxmlformats.org/officeDocument/2006/relationships/customXml" Target="../ink/ink638.xml"/><Relationship Id="rId1372" Type="http://schemas.openxmlformats.org/officeDocument/2006/relationships/image" Target="../media/image609.png"/><Relationship Id="rId2009" Type="http://schemas.openxmlformats.org/officeDocument/2006/relationships/image" Target="../media/image875.png"/><Relationship Id="rId2216" Type="http://schemas.openxmlformats.org/officeDocument/2006/relationships/customXml" Target="../ink/ink1256.xml"/><Relationship Id="rId2423" Type="http://schemas.openxmlformats.org/officeDocument/2006/relationships/customXml" Target="../ink/ink1378.xml"/><Relationship Id="rId2630" Type="http://schemas.openxmlformats.org/officeDocument/2006/relationships/image" Target="../media/image1124.png"/><Relationship Id="rId602" Type="http://schemas.openxmlformats.org/officeDocument/2006/relationships/customXml" Target="../ink/ink324.xml"/><Relationship Id="rId1025" Type="http://schemas.openxmlformats.org/officeDocument/2006/relationships/customXml" Target="../ink/ink563.xml"/><Relationship Id="rId1232" Type="http://schemas.openxmlformats.org/officeDocument/2006/relationships/image" Target="../media/image555.png"/><Relationship Id="rId185" Type="http://schemas.openxmlformats.org/officeDocument/2006/relationships/customXml" Target="../ink/ink93.xml"/><Relationship Id="rId1909" Type="http://schemas.openxmlformats.org/officeDocument/2006/relationships/image" Target="../media/image832.png"/><Relationship Id="rId392" Type="http://schemas.openxmlformats.org/officeDocument/2006/relationships/image" Target="../media/image185.png"/><Relationship Id="rId2073" Type="http://schemas.openxmlformats.org/officeDocument/2006/relationships/customXml" Target="../ink/ink1165.xml"/><Relationship Id="rId2280" Type="http://schemas.openxmlformats.org/officeDocument/2006/relationships/customXml" Target="../ink/ink1294.xml"/><Relationship Id="rId252" Type="http://schemas.openxmlformats.org/officeDocument/2006/relationships/customXml" Target="../ink/ink129.xml"/><Relationship Id="rId2140" Type="http://schemas.openxmlformats.org/officeDocument/2006/relationships/customXml" Target="../ink/ink1211.xml"/><Relationship Id="rId112" Type="http://schemas.openxmlformats.org/officeDocument/2006/relationships/customXml" Target="../ink/ink55.xml"/><Relationship Id="rId1699" Type="http://schemas.openxmlformats.org/officeDocument/2006/relationships/customXml" Target="../ink/ink949.xml"/><Relationship Id="rId2000" Type="http://schemas.openxmlformats.org/officeDocument/2006/relationships/customXml" Target="../ink/ink1125.xml"/><Relationship Id="rId2957" Type="http://schemas.openxmlformats.org/officeDocument/2006/relationships/customXml" Target="../ink/ink1690.xml"/><Relationship Id="rId929" Type="http://schemas.openxmlformats.org/officeDocument/2006/relationships/customXml" Target="../ink/ink511.xml"/><Relationship Id="rId1559" Type="http://schemas.openxmlformats.org/officeDocument/2006/relationships/customXml" Target="../ink/ink866.xml"/><Relationship Id="rId1766" Type="http://schemas.openxmlformats.org/officeDocument/2006/relationships/image" Target="../media/image774.png"/><Relationship Id="rId1973" Type="http://schemas.openxmlformats.org/officeDocument/2006/relationships/image" Target="../media/image862.png"/><Relationship Id="rId2817" Type="http://schemas.openxmlformats.org/officeDocument/2006/relationships/image" Target="../media/image1209.png"/><Relationship Id="rId58" Type="http://schemas.openxmlformats.org/officeDocument/2006/relationships/customXml" Target="../ink/ink27.xml"/><Relationship Id="rId1419" Type="http://schemas.openxmlformats.org/officeDocument/2006/relationships/customXml" Target="../ink/ink788.xml"/><Relationship Id="rId1626" Type="http://schemas.openxmlformats.org/officeDocument/2006/relationships/customXml" Target="../ink/ink904.xml"/><Relationship Id="rId1833" Type="http://schemas.openxmlformats.org/officeDocument/2006/relationships/image" Target="../media/image798.png"/><Relationship Id="rId1900" Type="http://schemas.openxmlformats.org/officeDocument/2006/relationships/customXml" Target="../ink/ink1069.xml"/><Relationship Id="rId579" Type="http://schemas.openxmlformats.org/officeDocument/2006/relationships/image" Target="../media/image263.png"/><Relationship Id="rId786" Type="http://schemas.openxmlformats.org/officeDocument/2006/relationships/customXml" Target="../ink/ink421.xml"/><Relationship Id="rId993" Type="http://schemas.openxmlformats.org/officeDocument/2006/relationships/image" Target="../media/image443.png"/><Relationship Id="rId2467" Type="http://schemas.openxmlformats.org/officeDocument/2006/relationships/customXml" Target="../ink/ink1402.xml"/><Relationship Id="rId2674" Type="http://schemas.openxmlformats.org/officeDocument/2006/relationships/customXml" Target="../ink/ink1527.xml"/><Relationship Id="rId439" Type="http://schemas.openxmlformats.org/officeDocument/2006/relationships/customXml" Target="../ink/ink230.xml"/><Relationship Id="rId646" Type="http://schemas.openxmlformats.org/officeDocument/2006/relationships/customXml" Target="../ink/ink349.xml"/><Relationship Id="rId1069" Type="http://schemas.openxmlformats.org/officeDocument/2006/relationships/customXml" Target="../ink/ink587.xml"/><Relationship Id="rId1276" Type="http://schemas.openxmlformats.org/officeDocument/2006/relationships/customXml" Target="../ink/ink696.xml"/><Relationship Id="rId1483" Type="http://schemas.openxmlformats.org/officeDocument/2006/relationships/customXml" Target="../ink/ink826.xml"/><Relationship Id="rId2327" Type="http://schemas.openxmlformats.org/officeDocument/2006/relationships/customXml" Target="../ink/ink1318.xml"/><Relationship Id="rId2881" Type="http://schemas.openxmlformats.org/officeDocument/2006/relationships/customXml" Target="../ink/ink1640.xml"/><Relationship Id="rId506" Type="http://schemas.openxmlformats.org/officeDocument/2006/relationships/image" Target="../media/image239.png"/><Relationship Id="rId853" Type="http://schemas.openxmlformats.org/officeDocument/2006/relationships/image" Target="../media/image384.png"/><Relationship Id="rId1136" Type="http://schemas.openxmlformats.org/officeDocument/2006/relationships/customXml" Target="../ink/ink623.xml"/><Relationship Id="rId1690" Type="http://schemas.openxmlformats.org/officeDocument/2006/relationships/customXml" Target="../ink/ink944.xml"/><Relationship Id="rId2534" Type="http://schemas.openxmlformats.org/officeDocument/2006/relationships/customXml" Target="../ink/ink1441.xml"/><Relationship Id="rId2741" Type="http://schemas.openxmlformats.org/officeDocument/2006/relationships/image" Target="../media/image1171.png"/><Relationship Id="rId713" Type="http://schemas.openxmlformats.org/officeDocument/2006/relationships/customXml" Target="../ink/ink384.xml"/><Relationship Id="rId920" Type="http://schemas.openxmlformats.org/officeDocument/2006/relationships/image" Target="../media/image410.png"/><Relationship Id="rId1343" Type="http://schemas.openxmlformats.org/officeDocument/2006/relationships/customXml" Target="../ink/ink742.xml"/><Relationship Id="rId1550" Type="http://schemas.openxmlformats.org/officeDocument/2006/relationships/image" Target="../media/image685.png"/><Relationship Id="rId2601" Type="http://schemas.openxmlformats.org/officeDocument/2006/relationships/customXml" Target="../ink/ink1484.xml"/><Relationship Id="rId1203" Type="http://schemas.openxmlformats.org/officeDocument/2006/relationships/image" Target="../media/image541.png"/><Relationship Id="rId1410" Type="http://schemas.openxmlformats.org/officeDocument/2006/relationships/customXml" Target="../ink/ink782.xml"/><Relationship Id="rId296" Type="http://schemas.openxmlformats.org/officeDocument/2006/relationships/customXml" Target="../ink/ink153.xml"/><Relationship Id="rId2184" Type="http://schemas.openxmlformats.org/officeDocument/2006/relationships/customXml" Target="../ink/ink1237.xml"/><Relationship Id="rId2391" Type="http://schemas.openxmlformats.org/officeDocument/2006/relationships/customXml" Target="../ink/ink1358.xml"/><Relationship Id="rId156" Type="http://schemas.openxmlformats.org/officeDocument/2006/relationships/image" Target="../media/image75.png"/><Relationship Id="rId363" Type="http://schemas.openxmlformats.org/officeDocument/2006/relationships/customXml" Target="../ink/ink188.xml"/><Relationship Id="rId570" Type="http://schemas.openxmlformats.org/officeDocument/2006/relationships/customXml" Target="../ink/ink308.xml"/><Relationship Id="rId2044" Type="http://schemas.openxmlformats.org/officeDocument/2006/relationships/customXml" Target="../ink/ink1149.xml"/><Relationship Id="rId2251" Type="http://schemas.openxmlformats.org/officeDocument/2006/relationships/image" Target="../media/image968.png"/><Relationship Id="rId223" Type="http://schemas.openxmlformats.org/officeDocument/2006/relationships/customXml" Target="../ink/ink113.xml"/><Relationship Id="rId430" Type="http://schemas.openxmlformats.org/officeDocument/2006/relationships/image" Target="../media/image201.png"/><Relationship Id="rId1060" Type="http://schemas.openxmlformats.org/officeDocument/2006/relationships/image" Target="../media/image474.png"/><Relationship Id="rId2111" Type="http://schemas.openxmlformats.org/officeDocument/2006/relationships/customXml" Target="../ink/ink1195.xml"/><Relationship Id="rId1877" Type="http://schemas.openxmlformats.org/officeDocument/2006/relationships/customXml" Target="../ink/ink1056.xml"/><Relationship Id="rId2928" Type="http://schemas.openxmlformats.org/officeDocument/2006/relationships/image" Target="../media/image1257.png"/><Relationship Id="rId1737" Type="http://schemas.openxmlformats.org/officeDocument/2006/relationships/customXml" Target="../ink/ink974.xml"/><Relationship Id="rId1944" Type="http://schemas.openxmlformats.org/officeDocument/2006/relationships/customXml" Target="../ink/ink1091.xml"/><Relationship Id="rId29" Type="http://schemas.openxmlformats.org/officeDocument/2006/relationships/image" Target="../media/image14.png"/><Relationship Id="rId1804" Type="http://schemas.openxmlformats.org/officeDocument/2006/relationships/customXml" Target="../ink/ink1012.xml"/><Relationship Id="rId897" Type="http://schemas.openxmlformats.org/officeDocument/2006/relationships/customXml" Target="../ink/ink491.xml"/><Relationship Id="rId2578" Type="http://schemas.openxmlformats.org/officeDocument/2006/relationships/image" Target="../media/image1107.png"/><Relationship Id="rId2785" Type="http://schemas.openxmlformats.org/officeDocument/2006/relationships/image" Target="../media/image1193.png"/><Relationship Id="rId2992" Type="http://schemas.openxmlformats.org/officeDocument/2006/relationships/customXml" Target="../ink/ink1710.xml"/><Relationship Id="rId757" Type="http://schemas.openxmlformats.org/officeDocument/2006/relationships/customXml" Target="../ink/ink406.xml"/><Relationship Id="rId964" Type="http://schemas.openxmlformats.org/officeDocument/2006/relationships/customXml" Target="../ink/ink532.xml"/><Relationship Id="rId1387" Type="http://schemas.openxmlformats.org/officeDocument/2006/relationships/customXml" Target="../ink/ink770.xml"/><Relationship Id="rId1594" Type="http://schemas.openxmlformats.org/officeDocument/2006/relationships/customXml" Target="../ink/ink884.xml"/><Relationship Id="rId2438" Type="http://schemas.openxmlformats.org/officeDocument/2006/relationships/customXml" Target="../ink/ink1387.xml"/><Relationship Id="rId2645" Type="http://schemas.openxmlformats.org/officeDocument/2006/relationships/customXml" Target="../ink/ink1510.xml"/><Relationship Id="rId2852" Type="http://schemas.openxmlformats.org/officeDocument/2006/relationships/customXml" Target="../ink/ink1624.xml"/><Relationship Id="rId93" Type="http://schemas.openxmlformats.org/officeDocument/2006/relationships/image" Target="../media/image45.png"/><Relationship Id="rId617" Type="http://schemas.openxmlformats.org/officeDocument/2006/relationships/image" Target="../media/image282.png"/><Relationship Id="rId824" Type="http://schemas.openxmlformats.org/officeDocument/2006/relationships/image" Target="../media/image371.png"/><Relationship Id="rId1247" Type="http://schemas.openxmlformats.org/officeDocument/2006/relationships/image" Target="../media/image562.png"/><Relationship Id="rId1454" Type="http://schemas.openxmlformats.org/officeDocument/2006/relationships/customXml" Target="../ink/ink809.xml"/><Relationship Id="rId1661" Type="http://schemas.openxmlformats.org/officeDocument/2006/relationships/customXml" Target="../ink/ink927.xml"/><Relationship Id="rId2505" Type="http://schemas.openxmlformats.org/officeDocument/2006/relationships/image" Target="../media/image1077.png"/><Relationship Id="rId2712" Type="http://schemas.openxmlformats.org/officeDocument/2006/relationships/customXml" Target="../ink/ink1552.xml"/><Relationship Id="rId1107" Type="http://schemas.openxmlformats.org/officeDocument/2006/relationships/customXml" Target="../ink/ink608.xml"/><Relationship Id="rId1314" Type="http://schemas.openxmlformats.org/officeDocument/2006/relationships/image" Target="../media/image585.png"/><Relationship Id="rId1521" Type="http://schemas.openxmlformats.org/officeDocument/2006/relationships/customXml" Target="../ink/ink845.xml"/><Relationship Id="rId20" Type="http://schemas.openxmlformats.org/officeDocument/2006/relationships/customXml" Target="../ink/ink7.xml"/><Relationship Id="rId2088" Type="http://schemas.openxmlformats.org/officeDocument/2006/relationships/customXml" Target="../ink/ink1178.xml"/><Relationship Id="rId2295" Type="http://schemas.openxmlformats.org/officeDocument/2006/relationships/customXml" Target="../ink/ink1302.xml"/><Relationship Id="rId267" Type="http://schemas.openxmlformats.org/officeDocument/2006/relationships/image" Target="../media/image126.png"/><Relationship Id="rId474" Type="http://schemas.openxmlformats.org/officeDocument/2006/relationships/image" Target="../media/image223.png"/><Relationship Id="rId2155" Type="http://schemas.openxmlformats.org/officeDocument/2006/relationships/image" Target="../media/image933.png"/><Relationship Id="rId127" Type="http://schemas.openxmlformats.org/officeDocument/2006/relationships/customXml" Target="../ink/ink63.xml"/><Relationship Id="rId681" Type="http://schemas.openxmlformats.org/officeDocument/2006/relationships/customXml" Target="../ink/ink368.xml"/><Relationship Id="rId2362" Type="http://schemas.openxmlformats.org/officeDocument/2006/relationships/customXml" Target="../ink/ink1337.xml"/><Relationship Id="rId334" Type="http://schemas.openxmlformats.org/officeDocument/2006/relationships/customXml" Target="../ink/ink173.xml"/><Relationship Id="rId541" Type="http://schemas.openxmlformats.org/officeDocument/2006/relationships/customXml" Target="../ink/ink289.xml"/><Relationship Id="rId1171" Type="http://schemas.openxmlformats.org/officeDocument/2006/relationships/customXml" Target="../ink/ink641.xml"/><Relationship Id="rId2015" Type="http://schemas.openxmlformats.org/officeDocument/2006/relationships/image" Target="../media/image877.png"/><Relationship Id="rId2222" Type="http://schemas.openxmlformats.org/officeDocument/2006/relationships/customXml" Target="../ink/ink1262.xml"/><Relationship Id="rId401" Type="http://schemas.openxmlformats.org/officeDocument/2006/relationships/customXml" Target="../ink/ink208.xml"/><Relationship Id="rId1031" Type="http://schemas.openxmlformats.org/officeDocument/2006/relationships/customXml" Target="../ink/ink566.xml"/><Relationship Id="rId1988" Type="http://schemas.openxmlformats.org/officeDocument/2006/relationships/customXml" Target="../ink/ink1116.xml"/><Relationship Id="rId1848" Type="http://schemas.openxmlformats.org/officeDocument/2006/relationships/image" Target="../media/image803.png"/><Relationship Id="rId191" Type="http://schemas.openxmlformats.org/officeDocument/2006/relationships/customXml" Target="../ink/ink97.xml"/><Relationship Id="rId1708" Type="http://schemas.openxmlformats.org/officeDocument/2006/relationships/image" Target="../media/image751.png"/><Relationship Id="rId1915" Type="http://schemas.openxmlformats.org/officeDocument/2006/relationships/image" Target="../media/image835.png"/><Relationship Id="rId2689" Type="http://schemas.openxmlformats.org/officeDocument/2006/relationships/customXml" Target="../ink/ink1536.xml"/><Relationship Id="rId2896" Type="http://schemas.openxmlformats.org/officeDocument/2006/relationships/customXml" Target="../ink/ink1648.xml"/><Relationship Id="rId868" Type="http://schemas.openxmlformats.org/officeDocument/2006/relationships/image" Target="../media/image391.png"/><Relationship Id="rId1498" Type="http://schemas.openxmlformats.org/officeDocument/2006/relationships/image" Target="../media/image661.png"/><Relationship Id="rId2549" Type="http://schemas.openxmlformats.org/officeDocument/2006/relationships/customXml" Target="../ink/ink1449.xml"/><Relationship Id="rId2756" Type="http://schemas.openxmlformats.org/officeDocument/2006/relationships/customXml" Target="../ink/ink1574.xml"/><Relationship Id="rId2963" Type="http://schemas.openxmlformats.org/officeDocument/2006/relationships/customXml" Target="../ink/ink1694.xml"/><Relationship Id="rId728" Type="http://schemas.openxmlformats.org/officeDocument/2006/relationships/image" Target="../media/image333.png"/><Relationship Id="rId935" Type="http://schemas.openxmlformats.org/officeDocument/2006/relationships/image" Target="../media/image416.png"/><Relationship Id="rId1358" Type="http://schemas.openxmlformats.org/officeDocument/2006/relationships/image" Target="../media/image602.png"/><Relationship Id="rId1565" Type="http://schemas.openxmlformats.org/officeDocument/2006/relationships/customXml" Target="../ink/ink869.xml"/><Relationship Id="rId1772" Type="http://schemas.openxmlformats.org/officeDocument/2006/relationships/image" Target="../media/image777.png"/><Relationship Id="rId2409" Type="http://schemas.openxmlformats.org/officeDocument/2006/relationships/customXml" Target="../ink/ink1369.xml"/><Relationship Id="rId2616" Type="http://schemas.openxmlformats.org/officeDocument/2006/relationships/image" Target="../media/image1117.png"/><Relationship Id="rId64" Type="http://schemas.openxmlformats.org/officeDocument/2006/relationships/customXml" Target="../ink/ink30.xml"/><Relationship Id="rId1218" Type="http://schemas.openxmlformats.org/officeDocument/2006/relationships/customXml" Target="../ink/ink666.xml"/><Relationship Id="rId1425" Type="http://schemas.openxmlformats.org/officeDocument/2006/relationships/customXml" Target="../ink/ink793.xml"/><Relationship Id="rId2823" Type="http://schemas.openxmlformats.org/officeDocument/2006/relationships/image" Target="../media/image1212.png"/><Relationship Id="rId1632" Type="http://schemas.openxmlformats.org/officeDocument/2006/relationships/image" Target="../media/image721.png"/><Relationship Id="rId2199" Type="http://schemas.openxmlformats.org/officeDocument/2006/relationships/customXml" Target="../ink/ink1247.xml"/><Relationship Id="rId378" Type="http://schemas.openxmlformats.org/officeDocument/2006/relationships/image" Target="../media/image178.png"/><Relationship Id="rId585" Type="http://schemas.openxmlformats.org/officeDocument/2006/relationships/image" Target="../media/image266.png"/><Relationship Id="rId792" Type="http://schemas.openxmlformats.org/officeDocument/2006/relationships/customXml" Target="../ink/ink427.xml"/><Relationship Id="rId2059" Type="http://schemas.openxmlformats.org/officeDocument/2006/relationships/image" Target="../media/image899.png"/><Relationship Id="rId2266" Type="http://schemas.openxmlformats.org/officeDocument/2006/relationships/customXml" Target="../ink/ink1287.xml"/><Relationship Id="rId2473" Type="http://schemas.openxmlformats.org/officeDocument/2006/relationships/customXml" Target="../ink/ink1407.xml"/><Relationship Id="rId2680" Type="http://schemas.openxmlformats.org/officeDocument/2006/relationships/customXml" Target="../ink/ink1531.xml"/><Relationship Id="rId238" Type="http://schemas.openxmlformats.org/officeDocument/2006/relationships/image" Target="../media/image113.png"/><Relationship Id="rId445" Type="http://schemas.openxmlformats.org/officeDocument/2006/relationships/customXml" Target="../ink/ink233.xml"/><Relationship Id="rId652" Type="http://schemas.openxmlformats.org/officeDocument/2006/relationships/customXml" Target="../ink/ink352.xml"/><Relationship Id="rId1075" Type="http://schemas.openxmlformats.org/officeDocument/2006/relationships/customXml" Target="../ink/ink591.xml"/><Relationship Id="rId1282" Type="http://schemas.openxmlformats.org/officeDocument/2006/relationships/customXml" Target="../ink/ink700.xml"/><Relationship Id="rId2126" Type="http://schemas.openxmlformats.org/officeDocument/2006/relationships/customXml" Target="../ink/ink1204.xml"/><Relationship Id="rId2333" Type="http://schemas.openxmlformats.org/officeDocument/2006/relationships/customXml" Target="../ink/ink1321.xml"/><Relationship Id="rId2540" Type="http://schemas.openxmlformats.org/officeDocument/2006/relationships/customXml" Target="../ink/ink1444.xml"/><Relationship Id="rId305" Type="http://schemas.openxmlformats.org/officeDocument/2006/relationships/image" Target="../media/image144.png"/><Relationship Id="rId512" Type="http://schemas.openxmlformats.org/officeDocument/2006/relationships/image" Target="../media/image242.png"/><Relationship Id="rId1142" Type="http://schemas.openxmlformats.org/officeDocument/2006/relationships/customXml" Target="../ink/ink626.xml"/><Relationship Id="rId2400" Type="http://schemas.openxmlformats.org/officeDocument/2006/relationships/customXml" Target="../ink/ink1363.xml"/><Relationship Id="rId1002" Type="http://schemas.openxmlformats.org/officeDocument/2006/relationships/customXml" Target="../ink/ink551.xml"/><Relationship Id="rId1959" Type="http://schemas.openxmlformats.org/officeDocument/2006/relationships/image" Target="../media/image855.png"/><Relationship Id="rId1819" Type="http://schemas.openxmlformats.org/officeDocument/2006/relationships/customXml" Target="../ink/ink1023.xml"/><Relationship Id="rId2190" Type="http://schemas.openxmlformats.org/officeDocument/2006/relationships/image" Target="../media/image946.png"/><Relationship Id="rId162" Type="http://schemas.openxmlformats.org/officeDocument/2006/relationships/image" Target="../media/image78.png"/><Relationship Id="rId2050" Type="http://schemas.openxmlformats.org/officeDocument/2006/relationships/customXml" Target="../ink/ink1152.xml"/><Relationship Id="rId979" Type="http://schemas.openxmlformats.org/officeDocument/2006/relationships/image" Target="../media/image436.png"/><Relationship Id="rId839" Type="http://schemas.openxmlformats.org/officeDocument/2006/relationships/customXml" Target="../ink/ink457.xml"/><Relationship Id="rId1469" Type="http://schemas.openxmlformats.org/officeDocument/2006/relationships/customXml" Target="../ink/ink818.xml"/><Relationship Id="rId2867" Type="http://schemas.openxmlformats.org/officeDocument/2006/relationships/image" Target="../media/image1231.png"/><Relationship Id="rId1676" Type="http://schemas.openxmlformats.org/officeDocument/2006/relationships/customXml" Target="../ink/ink935.xml"/><Relationship Id="rId1883" Type="http://schemas.openxmlformats.org/officeDocument/2006/relationships/image" Target="../media/image819.png"/><Relationship Id="rId2727" Type="http://schemas.openxmlformats.org/officeDocument/2006/relationships/image" Target="../media/image1164.png"/><Relationship Id="rId2934" Type="http://schemas.openxmlformats.org/officeDocument/2006/relationships/customXml" Target="../ink/ink1672.xml"/><Relationship Id="rId906" Type="http://schemas.openxmlformats.org/officeDocument/2006/relationships/customXml" Target="../ink/ink497.xml"/><Relationship Id="rId1329" Type="http://schemas.openxmlformats.org/officeDocument/2006/relationships/customXml" Target="../ink/ink734.xml"/><Relationship Id="rId1536" Type="http://schemas.openxmlformats.org/officeDocument/2006/relationships/customXml" Target="../ink/ink854.xml"/><Relationship Id="rId1743" Type="http://schemas.openxmlformats.org/officeDocument/2006/relationships/customXml" Target="../ink/ink977.xml"/><Relationship Id="rId1950" Type="http://schemas.openxmlformats.org/officeDocument/2006/relationships/customXml" Target="../ink/ink1094.xml"/><Relationship Id="rId35" Type="http://schemas.openxmlformats.org/officeDocument/2006/relationships/image" Target="../media/image17.png"/><Relationship Id="rId1603" Type="http://schemas.openxmlformats.org/officeDocument/2006/relationships/image" Target="../media/image711.png"/><Relationship Id="rId1810" Type="http://schemas.openxmlformats.org/officeDocument/2006/relationships/customXml" Target="../ink/ink1016.xml"/><Relationship Id="rId489" Type="http://schemas.openxmlformats.org/officeDocument/2006/relationships/customXml" Target="../ink/ink255.xml"/><Relationship Id="rId696" Type="http://schemas.openxmlformats.org/officeDocument/2006/relationships/image" Target="../media/image317.png"/><Relationship Id="rId2377" Type="http://schemas.openxmlformats.org/officeDocument/2006/relationships/customXml" Target="../ink/ink1349.xml"/><Relationship Id="rId2584" Type="http://schemas.openxmlformats.org/officeDocument/2006/relationships/customXml" Target="../ink/ink1472.xml"/><Relationship Id="rId2791" Type="http://schemas.openxmlformats.org/officeDocument/2006/relationships/image" Target="../media/image1196.png"/><Relationship Id="rId349" Type="http://schemas.openxmlformats.org/officeDocument/2006/relationships/customXml" Target="../ink/ink181.xml"/><Relationship Id="rId556" Type="http://schemas.openxmlformats.org/officeDocument/2006/relationships/customXml" Target="../ink/ink301.xml"/><Relationship Id="rId763" Type="http://schemas.openxmlformats.org/officeDocument/2006/relationships/customXml" Target="../ink/ink409.xml"/><Relationship Id="rId1186" Type="http://schemas.openxmlformats.org/officeDocument/2006/relationships/customXml" Target="../ink/ink650.xml"/><Relationship Id="rId1393" Type="http://schemas.openxmlformats.org/officeDocument/2006/relationships/image" Target="../media/image616.png"/><Relationship Id="rId2237" Type="http://schemas.openxmlformats.org/officeDocument/2006/relationships/image" Target="../media/image961.png"/><Relationship Id="rId2444" Type="http://schemas.openxmlformats.org/officeDocument/2006/relationships/customXml" Target="../ink/ink1390.xml"/><Relationship Id="rId209" Type="http://schemas.openxmlformats.org/officeDocument/2006/relationships/customXml" Target="../ink/ink106.xml"/><Relationship Id="rId416" Type="http://schemas.openxmlformats.org/officeDocument/2006/relationships/customXml" Target="../ink/ink216.xml"/><Relationship Id="rId970" Type="http://schemas.openxmlformats.org/officeDocument/2006/relationships/customXml" Target="../ink/ink535.xml"/><Relationship Id="rId1046" Type="http://schemas.openxmlformats.org/officeDocument/2006/relationships/customXml" Target="../ink/ink574.xml"/><Relationship Id="rId1253" Type="http://schemas.openxmlformats.org/officeDocument/2006/relationships/image" Target="../media/image565.png"/><Relationship Id="rId2651" Type="http://schemas.openxmlformats.org/officeDocument/2006/relationships/customXml" Target="../ink/ink1513.xml"/><Relationship Id="rId623" Type="http://schemas.openxmlformats.org/officeDocument/2006/relationships/image" Target="../media/image285.png"/><Relationship Id="rId830" Type="http://schemas.openxmlformats.org/officeDocument/2006/relationships/image" Target="../media/image374.png"/><Relationship Id="rId1460" Type="http://schemas.openxmlformats.org/officeDocument/2006/relationships/customXml" Target="../ink/ink812.xml"/><Relationship Id="rId2304" Type="http://schemas.openxmlformats.org/officeDocument/2006/relationships/image" Target="../media/image994.png"/><Relationship Id="rId2511" Type="http://schemas.openxmlformats.org/officeDocument/2006/relationships/image" Target="../media/image1080.png"/><Relationship Id="rId1113" Type="http://schemas.openxmlformats.org/officeDocument/2006/relationships/customXml" Target="../ink/ink611.xml"/><Relationship Id="rId1320" Type="http://schemas.openxmlformats.org/officeDocument/2006/relationships/customXml" Target="../ink/ink729.xml"/><Relationship Id="rId2094" Type="http://schemas.openxmlformats.org/officeDocument/2006/relationships/customXml" Target="../ink/ink1183.xml"/><Relationship Id="rId273" Type="http://schemas.openxmlformats.org/officeDocument/2006/relationships/customXml" Target="../ink/ink141.xml"/><Relationship Id="rId480" Type="http://schemas.openxmlformats.org/officeDocument/2006/relationships/image" Target="../media/image226.png"/><Relationship Id="rId2161" Type="http://schemas.openxmlformats.org/officeDocument/2006/relationships/customXml" Target="../ink/ink1223.xml"/><Relationship Id="rId3005" Type="http://schemas.openxmlformats.org/officeDocument/2006/relationships/image" Target="../media/image1283.png"/><Relationship Id="rId133" Type="http://schemas.openxmlformats.org/officeDocument/2006/relationships/customXml" Target="../ink/ink66.xml"/><Relationship Id="rId340" Type="http://schemas.openxmlformats.org/officeDocument/2006/relationships/image" Target="../media/image160.png"/><Relationship Id="rId2021" Type="http://schemas.openxmlformats.org/officeDocument/2006/relationships/image" Target="../media/image880.png"/><Relationship Id="rId200" Type="http://schemas.openxmlformats.org/officeDocument/2006/relationships/image" Target="../media/image95.png"/><Relationship Id="rId2978" Type="http://schemas.openxmlformats.org/officeDocument/2006/relationships/image" Target="../media/image1272.png"/><Relationship Id="rId1787" Type="http://schemas.openxmlformats.org/officeDocument/2006/relationships/customXml" Target="../ink/ink1001.xml"/><Relationship Id="rId1994" Type="http://schemas.openxmlformats.org/officeDocument/2006/relationships/image" Target="../media/image870.png"/><Relationship Id="rId2838" Type="http://schemas.openxmlformats.org/officeDocument/2006/relationships/customXml" Target="../ink/ink1617.xml"/><Relationship Id="rId79" Type="http://schemas.openxmlformats.org/officeDocument/2006/relationships/image" Target="../media/image38.png"/><Relationship Id="rId1647" Type="http://schemas.openxmlformats.org/officeDocument/2006/relationships/customXml" Target="../ink/ink917.xml"/><Relationship Id="rId1854" Type="http://schemas.openxmlformats.org/officeDocument/2006/relationships/image" Target="../media/image806.png"/><Relationship Id="rId2905" Type="http://schemas.openxmlformats.org/officeDocument/2006/relationships/image" Target="../media/image1249.png"/><Relationship Id="rId1507" Type="http://schemas.openxmlformats.org/officeDocument/2006/relationships/customXml" Target="../ink/ink838.xml"/><Relationship Id="rId1714" Type="http://schemas.openxmlformats.org/officeDocument/2006/relationships/image" Target="../media/image753.png"/><Relationship Id="rId1921" Type="http://schemas.openxmlformats.org/officeDocument/2006/relationships/image" Target="../media/image838.png"/><Relationship Id="rId2488" Type="http://schemas.openxmlformats.org/officeDocument/2006/relationships/image" Target="../media/image1070.png"/><Relationship Id="rId1297" Type="http://schemas.openxmlformats.org/officeDocument/2006/relationships/image" Target="../media/image582.png"/><Relationship Id="rId2695" Type="http://schemas.openxmlformats.org/officeDocument/2006/relationships/customXml" Target="../ink/ink1542.xml"/><Relationship Id="rId667" Type="http://schemas.openxmlformats.org/officeDocument/2006/relationships/customXml" Target="../ink/ink361.xml"/><Relationship Id="rId874" Type="http://schemas.openxmlformats.org/officeDocument/2006/relationships/image" Target="../media/image394.png"/><Relationship Id="rId2348" Type="http://schemas.openxmlformats.org/officeDocument/2006/relationships/image" Target="../media/image1016.png"/><Relationship Id="rId2555" Type="http://schemas.openxmlformats.org/officeDocument/2006/relationships/customXml" Target="../ink/ink1452.xml"/><Relationship Id="rId2762" Type="http://schemas.openxmlformats.org/officeDocument/2006/relationships/customXml" Target="../ink/ink1577.xml"/><Relationship Id="rId527" Type="http://schemas.openxmlformats.org/officeDocument/2006/relationships/customXml" Target="../ink/ink277.xml"/><Relationship Id="rId734" Type="http://schemas.openxmlformats.org/officeDocument/2006/relationships/image" Target="../media/image336.png"/><Relationship Id="rId941" Type="http://schemas.openxmlformats.org/officeDocument/2006/relationships/customXml" Target="../ink/ink519.xml"/><Relationship Id="rId1157" Type="http://schemas.openxmlformats.org/officeDocument/2006/relationships/image" Target="../media/image520.png"/><Relationship Id="rId1364" Type="http://schemas.openxmlformats.org/officeDocument/2006/relationships/image" Target="../media/image605.png"/><Relationship Id="rId1571" Type="http://schemas.openxmlformats.org/officeDocument/2006/relationships/customXml" Target="../ink/ink872.xml"/><Relationship Id="rId2208" Type="http://schemas.openxmlformats.org/officeDocument/2006/relationships/customXml" Target="../ink/ink1252.xml"/><Relationship Id="rId2415" Type="http://schemas.openxmlformats.org/officeDocument/2006/relationships/image" Target="../media/image1039.png"/><Relationship Id="rId2622" Type="http://schemas.openxmlformats.org/officeDocument/2006/relationships/image" Target="../media/image1120.png"/><Relationship Id="rId70" Type="http://schemas.openxmlformats.org/officeDocument/2006/relationships/customXml" Target="../ink/ink33.xml"/><Relationship Id="rId801" Type="http://schemas.openxmlformats.org/officeDocument/2006/relationships/customXml" Target="../ink/ink434.xml"/><Relationship Id="rId1017" Type="http://schemas.openxmlformats.org/officeDocument/2006/relationships/image" Target="../media/image455.png"/><Relationship Id="rId1224" Type="http://schemas.openxmlformats.org/officeDocument/2006/relationships/image" Target="../media/image551.png"/><Relationship Id="rId1431" Type="http://schemas.openxmlformats.org/officeDocument/2006/relationships/image" Target="../media/image630.png"/><Relationship Id="rId177" Type="http://schemas.openxmlformats.org/officeDocument/2006/relationships/customXml" Target="../ink/ink89.xml"/><Relationship Id="rId384" Type="http://schemas.openxmlformats.org/officeDocument/2006/relationships/image" Target="../media/image181.png"/><Relationship Id="rId591" Type="http://schemas.openxmlformats.org/officeDocument/2006/relationships/image" Target="../media/image269.png"/><Relationship Id="rId2065" Type="http://schemas.openxmlformats.org/officeDocument/2006/relationships/image" Target="../media/image902.png"/><Relationship Id="rId2272" Type="http://schemas.openxmlformats.org/officeDocument/2006/relationships/customXml" Target="../ink/ink1290.xml"/><Relationship Id="rId244" Type="http://schemas.openxmlformats.org/officeDocument/2006/relationships/image" Target="../media/image116.png"/><Relationship Id="rId1081" Type="http://schemas.openxmlformats.org/officeDocument/2006/relationships/image" Target="../media/image483.png"/><Relationship Id="rId451" Type="http://schemas.openxmlformats.org/officeDocument/2006/relationships/customXml" Target="../ink/ink236.xml"/><Relationship Id="rId2132" Type="http://schemas.openxmlformats.org/officeDocument/2006/relationships/customXml" Target="../ink/ink1207.xml"/><Relationship Id="rId104" Type="http://schemas.openxmlformats.org/officeDocument/2006/relationships/customXml" Target="../ink/ink50.xml"/><Relationship Id="rId311" Type="http://schemas.openxmlformats.org/officeDocument/2006/relationships/image" Target="../media/image147.png"/><Relationship Id="rId1898" Type="http://schemas.openxmlformats.org/officeDocument/2006/relationships/customXml" Target="../ink/ink1068.xml"/><Relationship Id="rId2949" Type="http://schemas.openxmlformats.org/officeDocument/2006/relationships/customXml" Target="../ink/ink1684.xml"/><Relationship Id="rId1758" Type="http://schemas.openxmlformats.org/officeDocument/2006/relationships/image" Target="../media/image770.png"/><Relationship Id="rId2809" Type="http://schemas.openxmlformats.org/officeDocument/2006/relationships/image" Target="../media/image1205.png"/><Relationship Id="rId1965" Type="http://schemas.openxmlformats.org/officeDocument/2006/relationships/image" Target="../media/image858.png"/><Relationship Id="rId1618" Type="http://schemas.openxmlformats.org/officeDocument/2006/relationships/customXml" Target="../ink/ink898.xml"/><Relationship Id="rId1825" Type="http://schemas.openxmlformats.org/officeDocument/2006/relationships/customXml" Target="../ink/ink1026.xml"/><Relationship Id="rId2599" Type="http://schemas.openxmlformats.org/officeDocument/2006/relationships/customXml" Target="../ink/ink1482.xml"/><Relationship Id="rId778" Type="http://schemas.openxmlformats.org/officeDocument/2006/relationships/image" Target="../media/image358.png"/><Relationship Id="rId985" Type="http://schemas.openxmlformats.org/officeDocument/2006/relationships/image" Target="../media/image439.png"/><Relationship Id="rId2459" Type="http://schemas.openxmlformats.org/officeDocument/2006/relationships/customXml" Target="../ink/ink1398.xml"/><Relationship Id="rId2666" Type="http://schemas.openxmlformats.org/officeDocument/2006/relationships/image" Target="../media/image1142.png"/><Relationship Id="rId2873" Type="http://schemas.openxmlformats.org/officeDocument/2006/relationships/image" Target="../media/image1234.png"/><Relationship Id="rId638" Type="http://schemas.openxmlformats.org/officeDocument/2006/relationships/customXml" Target="../ink/ink345.xml"/><Relationship Id="rId845" Type="http://schemas.openxmlformats.org/officeDocument/2006/relationships/customXml" Target="../ink/ink461.xml"/><Relationship Id="rId1268" Type="http://schemas.openxmlformats.org/officeDocument/2006/relationships/customXml" Target="../ink/ink692.xml"/><Relationship Id="rId1475" Type="http://schemas.openxmlformats.org/officeDocument/2006/relationships/customXml" Target="../ink/ink822.xml"/><Relationship Id="rId1682" Type="http://schemas.openxmlformats.org/officeDocument/2006/relationships/customXml" Target="../ink/ink938.xml"/><Relationship Id="rId2319" Type="http://schemas.openxmlformats.org/officeDocument/2006/relationships/customXml" Target="../ink/ink1314.xml"/><Relationship Id="rId2526" Type="http://schemas.openxmlformats.org/officeDocument/2006/relationships/customXml" Target="../ink/ink1437.xml"/><Relationship Id="rId2733" Type="http://schemas.openxmlformats.org/officeDocument/2006/relationships/image" Target="../media/image1167.png"/><Relationship Id="rId705" Type="http://schemas.openxmlformats.org/officeDocument/2006/relationships/customXml" Target="../ink/ink380.xml"/><Relationship Id="rId1128" Type="http://schemas.openxmlformats.org/officeDocument/2006/relationships/customXml" Target="../ink/ink619.xml"/><Relationship Id="rId1335" Type="http://schemas.openxmlformats.org/officeDocument/2006/relationships/customXml" Target="../ink/ink737.xml"/><Relationship Id="rId1542" Type="http://schemas.openxmlformats.org/officeDocument/2006/relationships/customXml" Target="../ink/ink857.xml"/><Relationship Id="rId2940" Type="http://schemas.openxmlformats.org/officeDocument/2006/relationships/image" Target="../media/image1261.png"/><Relationship Id="rId912" Type="http://schemas.openxmlformats.org/officeDocument/2006/relationships/image" Target="../media/image406.png"/><Relationship Id="rId2800" Type="http://schemas.openxmlformats.org/officeDocument/2006/relationships/customXml" Target="../ink/ink1596.xml"/><Relationship Id="rId41" Type="http://schemas.openxmlformats.org/officeDocument/2006/relationships/customXml" Target="../ink/ink18.xml"/><Relationship Id="rId1402" Type="http://schemas.openxmlformats.org/officeDocument/2006/relationships/customXml" Target="../ink/ink778.xml"/><Relationship Id="rId288" Type="http://schemas.openxmlformats.org/officeDocument/2006/relationships/image" Target="../media/image136.png"/><Relationship Id="rId495" Type="http://schemas.openxmlformats.org/officeDocument/2006/relationships/customXml" Target="../ink/ink258.xml"/><Relationship Id="rId2176" Type="http://schemas.openxmlformats.org/officeDocument/2006/relationships/image" Target="../media/image940.png"/><Relationship Id="rId2383" Type="http://schemas.openxmlformats.org/officeDocument/2006/relationships/image" Target="../media/image1027.png"/><Relationship Id="rId2590" Type="http://schemas.openxmlformats.org/officeDocument/2006/relationships/customXml" Target="../ink/ink1476.xml"/><Relationship Id="rId148" Type="http://schemas.openxmlformats.org/officeDocument/2006/relationships/image" Target="../media/image71.png"/><Relationship Id="rId355" Type="http://schemas.openxmlformats.org/officeDocument/2006/relationships/customXml" Target="../ink/ink184.xml"/><Relationship Id="rId562" Type="http://schemas.openxmlformats.org/officeDocument/2006/relationships/customXml" Target="../ink/ink304.xml"/><Relationship Id="rId1192" Type="http://schemas.openxmlformats.org/officeDocument/2006/relationships/customXml" Target="../ink/ink653.xml"/><Relationship Id="rId2036" Type="http://schemas.openxmlformats.org/officeDocument/2006/relationships/customXml" Target="../ink/ink1145.xml"/><Relationship Id="rId2243" Type="http://schemas.openxmlformats.org/officeDocument/2006/relationships/image" Target="../media/image964.png"/><Relationship Id="rId2450" Type="http://schemas.openxmlformats.org/officeDocument/2006/relationships/customXml" Target="../ink/ink1393.xml"/><Relationship Id="rId215" Type="http://schemas.openxmlformats.org/officeDocument/2006/relationships/customXml" Target="../ink/ink109.xml"/><Relationship Id="rId422" Type="http://schemas.openxmlformats.org/officeDocument/2006/relationships/customXml" Target="../ink/ink219.xml"/><Relationship Id="rId1052" Type="http://schemas.openxmlformats.org/officeDocument/2006/relationships/image" Target="../media/image471.png"/><Relationship Id="rId2103" Type="http://schemas.openxmlformats.org/officeDocument/2006/relationships/customXml" Target="../ink/ink1189.xml"/><Relationship Id="rId2310" Type="http://schemas.openxmlformats.org/officeDocument/2006/relationships/image" Target="../media/image997.png"/><Relationship Id="rId1869" Type="http://schemas.openxmlformats.org/officeDocument/2006/relationships/customXml" Target="../ink/ink1052.xml"/><Relationship Id="rId1729" Type="http://schemas.openxmlformats.org/officeDocument/2006/relationships/image" Target="../media/image757.png"/><Relationship Id="rId1936" Type="http://schemas.openxmlformats.org/officeDocument/2006/relationships/customXml" Target="../ink/ink1087.xml"/><Relationship Id="rId3011" Type="http://schemas.openxmlformats.org/officeDocument/2006/relationships/image" Target="../media/image1286.png"/><Relationship Id="rId5" Type="http://schemas.openxmlformats.org/officeDocument/2006/relationships/image" Target="../media/image2.png"/><Relationship Id="rId889" Type="http://schemas.openxmlformats.org/officeDocument/2006/relationships/customXml" Target="../ink/ink486.xml"/><Relationship Id="rId2777" Type="http://schemas.openxmlformats.org/officeDocument/2006/relationships/image" Target="../media/image1189.png"/><Relationship Id="rId749" Type="http://schemas.openxmlformats.org/officeDocument/2006/relationships/customXml" Target="../ink/ink402.xml"/><Relationship Id="rId1379" Type="http://schemas.openxmlformats.org/officeDocument/2006/relationships/image" Target="../media/image612.png"/><Relationship Id="rId1586" Type="http://schemas.openxmlformats.org/officeDocument/2006/relationships/image" Target="../media/image703.png"/><Relationship Id="rId2984" Type="http://schemas.openxmlformats.org/officeDocument/2006/relationships/customXml" Target="../ink/ink1706.xml"/><Relationship Id="rId609" Type="http://schemas.openxmlformats.org/officeDocument/2006/relationships/image" Target="../media/image278.png"/><Relationship Id="rId956" Type="http://schemas.openxmlformats.org/officeDocument/2006/relationships/customXml" Target="../ink/ink528.xml"/><Relationship Id="rId1239" Type="http://schemas.openxmlformats.org/officeDocument/2006/relationships/image" Target="../media/image558.png"/><Relationship Id="rId1793" Type="http://schemas.openxmlformats.org/officeDocument/2006/relationships/image" Target="../media/image784.png"/><Relationship Id="rId2637" Type="http://schemas.openxmlformats.org/officeDocument/2006/relationships/customXml" Target="../ink/ink1506.xml"/><Relationship Id="rId2844" Type="http://schemas.openxmlformats.org/officeDocument/2006/relationships/customXml" Target="../ink/ink1620.xml"/><Relationship Id="rId85" Type="http://schemas.openxmlformats.org/officeDocument/2006/relationships/image" Target="../media/image41.png"/><Relationship Id="rId816" Type="http://schemas.openxmlformats.org/officeDocument/2006/relationships/customXml" Target="../ink/ink445.xml"/><Relationship Id="rId1446" Type="http://schemas.openxmlformats.org/officeDocument/2006/relationships/customXml" Target="../ink/ink805.xml"/><Relationship Id="rId1653" Type="http://schemas.openxmlformats.org/officeDocument/2006/relationships/customXml" Target="../ink/ink920.xml"/><Relationship Id="rId1860" Type="http://schemas.openxmlformats.org/officeDocument/2006/relationships/image" Target="../media/image809.png"/><Relationship Id="rId2704" Type="http://schemas.openxmlformats.org/officeDocument/2006/relationships/image" Target="../media/image1153.png"/><Relationship Id="rId2911" Type="http://schemas.openxmlformats.org/officeDocument/2006/relationships/image" Target="../media/image1252.png"/><Relationship Id="rId1306" Type="http://schemas.openxmlformats.org/officeDocument/2006/relationships/customXml" Target="../ink/ink720.xml"/><Relationship Id="rId1513" Type="http://schemas.openxmlformats.org/officeDocument/2006/relationships/customXml" Target="../ink/ink841.xml"/><Relationship Id="rId1720" Type="http://schemas.openxmlformats.org/officeDocument/2006/relationships/customXml" Target="../ink/ink962.xml"/><Relationship Id="rId12" Type="http://schemas.openxmlformats.org/officeDocument/2006/relationships/customXml" Target="../ink/ink3.xml"/><Relationship Id="rId399" Type="http://schemas.openxmlformats.org/officeDocument/2006/relationships/customXml" Target="../ink/ink207.xml"/><Relationship Id="rId2287" Type="http://schemas.openxmlformats.org/officeDocument/2006/relationships/image" Target="../media/image986.png"/><Relationship Id="rId2494" Type="http://schemas.openxmlformats.org/officeDocument/2006/relationships/customXml" Target="../ink/ink1418.xml"/><Relationship Id="rId259" Type="http://schemas.openxmlformats.org/officeDocument/2006/relationships/customXml" Target="../ink/ink133.xml"/><Relationship Id="rId466" Type="http://schemas.openxmlformats.org/officeDocument/2006/relationships/image" Target="../media/image219.png"/><Relationship Id="rId673" Type="http://schemas.openxmlformats.org/officeDocument/2006/relationships/customXml" Target="../ink/ink364.xml"/><Relationship Id="rId880" Type="http://schemas.openxmlformats.org/officeDocument/2006/relationships/customXml" Target="../ink/ink480.xml"/><Relationship Id="rId1096" Type="http://schemas.openxmlformats.org/officeDocument/2006/relationships/image" Target="../media/image490.png"/><Relationship Id="rId2147" Type="http://schemas.openxmlformats.org/officeDocument/2006/relationships/image" Target="../media/image929.png"/><Relationship Id="rId2354" Type="http://schemas.openxmlformats.org/officeDocument/2006/relationships/customXml" Target="../ink/ink1332.xml"/><Relationship Id="rId2561" Type="http://schemas.openxmlformats.org/officeDocument/2006/relationships/customXml" Target="../ink/ink1455.xml"/><Relationship Id="rId119" Type="http://schemas.openxmlformats.org/officeDocument/2006/relationships/image" Target="../media/image57.png"/><Relationship Id="rId326" Type="http://schemas.openxmlformats.org/officeDocument/2006/relationships/customXml" Target="../ink/ink169.xml"/><Relationship Id="rId533" Type="http://schemas.openxmlformats.org/officeDocument/2006/relationships/customXml" Target="../ink/ink281.xml"/><Relationship Id="rId1163" Type="http://schemas.openxmlformats.org/officeDocument/2006/relationships/customXml" Target="../ink/ink637.xml"/><Relationship Id="rId1370" Type="http://schemas.openxmlformats.org/officeDocument/2006/relationships/image" Target="../media/image608.png"/><Relationship Id="rId2007" Type="http://schemas.openxmlformats.org/officeDocument/2006/relationships/image" Target="../media/image874.png"/><Relationship Id="rId2214" Type="http://schemas.openxmlformats.org/officeDocument/2006/relationships/customXml" Target="../ink/ink1255.xml"/><Relationship Id="rId740" Type="http://schemas.openxmlformats.org/officeDocument/2006/relationships/image" Target="../media/image339.png"/><Relationship Id="rId1023" Type="http://schemas.openxmlformats.org/officeDocument/2006/relationships/customXml" Target="../ink/ink562.xml"/><Relationship Id="rId2421" Type="http://schemas.openxmlformats.org/officeDocument/2006/relationships/image" Target="../media/image1041.png"/><Relationship Id="rId600" Type="http://schemas.openxmlformats.org/officeDocument/2006/relationships/customXml" Target="../ink/ink323.xml"/><Relationship Id="rId1230" Type="http://schemas.openxmlformats.org/officeDocument/2006/relationships/image" Target="../media/image554.png"/><Relationship Id="rId183" Type="http://schemas.openxmlformats.org/officeDocument/2006/relationships/customXml" Target="../ink/ink92.xml"/><Relationship Id="rId390" Type="http://schemas.openxmlformats.org/officeDocument/2006/relationships/image" Target="../media/image184.png"/><Relationship Id="rId1907" Type="http://schemas.openxmlformats.org/officeDocument/2006/relationships/image" Target="../media/image831.png"/><Relationship Id="rId2071" Type="http://schemas.openxmlformats.org/officeDocument/2006/relationships/customXml" Target="../ink/ink1164.xml"/><Relationship Id="rId250" Type="http://schemas.openxmlformats.org/officeDocument/2006/relationships/customXml" Target="../ink/ink128.xml"/><Relationship Id="rId110" Type="http://schemas.openxmlformats.org/officeDocument/2006/relationships/customXml" Target="../ink/ink54.xml"/><Relationship Id="rId2888" Type="http://schemas.openxmlformats.org/officeDocument/2006/relationships/customXml" Target="../ink/ink1644.xml"/><Relationship Id="rId1697" Type="http://schemas.openxmlformats.org/officeDocument/2006/relationships/customXml" Target="../ink/ink948.xml"/><Relationship Id="rId2748" Type="http://schemas.openxmlformats.org/officeDocument/2006/relationships/customXml" Target="../ink/ink1570.xml"/><Relationship Id="rId2955" Type="http://schemas.openxmlformats.org/officeDocument/2006/relationships/customXml" Target="../ink/ink1688.xml"/><Relationship Id="rId927" Type="http://schemas.openxmlformats.org/officeDocument/2006/relationships/customXml" Target="../ink/ink510.xml"/><Relationship Id="rId1557" Type="http://schemas.openxmlformats.org/officeDocument/2006/relationships/customXml" Target="../ink/ink865.xml"/><Relationship Id="rId1764" Type="http://schemas.openxmlformats.org/officeDocument/2006/relationships/image" Target="../media/image773.png"/><Relationship Id="rId1971" Type="http://schemas.openxmlformats.org/officeDocument/2006/relationships/image" Target="../media/image861.png"/><Relationship Id="rId2608" Type="http://schemas.openxmlformats.org/officeDocument/2006/relationships/customXml" Target="../ink/ink1490.xml"/><Relationship Id="rId2815" Type="http://schemas.openxmlformats.org/officeDocument/2006/relationships/image" Target="../media/image1208.png"/><Relationship Id="rId56" Type="http://schemas.openxmlformats.org/officeDocument/2006/relationships/customXml" Target="../ink/ink26.xml"/><Relationship Id="rId1417" Type="http://schemas.openxmlformats.org/officeDocument/2006/relationships/customXml" Target="../ink/ink786.xml"/><Relationship Id="rId1624" Type="http://schemas.openxmlformats.org/officeDocument/2006/relationships/customXml" Target="../ink/ink902.xml"/><Relationship Id="rId1831" Type="http://schemas.openxmlformats.org/officeDocument/2006/relationships/image" Target="../media/image797.png"/><Relationship Id="rId2398" Type="http://schemas.openxmlformats.org/officeDocument/2006/relationships/customXml" Target="../ink/ink1362.xml"/><Relationship Id="rId577" Type="http://schemas.openxmlformats.org/officeDocument/2006/relationships/image" Target="../media/image262.png"/><Relationship Id="rId2258" Type="http://schemas.openxmlformats.org/officeDocument/2006/relationships/customXml" Target="../ink/ink1283.xml"/><Relationship Id="rId784" Type="http://schemas.openxmlformats.org/officeDocument/2006/relationships/image" Target="../media/image361.png"/><Relationship Id="rId991" Type="http://schemas.openxmlformats.org/officeDocument/2006/relationships/image" Target="../media/image442.png"/><Relationship Id="rId1067" Type="http://schemas.openxmlformats.org/officeDocument/2006/relationships/customXml" Target="../ink/ink586.xml"/><Relationship Id="rId2465" Type="http://schemas.openxmlformats.org/officeDocument/2006/relationships/customXml" Target="../ink/ink1401.xml"/><Relationship Id="rId2672" Type="http://schemas.openxmlformats.org/officeDocument/2006/relationships/image" Target="../media/image1143.png"/><Relationship Id="rId437" Type="http://schemas.openxmlformats.org/officeDocument/2006/relationships/customXml" Target="../ink/ink229.xml"/><Relationship Id="rId644" Type="http://schemas.openxmlformats.org/officeDocument/2006/relationships/customXml" Target="../ink/ink348.xml"/><Relationship Id="rId851" Type="http://schemas.openxmlformats.org/officeDocument/2006/relationships/image" Target="../media/image383.png"/><Relationship Id="rId1274" Type="http://schemas.openxmlformats.org/officeDocument/2006/relationships/customXml" Target="../ink/ink695.xml"/><Relationship Id="rId1481" Type="http://schemas.openxmlformats.org/officeDocument/2006/relationships/customXml" Target="../ink/ink825.xml"/><Relationship Id="rId2118" Type="http://schemas.openxmlformats.org/officeDocument/2006/relationships/customXml" Target="../ink/ink1200.xml"/><Relationship Id="rId2325" Type="http://schemas.openxmlformats.org/officeDocument/2006/relationships/customXml" Target="../ink/ink1317.xml"/><Relationship Id="rId2532" Type="http://schemas.openxmlformats.org/officeDocument/2006/relationships/customXml" Target="../ink/ink1440.xml"/><Relationship Id="rId504" Type="http://schemas.openxmlformats.org/officeDocument/2006/relationships/image" Target="../media/image238.png"/><Relationship Id="rId711" Type="http://schemas.openxmlformats.org/officeDocument/2006/relationships/customXml" Target="../ink/ink383.xml"/><Relationship Id="rId1134" Type="http://schemas.openxmlformats.org/officeDocument/2006/relationships/customXml" Target="../ink/ink622.xml"/><Relationship Id="rId1341" Type="http://schemas.openxmlformats.org/officeDocument/2006/relationships/customXml" Target="../ink/ink740.xml"/><Relationship Id="rId1201" Type="http://schemas.openxmlformats.org/officeDocument/2006/relationships/image" Target="../media/image540.png"/><Relationship Id="rId294" Type="http://schemas.openxmlformats.org/officeDocument/2006/relationships/customXml" Target="../ink/ink152.xml"/><Relationship Id="rId2182" Type="http://schemas.openxmlformats.org/officeDocument/2006/relationships/customXml" Target="../ink/ink1236.xml"/><Relationship Id="rId154" Type="http://schemas.openxmlformats.org/officeDocument/2006/relationships/image" Target="../media/image74.png"/><Relationship Id="rId361" Type="http://schemas.openxmlformats.org/officeDocument/2006/relationships/customXml" Target="../ink/ink187.xml"/><Relationship Id="rId2042" Type="http://schemas.openxmlformats.org/officeDocument/2006/relationships/customXml" Target="../ink/ink1148.xml"/><Relationship Id="rId2999" Type="http://schemas.openxmlformats.org/officeDocument/2006/relationships/customXml" Target="../ink/ink1714.xml"/><Relationship Id="rId221" Type="http://schemas.openxmlformats.org/officeDocument/2006/relationships/customXml" Target="../ink/ink112.xml"/><Relationship Id="rId2859" Type="http://schemas.openxmlformats.org/officeDocument/2006/relationships/image" Target="../media/image1228.png"/><Relationship Id="rId1668" Type="http://schemas.openxmlformats.org/officeDocument/2006/relationships/customXml" Target="../ink/ink931.xml"/><Relationship Id="rId1875" Type="http://schemas.openxmlformats.org/officeDocument/2006/relationships/customXml" Target="../ink/ink1055.xml"/><Relationship Id="rId2719" Type="http://schemas.openxmlformats.org/officeDocument/2006/relationships/image" Target="../media/image1160.png"/><Relationship Id="rId1528" Type="http://schemas.openxmlformats.org/officeDocument/2006/relationships/customXml" Target="../ink/ink849.xml"/><Relationship Id="rId2926" Type="http://schemas.openxmlformats.org/officeDocument/2006/relationships/customXml" Target="../ink/ink1666.xml"/><Relationship Id="rId1735" Type="http://schemas.openxmlformats.org/officeDocument/2006/relationships/image" Target="../media/image759.png"/><Relationship Id="rId1942" Type="http://schemas.openxmlformats.org/officeDocument/2006/relationships/customXml" Target="../ink/ink1090.xml"/><Relationship Id="rId27" Type="http://schemas.openxmlformats.org/officeDocument/2006/relationships/image" Target="../media/image13.png"/><Relationship Id="rId1802" Type="http://schemas.openxmlformats.org/officeDocument/2006/relationships/customXml" Target="../ink/ink1010.xml"/><Relationship Id="rId688" Type="http://schemas.openxmlformats.org/officeDocument/2006/relationships/image" Target="../media/image313.png"/><Relationship Id="rId895" Type="http://schemas.openxmlformats.org/officeDocument/2006/relationships/image" Target="../media/image402.png"/><Relationship Id="rId2369" Type="http://schemas.openxmlformats.org/officeDocument/2006/relationships/customXml" Target="../ink/ink1343.xml"/><Relationship Id="rId2576" Type="http://schemas.openxmlformats.org/officeDocument/2006/relationships/customXml" Target="../ink/ink1466.xml"/><Relationship Id="rId2783" Type="http://schemas.openxmlformats.org/officeDocument/2006/relationships/image" Target="../media/image1192.png"/><Relationship Id="rId2990" Type="http://schemas.openxmlformats.org/officeDocument/2006/relationships/customXml" Target="../ink/ink1709.xml"/><Relationship Id="rId548" Type="http://schemas.openxmlformats.org/officeDocument/2006/relationships/customXml" Target="../ink/ink296.xml"/><Relationship Id="rId755" Type="http://schemas.openxmlformats.org/officeDocument/2006/relationships/customXml" Target="../ink/ink405.xml"/><Relationship Id="rId962" Type="http://schemas.openxmlformats.org/officeDocument/2006/relationships/customXml" Target="../ink/ink531.xml"/><Relationship Id="rId1178" Type="http://schemas.openxmlformats.org/officeDocument/2006/relationships/image" Target="../media/image530.png"/><Relationship Id="rId1385" Type="http://schemas.openxmlformats.org/officeDocument/2006/relationships/customXml" Target="../ink/ink768.xml"/><Relationship Id="rId1592" Type="http://schemas.openxmlformats.org/officeDocument/2006/relationships/customXml" Target="../ink/ink883.xml"/><Relationship Id="rId2229" Type="http://schemas.openxmlformats.org/officeDocument/2006/relationships/image" Target="../media/image957.png"/><Relationship Id="rId2436" Type="http://schemas.openxmlformats.org/officeDocument/2006/relationships/customXml" Target="../ink/ink1386.xml"/><Relationship Id="rId2643" Type="http://schemas.openxmlformats.org/officeDocument/2006/relationships/customXml" Target="../ink/ink1509.xml"/><Relationship Id="rId2850" Type="http://schemas.openxmlformats.org/officeDocument/2006/relationships/customXml" Target="../ink/ink1623.xml"/><Relationship Id="rId91" Type="http://schemas.openxmlformats.org/officeDocument/2006/relationships/image" Target="../media/image44.png"/><Relationship Id="rId408" Type="http://schemas.openxmlformats.org/officeDocument/2006/relationships/image" Target="../media/image193.png"/><Relationship Id="rId615" Type="http://schemas.openxmlformats.org/officeDocument/2006/relationships/image" Target="../media/image281.png"/><Relationship Id="rId822" Type="http://schemas.openxmlformats.org/officeDocument/2006/relationships/image" Target="../media/image370.png"/><Relationship Id="rId1038" Type="http://schemas.openxmlformats.org/officeDocument/2006/relationships/image" Target="../media/image465.png"/><Relationship Id="rId1245" Type="http://schemas.openxmlformats.org/officeDocument/2006/relationships/image" Target="../media/image561.png"/><Relationship Id="rId1452" Type="http://schemas.openxmlformats.org/officeDocument/2006/relationships/customXml" Target="../ink/ink808.xml"/><Relationship Id="rId2503" Type="http://schemas.openxmlformats.org/officeDocument/2006/relationships/image" Target="../media/image1076.png"/><Relationship Id="rId1105" Type="http://schemas.openxmlformats.org/officeDocument/2006/relationships/customXml" Target="../ink/ink607.xml"/><Relationship Id="rId1312" Type="http://schemas.openxmlformats.org/officeDocument/2006/relationships/image" Target="../media/image584.png"/><Relationship Id="rId2710" Type="http://schemas.openxmlformats.org/officeDocument/2006/relationships/customXml" Target="../ink/ink1551.xml"/><Relationship Id="rId198" Type="http://schemas.openxmlformats.org/officeDocument/2006/relationships/image" Target="../media/image94.png"/><Relationship Id="rId2086" Type="http://schemas.openxmlformats.org/officeDocument/2006/relationships/customXml" Target="../ink/ink1176.xml"/><Relationship Id="rId2293" Type="http://schemas.openxmlformats.org/officeDocument/2006/relationships/image" Target="../media/image989.png"/><Relationship Id="rId265" Type="http://schemas.openxmlformats.org/officeDocument/2006/relationships/image" Target="../media/image125.png"/><Relationship Id="rId472" Type="http://schemas.openxmlformats.org/officeDocument/2006/relationships/image" Target="../media/image222.png"/><Relationship Id="rId2153" Type="http://schemas.openxmlformats.org/officeDocument/2006/relationships/image" Target="../media/image932.png"/><Relationship Id="rId2360" Type="http://schemas.openxmlformats.org/officeDocument/2006/relationships/customXml" Target="../ink/ink1336.xml"/><Relationship Id="rId125" Type="http://schemas.openxmlformats.org/officeDocument/2006/relationships/customXml" Target="../ink/ink62.xml"/><Relationship Id="rId332" Type="http://schemas.openxmlformats.org/officeDocument/2006/relationships/customXml" Target="../ink/ink172.xml"/><Relationship Id="rId2013" Type="http://schemas.openxmlformats.org/officeDocument/2006/relationships/customXml" Target="../ink/ink1133.xml"/><Relationship Id="rId2220" Type="http://schemas.openxmlformats.org/officeDocument/2006/relationships/customXml" Target="../ink/ink1260.xml"/><Relationship Id="rId1779" Type="http://schemas.openxmlformats.org/officeDocument/2006/relationships/customXml" Target="../ink/ink995.xml"/><Relationship Id="rId1986" Type="http://schemas.openxmlformats.org/officeDocument/2006/relationships/customXml" Target="../ink/ink1114.xml"/><Relationship Id="rId1639" Type="http://schemas.openxmlformats.org/officeDocument/2006/relationships/customXml" Target="../ink/ink912.xml"/><Relationship Id="rId1846" Type="http://schemas.openxmlformats.org/officeDocument/2006/relationships/image" Target="../media/image802.png"/><Relationship Id="rId1706" Type="http://schemas.openxmlformats.org/officeDocument/2006/relationships/image" Target="../media/image750.png"/><Relationship Id="rId1913" Type="http://schemas.openxmlformats.org/officeDocument/2006/relationships/image" Target="../media/image834.png"/><Relationship Id="rId799" Type="http://schemas.openxmlformats.org/officeDocument/2006/relationships/image" Target="../media/image363.png"/><Relationship Id="rId2687" Type="http://schemas.openxmlformats.org/officeDocument/2006/relationships/image" Target="../media/image1149.png"/><Relationship Id="rId2894" Type="http://schemas.openxmlformats.org/officeDocument/2006/relationships/customXml" Target="../ink/ink1647.xml"/><Relationship Id="rId659" Type="http://schemas.openxmlformats.org/officeDocument/2006/relationships/image" Target="../media/image300.png"/><Relationship Id="rId866" Type="http://schemas.openxmlformats.org/officeDocument/2006/relationships/image" Target="../media/image390.png"/><Relationship Id="rId1289" Type="http://schemas.openxmlformats.org/officeDocument/2006/relationships/customXml" Target="../ink/ink707.xml"/><Relationship Id="rId1496" Type="http://schemas.openxmlformats.org/officeDocument/2006/relationships/image" Target="../media/image660.png"/><Relationship Id="rId2547" Type="http://schemas.openxmlformats.org/officeDocument/2006/relationships/customXml" Target="../ink/ink1448.xml"/><Relationship Id="rId519" Type="http://schemas.openxmlformats.org/officeDocument/2006/relationships/customXml" Target="../ink/ink270.xml"/><Relationship Id="rId1149" Type="http://schemas.openxmlformats.org/officeDocument/2006/relationships/image" Target="../media/image516.png"/><Relationship Id="rId1356" Type="http://schemas.openxmlformats.org/officeDocument/2006/relationships/image" Target="../media/image601.png"/><Relationship Id="rId2754" Type="http://schemas.openxmlformats.org/officeDocument/2006/relationships/customXml" Target="../ink/ink1573.xml"/><Relationship Id="rId2961" Type="http://schemas.openxmlformats.org/officeDocument/2006/relationships/customXml" Target="../ink/ink1692.xml"/><Relationship Id="rId726" Type="http://schemas.openxmlformats.org/officeDocument/2006/relationships/image" Target="../media/image332.png"/><Relationship Id="rId933" Type="http://schemas.openxmlformats.org/officeDocument/2006/relationships/customXml" Target="../ink/ink514.xml"/><Relationship Id="rId1009" Type="http://schemas.openxmlformats.org/officeDocument/2006/relationships/image" Target="../media/image451.png"/><Relationship Id="rId1563" Type="http://schemas.openxmlformats.org/officeDocument/2006/relationships/customXml" Target="../ink/ink868.xml"/><Relationship Id="rId1770" Type="http://schemas.openxmlformats.org/officeDocument/2006/relationships/image" Target="../media/image776.png"/><Relationship Id="rId2407" Type="http://schemas.openxmlformats.org/officeDocument/2006/relationships/customXml" Target="../ink/ink1367.xml"/><Relationship Id="rId2614" Type="http://schemas.openxmlformats.org/officeDocument/2006/relationships/image" Target="../media/image1116.png"/><Relationship Id="rId2821" Type="http://schemas.openxmlformats.org/officeDocument/2006/relationships/image" Target="../media/image1211.png"/><Relationship Id="rId62" Type="http://schemas.openxmlformats.org/officeDocument/2006/relationships/customXml" Target="../ink/ink29.xml"/><Relationship Id="rId1216" Type="http://schemas.openxmlformats.org/officeDocument/2006/relationships/customXml" Target="../ink/ink665.xml"/><Relationship Id="rId1423" Type="http://schemas.openxmlformats.org/officeDocument/2006/relationships/customXml" Target="../ink/ink791.xml"/><Relationship Id="rId1630" Type="http://schemas.openxmlformats.org/officeDocument/2006/relationships/image" Target="../media/image720.png"/><Relationship Id="rId2197" Type="http://schemas.openxmlformats.org/officeDocument/2006/relationships/customXml" Target="../ink/ink1246.xml"/><Relationship Id="rId169" Type="http://schemas.openxmlformats.org/officeDocument/2006/relationships/customXml" Target="../ink/ink84.xml"/><Relationship Id="rId376" Type="http://schemas.openxmlformats.org/officeDocument/2006/relationships/image" Target="../media/image177.png"/><Relationship Id="rId583" Type="http://schemas.openxmlformats.org/officeDocument/2006/relationships/image" Target="../media/image265.png"/><Relationship Id="rId790" Type="http://schemas.openxmlformats.org/officeDocument/2006/relationships/customXml" Target="../ink/ink425.xml"/><Relationship Id="rId2057" Type="http://schemas.openxmlformats.org/officeDocument/2006/relationships/image" Target="../media/image898.png"/><Relationship Id="rId2264" Type="http://schemas.openxmlformats.org/officeDocument/2006/relationships/customXml" Target="../ink/ink1286.xml"/><Relationship Id="rId2471" Type="http://schemas.openxmlformats.org/officeDocument/2006/relationships/customXml" Target="../ink/ink1406.xml"/><Relationship Id="rId236" Type="http://schemas.openxmlformats.org/officeDocument/2006/relationships/image" Target="../media/image112.png"/><Relationship Id="rId443" Type="http://schemas.openxmlformats.org/officeDocument/2006/relationships/customXml" Target="../ink/ink232.xml"/><Relationship Id="rId650" Type="http://schemas.openxmlformats.org/officeDocument/2006/relationships/customXml" Target="../ink/ink351.xml"/><Relationship Id="rId1073" Type="http://schemas.openxmlformats.org/officeDocument/2006/relationships/customXml" Target="../ink/ink589.xml"/><Relationship Id="rId1280" Type="http://schemas.openxmlformats.org/officeDocument/2006/relationships/customXml" Target="../ink/ink698.xml"/><Relationship Id="rId2124" Type="http://schemas.openxmlformats.org/officeDocument/2006/relationships/customXml" Target="../ink/ink1203.xml"/><Relationship Id="rId2331" Type="http://schemas.openxmlformats.org/officeDocument/2006/relationships/customXml" Target="../ink/ink1320.xml"/><Relationship Id="rId303" Type="http://schemas.openxmlformats.org/officeDocument/2006/relationships/image" Target="../media/image143.png"/><Relationship Id="rId1140" Type="http://schemas.openxmlformats.org/officeDocument/2006/relationships/customXml" Target="../ink/ink625.xml"/><Relationship Id="rId510" Type="http://schemas.openxmlformats.org/officeDocument/2006/relationships/image" Target="../media/image241.png"/><Relationship Id="rId1000" Type="http://schemas.openxmlformats.org/officeDocument/2006/relationships/customXml" Target="../ink/ink550.xml"/><Relationship Id="rId1957" Type="http://schemas.openxmlformats.org/officeDocument/2006/relationships/customXml" Target="../ink/ink1099.xml"/><Relationship Id="rId1817" Type="http://schemas.openxmlformats.org/officeDocument/2006/relationships/customXml" Target="../ink/ink1022.xml"/><Relationship Id="rId160" Type="http://schemas.openxmlformats.org/officeDocument/2006/relationships/image" Target="../media/image77.png"/><Relationship Id="rId2798" Type="http://schemas.openxmlformats.org/officeDocument/2006/relationships/customXml" Target="../ink/ink1595.xml"/><Relationship Id="rId977" Type="http://schemas.openxmlformats.org/officeDocument/2006/relationships/image" Target="../media/image435.png"/><Relationship Id="rId2658" Type="http://schemas.openxmlformats.org/officeDocument/2006/relationships/image" Target="../media/image1138.png"/><Relationship Id="rId2865" Type="http://schemas.openxmlformats.org/officeDocument/2006/relationships/image" Target="../media/image1230.png"/><Relationship Id="rId837" Type="http://schemas.openxmlformats.org/officeDocument/2006/relationships/customXml" Target="../ink/ink456.xml"/><Relationship Id="rId1467" Type="http://schemas.openxmlformats.org/officeDocument/2006/relationships/customXml" Target="../ink/ink816.xml"/><Relationship Id="rId1674" Type="http://schemas.openxmlformats.org/officeDocument/2006/relationships/customXml" Target="../ink/ink934.xml"/><Relationship Id="rId1881" Type="http://schemas.openxmlformats.org/officeDocument/2006/relationships/customXml" Target="../ink/ink1059.xml"/><Relationship Id="rId2518" Type="http://schemas.openxmlformats.org/officeDocument/2006/relationships/image" Target="../media/image1082.png"/><Relationship Id="rId2725" Type="http://schemas.openxmlformats.org/officeDocument/2006/relationships/image" Target="../media/image1163.png"/><Relationship Id="rId2932" Type="http://schemas.openxmlformats.org/officeDocument/2006/relationships/customXml" Target="../ink/ink1670.xml"/><Relationship Id="rId904" Type="http://schemas.openxmlformats.org/officeDocument/2006/relationships/image" Target="../media/image405.png"/><Relationship Id="rId1327" Type="http://schemas.openxmlformats.org/officeDocument/2006/relationships/customXml" Target="../ink/ink733.xml"/><Relationship Id="rId1534" Type="http://schemas.openxmlformats.org/officeDocument/2006/relationships/customXml" Target="../ink/ink853.xml"/><Relationship Id="rId1741" Type="http://schemas.openxmlformats.org/officeDocument/2006/relationships/customXml" Target="../ink/ink976.xml"/><Relationship Id="rId33" Type="http://schemas.openxmlformats.org/officeDocument/2006/relationships/image" Target="../media/image16.png"/><Relationship Id="rId1601" Type="http://schemas.openxmlformats.org/officeDocument/2006/relationships/image" Target="../media/image710.png"/><Relationship Id="rId487" Type="http://schemas.openxmlformats.org/officeDocument/2006/relationships/customXml" Target="../ink/ink254.xml"/><Relationship Id="rId694" Type="http://schemas.openxmlformats.org/officeDocument/2006/relationships/image" Target="../media/image316.png"/><Relationship Id="rId2168" Type="http://schemas.openxmlformats.org/officeDocument/2006/relationships/customXml" Target="../ink/ink1228.xml"/><Relationship Id="rId2375" Type="http://schemas.openxmlformats.org/officeDocument/2006/relationships/customXml" Target="../ink/ink1348.xml"/><Relationship Id="rId347" Type="http://schemas.openxmlformats.org/officeDocument/2006/relationships/customXml" Target="../ink/ink180.xml"/><Relationship Id="rId1184" Type="http://schemas.openxmlformats.org/officeDocument/2006/relationships/customXml" Target="../ink/ink649.xml"/><Relationship Id="rId2028" Type="http://schemas.openxmlformats.org/officeDocument/2006/relationships/customXml" Target="../ink/ink1141.xml"/><Relationship Id="rId2582" Type="http://schemas.openxmlformats.org/officeDocument/2006/relationships/customXml" Target="../ink/ink1470.xml"/><Relationship Id="rId554" Type="http://schemas.openxmlformats.org/officeDocument/2006/relationships/customXml" Target="../ink/ink300.xml"/><Relationship Id="rId761" Type="http://schemas.openxmlformats.org/officeDocument/2006/relationships/customXml" Target="../ink/ink408.xml"/><Relationship Id="rId1391" Type="http://schemas.openxmlformats.org/officeDocument/2006/relationships/image" Target="../media/image615.png"/><Relationship Id="rId2235" Type="http://schemas.openxmlformats.org/officeDocument/2006/relationships/image" Target="../media/image960.png"/><Relationship Id="rId2442" Type="http://schemas.openxmlformats.org/officeDocument/2006/relationships/customXml" Target="../ink/ink1389.xml"/><Relationship Id="rId207" Type="http://schemas.openxmlformats.org/officeDocument/2006/relationships/customXml" Target="../ink/ink105.xml"/><Relationship Id="rId414" Type="http://schemas.openxmlformats.org/officeDocument/2006/relationships/customXml" Target="../ink/ink215.xml"/><Relationship Id="rId621" Type="http://schemas.openxmlformats.org/officeDocument/2006/relationships/image" Target="../media/image284.png"/><Relationship Id="rId1044" Type="http://schemas.openxmlformats.org/officeDocument/2006/relationships/image" Target="../media/image468.png"/><Relationship Id="rId1251" Type="http://schemas.openxmlformats.org/officeDocument/2006/relationships/image" Target="../media/image564.png"/><Relationship Id="rId2302" Type="http://schemas.openxmlformats.org/officeDocument/2006/relationships/image" Target="../media/image993.png"/><Relationship Id="rId1111" Type="http://schemas.openxmlformats.org/officeDocument/2006/relationships/customXml" Target="../ink/ink610.xml"/><Relationship Id="rId1928" Type="http://schemas.openxmlformats.org/officeDocument/2006/relationships/customXml" Target="../ink/ink1083.xml"/><Relationship Id="rId2092" Type="http://schemas.openxmlformats.org/officeDocument/2006/relationships/customXml" Target="../ink/ink1181.xml"/><Relationship Id="rId271" Type="http://schemas.openxmlformats.org/officeDocument/2006/relationships/customXml" Target="../ink/ink140.xml"/><Relationship Id="rId3003" Type="http://schemas.openxmlformats.org/officeDocument/2006/relationships/image" Target="../media/image1282.png"/><Relationship Id="rId131" Type="http://schemas.openxmlformats.org/officeDocument/2006/relationships/customXml" Target="../ink/ink65.xml"/><Relationship Id="rId2769" Type="http://schemas.openxmlformats.org/officeDocument/2006/relationships/image" Target="../media/image1185.png"/><Relationship Id="rId2976" Type="http://schemas.openxmlformats.org/officeDocument/2006/relationships/customXml" Target="../ink/ink1701.xml"/><Relationship Id="rId948" Type="http://schemas.openxmlformats.org/officeDocument/2006/relationships/customXml" Target="../ink/ink524.xml"/><Relationship Id="rId1578" Type="http://schemas.openxmlformats.org/officeDocument/2006/relationships/image" Target="../media/image699.png"/><Relationship Id="rId1785" Type="http://schemas.openxmlformats.org/officeDocument/2006/relationships/customXml" Target="../ink/ink999.xml"/><Relationship Id="rId1992" Type="http://schemas.openxmlformats.org/officeDocument/2006/relationships/image" Target="../media/image869.png"/><Relationship Id="rId2629" Type="http://schemas.openxmlformats.org/officeDocument/2006/relationships/customXml" Target="../ink/ink1502.xml"/><Relationship Id="rId2836" Type="http://schemas.openxmlformats.org/officeDocument/2006/relationships/image" Target="../media/image1217.png"/><Relationship Id="rId77" Type="http://schemas.openxmlformats.org/officeDocument/2006/relationships/image" Target="../media/image37.png"/><Relationship Id="rId808" Type="http://schemas.openxmlformats.org/officeDocument/2006/relationships/customXml" Target="../ink/ink441.xml"/><Relationship Id="rId1438" Type="http://schemas.openxmlformats.org/officeDocument/2006/relationships/customXml" Target="../ink/ink801.xml"/><Relationship Id="rId1645" Type="http://schemas.openxmlformats.org/officeDocument/2006/relationships/image" Target="../media/image726.png"/><Relationship Id="rId1852" Type="http://schemas.openxmlformats.org/officeDocument/2006/relationships/image" Target="../media/image805.png"/><Relationship Id="rId2903" Type="http://schemas.openxmlformats.org/officeDocument/2006/relationships/image" Target="../media/image1248.png"/><Relationship Id="rId1505" Type="http://schemas.openxmlformats.org/officeDocument/2006/relationships/customXml" Target="../ink/ink837.xml"/><Relationship Id="rId1712" Type="http://schemas.openxmlformats.org/officeDocument/2006/relationships/image" Target="../media/image752.png"/><Relationship Id="rId598" Type="http://schemas.openxmlformats.org/officeDocument/2006/relationships/customXml" Target="../ink/ink322.xml"/><Relationship Id="rId2279" Type="http://schemas.openxmlformats.org/officeDocument/2006/relationships/image" Target="../media/image982.png"/><Relationship Id="rId2486" Type="http://schemas.openxmlformats.org/officeDocument/2006/relationships/image" Target="../media/image1069.png"/><Relationship Id="rId2693" Type="http://schemas.openxmlformats.org/officeDocument/2006/relationships/customXml" Target="../ink/ink1540.xml"/><Relationship Id="rId458" Type="http://schemas.openxmlformats.org/officeDocument/2006/relationships/image" Target="../media/image215.png"/><Relationship Id="rId665" Type="http://schemas.openxmlformats.org/officeDocument/2006/relationships/customXml" Target="../ink/ink360.xml"/><Relationship Id="rId872" Type="http://schemas.openxmlformats.org/officeDocument/2006/relationships/image" Target="../media/image393.png"/><Relationship Id="rId1088" Type="http://schemas.openxmlformats.org/officeDocument/2006/relationships/customXml" Target="../ink/ink598.xml"/><Relationship Id="rId1295" Type="http://schemas.openxmlformats.org/officeDocument/2006/relationships/image" Target="../media/image581.png"/><Relationship Id="rId2139" Type="http://schemas.openxmlformats.org/officeDocument/2006/relationships/image" Target="../media/image925.png"/><Relationship Id="rId2346" Type="http://schemas.openxmlformats.org/officeDocument/2006/relationships/image" Target="../media/image1015.png"/><Relationship Id="rId2553" Type="http://schemas.openxmlformats.org/officeDocument/2006/relationships/customXml" Target="../ink/ink1451.xml"/><Relationship Id="rId2760" Type="http://schemas.openxmlformats.org/officeDocument/2006/relationships/customXml" Target="../ink/ink1576.xml"/><Relationship Id="rId318" Type="http://schemas.openxmlformats.org/officeDocument/2006/relationships/customXml" Target="../ink/ink164.xml"/><Relationship Id="rId525" Type="http://schemas.openxmlformats.org/officeDocument/2006/relationships/customXml" Target="../ink/ink275.xml"/><Relationship Id="rId732" Type="http://schemas.openxmlformats.org/officeDocument/2006/relationships/image" Target="../media/image335.png"/><Relationship Id="rId1155" Type="http://schemas.openxmlformats.org/officeDocument/2006/relationships/image" Target="../media/image519.png"/><Relationship Id="rId1362" Type="http://schemas.openxmlformats.org/officeDocument/2006/relationships/image" Target="../media/image604.png"/><Relationship Id="rId2206" Type="http://schemas.openxmlformats.org/officeDocument/2006/relationships/customXml" Target="../ink/ink1251.xml"/><Relationship Id="rId2413" Type="http://schemas.openxmlformats.org/officeDocument/2006/relationships/image" Target="../media/image1038.png"/><Relationship Id="rId2620" Type="http://schemas.openxmlformats.org/officeDocument/2006/relationships/image" Target="../media/image1119.png"/><Relationship Id="rId1015" Type="http://schemas.openxmlformats.org/officeDocument/2006/relationships/image" Target="../media/image454.png"/><Relationship Id="rId1222" Type="http://schemas.openxmlformats.org/officeDocument/2006/relationships/customXml" Target="../ink/ink668.xml"/><Relationship Id="rId175" Type="http://schemas.openxmlformats.org/officeDocument/2006/relationships/customXml" Target="../ink/ink88.xml"/><Relationship Id="rId382" Type="http://schemas.openxmlformats.org/officeDocument/2006/relationships/image" Target="../media/image180.png"/><Relationship Id="rId2063" Type="http://schemas.openxmlformats.org/officeDocument/2006/relationships/image" Target="../media/image901.png"/><Relationship Id="rId2270" Type="http://schemas.openxmlformats.org/officeDocument/2006/relationships/customXml" Target="../ink/ink1289.xml"/><Relationship Id="rId242" Type="http://schemas.openxmlformats.org/officeDocument/2006/relationships/image" Target="../media/image115.png"/><Relationship Id="rId2130" Type="http://schemas.openxmlformats.org/officeDocument/2006/relationships/customXml" Target="../ink/ink1206.xml"/><Relationship Id="rId102" Type="http://schemas.openxmlformats.org/officeDocument/2006/relationships/customXml" Target="../ink/ink49.xml"/><Relationship Id="rId1689" Type="http://schemas.openxmlformats.org/officeDocument/2006/relationships/image" Target="../media/image742.png"/><Relationship Id="rId1896" Type="http://schemas.openxmlformats.org/officeDocument/2006/relationships/customXml" Target="../ink/ink1067.xml"/><Relationship Id="rId2947" Type="http://schemas.openxmlformats.org/officeDocument/2006/relationships/customXml" Target="../ink/ink1682.xml"/><Relationship Id="rId919" Type="http://schemas.openxmlformats.org/officeDocument/2006/relationships/customXml" Target="../ink/ink506.xml"/><Relationship Id="rId1549" Type="http://schemas.openxmlformats.org/officeDocument/2006/relationships/customXml" Target="../ink/ink861.xml"/><Relationship Id="rId1756" Type="http://schemas.openxmlformats.org/officeDocument/2006/relationships/image" Target="../media/image769.png"/><Relationship Id="rId1963" Type="http://schemas.openxmlformats.org/officeDocument/2006/relationships/image" Target="../media/image857.png"/><Relationship Id="rId2807" Type="http://schemas.openxmlformats.org/officeDocument/2006/relationships/image" Target="../media/image1204.png"/><Relationship Id="rId48" Type="http://schemas.openxmlformats.org/officeDocument/2006/relationships/customXml" Target="../ink/ink22.xml"/><Relationship Id="rId1409" Type="http://schemas.openxmlformats.org/officeDocument/2006/relationships/image" Target="../media/image624.png"/><Relationship Id="rId1616" Type="http://schemas.openxmlformats.org/officeDocument/2006/relationships/customXml" Target="../ink/ink896.xml"/><Relationship Id="rId1823" Type="http://schemas.openxmlformats.org/officeDocument/2006/relationships/customXml" Target="../ink/ink1025.xml"/><Relationship Id="rId2597" Type="http://schemas.openxmlformats.org/officeDocument/2006/relationships/customXml" Target="../ink/ink1480.xml"/><Relationship Id="rId569" Type="http://schemas.openxmlformats.org/officeDocument/2006/relationships/image" Target="../media/image258.png"/><Relationship Id="rId776" Type="http://schemas.openxmlformats.org/officeDocument/2006/relationships/image" Target="../media/image357.png"/><Relationship Id="rId983" Type="http://schemas.openxmlformats.org/officeDocument/2006/relationships/image" Target="../media/image438.png"/><Relationship Id="rId1199" Type="http://schemas.openxmlformats.org/officeDocument/2006/relationships/image" Target="../media/image539.png"/><Relationship Id="rId2457" Type="http://schemas.openxmlformats.org/officeDocument/2006/relationships/customXml" Target="../ink/ink1397.xml"/><Relationship Id="rId2664" Type="http://schemas.openxmlformats.org/officeDocument/2006/relationships/image" Target="../media/image1141.png"/><Relationship Id="rId429" Type="http://schemas.openxmlformats.org/officeDocument/2006/relationships/customXml" Target="../ink/ink225.xml"/><Relationship Id="rId636" Type="http://schemas.openxmlformats.org/officeDocument/2006/relationships/image" Target="../media/image289.png"/><Relationship Id="rId1059" Type="http://schemas.openxmlformats.org/officeDocument/2006/relationships/customXml" Target="../ink/ink582.xml"/><Relationship Id="rId1266" Type="http://schemas.openxmlformats.org/officeDocument/2006/relationships/customXml" Target="../ink/ink691.xml"/><Relationship Id="rId1473" Type="http://schemas.openxmlformats.org/officeDocument/2006/relationships/customXml" Target="../ink/ink821.xml"/><Relationship Id="rId2317" Type="http://schemas.openxmlformats.org/officeDocument/2006/relationships/customXml" Target="../ink/ink1313.xml"/><Relationship Id="rId2871" Type="http://schemas.openxmlformats.org/officeDocument/2006/relationships/image" Target="../media/image1233.png"/><Relationship Id="rId843" Type="http://schemas.openxmlformats.org/officeDocument/2006/relationships/customXml" Target="../ink/ink459.xml"/><Relationship Id="rId1126" Type="http://schemas.openxmlformats.org/officeDocument/2006/relationships/customXml" Target="../ink/ink618.xml"/><Relationship Id="rId1680" Type="http://schemas.openxmlformats.org/officeDocument/2006/relationships/customXml" Target="../ink/ink937.xml"/><Relationship Id="rId2524" Type="http://schemas.openxmlformats.org/officeDocument/2006/relationships/customXml" Target="../ink/ink1436.xml"/><Relationship Id="rId2731" Type="http://schemas.openxmlformats.org/officeDocument/2006/relationships/image" Target="../media/image1166.png"/><Relationship Id="rId703" Type="http://schemas.openxmlformats.org/officeDocument/2006/relationships/customXml" Target="../ink/ink379.xml"/><Relationship Id="rId910" Type="http://schemas.openxmlformats.org/officeDocument/2006/relationships/customXml" Target="../ink/ink501.xml"/><Relationship Id="rId1333" Type="http://schemas.openxmlformats.org/officeDocument/2006/relationships/customXml" Target="../ink/ink736.xml"/><Relationship Id="rId1540" Type="http://schemas.openxmlformats.org/officeDocument/2006/relationships/customXml" Target="../ink/ink856.xml"/><Relationship Id="rId1400" Type="http://schemas.openxmlformats.org/officeDocument/2006/relationships/customXml" Target="../ink/ink777.xml"/><Relationship Id="rId286" Type="http://schemas.openxmlformats.org/officeDocument/2006/relationships/image" Target="../media/image135.png"/><Relationship Id="rId493" Type="http://schemas.openxmlformats.org/officeDocument/2006/relationships/customXml" Target="../ink/ink257.xml"/><Relationship Id="rId2174" Type="http://schemas.openxmlformats.org/officeDocument/2006/relationships/image" Target="../media/image939.png"/><Relationship Id="rId2381" Type="http://schemas.openxmlformats.org/officeDocument/2006/relationships/image" Target="../media/image1026.png"/><Relationship Id="rId146" Type="http://schemas.openxmlformats.org/officeDocument/2006/relationships/image" Target="../media/image70.png"/><Relationship Id="rId353" Type="http://schemas.openxmlformats.org/officeDocument/2006/relationships/customXml" Target="../ink/ink183.xml"/><Relationship Id="rId560" Type="http://schemas.openxmlformats.org/officeDocument/2006/relationships/customXml" Target="../ink/ink303.xml"/><Relationship Id="rId1190" Type="http://schemas.openxmlformats.org/officeDocument/2006/relationships/customXml" Target="../ink/ink652.xml"/><Relationship Id="rId2034" Type="http://schemas.openxmlformats.org/officeDocument/2006/relationships/customXml" Target="../ink/ink1144.xml"/><Relationship Id="rId2241" Type="http://schemas.openxmlformats.org/officeDocument/2006/relationships/image" Target="../media/image963.png"/><Relationship Id="rId213" Type="http://schemas.openxmlformats.org/officeDocument/2006/relationships/customXml" Target="../ink/ink108.xml"/><Relationship Id="rId420" Type="http://schemas.openxmlformats.org/officeDocument/2006/relationships/customXml" Target="../ink/ink218.xml"/><Relationship Id="rId1050" Type="http://schemas.openxmlformats.org/officeDocument/2006/relationships/image" Target="../media/image470.png"/><Relationship Id="rId2101" Type="http://schemas.openxmlformats.org/officeDocument/2006/relationships/customXml" Target="../ink/ink1188.xml"/><Relationship Id="rId518" Type="http://schemas.openxmlformats.org/officeDocument/2006/relationships/image" Target="../media/image245.png"/><Relationship Id="rId725" Type="http://schemas.openxmlformats.org/officeDocument/2006/relationships/customXml" Target="../ink/ink390.xml"/><Relationship Id="rId932" Type="http://schemas.openxmlformats.org/officeDocument/2006/relationships/customXml" Target="../ink/ink513.xml"/><Relationship Id="rId1148" Type="http://schemas.openxmlformats.org/officeDocument/2006/relationships/customXml" Target="../ink/ink629.xml"/><Relationship Id="rId1355" Type="http://schemas.openxmlformats.org/officeDocument/2006/relationships/customXml" Target="../ink/ink751.xml"/><Relationship Id="rId1562" Type="http://schemas.openxmlformats.org/officeDocument/2006/relationships/image" Target="../media/image691.png"/><Relationship Id="rId2406" Type="http://schemas.openxmlformats.org/officeDocument/2006/relationships/image" Target="../media/image1036.png"/><Relationship Id="rId2613" Type="http://schemas.openxmlformats.org/officeDocument/2006/relationships/customXml" Target="../ink/ink1494.xml"/><Relationship Id="rId1008" Type="http://schemas.openxmlformats.org/officeDocument/2006/relationships/customXml" Target="../ink/ink554.xml"/><Relationship Id="rId1215" Type="http://schemas.openxmlformats.org/officeDocument/2006/relationships/image" Target="../media/image547.png"/><Relationship Id="rId1422" Type="http://schemas.openxmlformats.org/officeDocument/2006/relationships/customXml" Target="../ink/ink790.xml"/><Relationship Id="rId1867" Type="http://schemas.openxmlformats.org/officeDocument/2006/relationships/customXml" Target="../ink/ink1051.xml"/><Relationship Id="rId2820" Type="http://schemas.openxmlformats.org/officeDocument/2006/relationships/customXml" Target="../ink/ink1606.xml"/><Relationship Id="rId2918" Type="http://schemas.openxmlformats.org/officeDocument/2006/relationships/customXml" Target="../ink/ink1660.xml"/><Relationship Id="rId61" Type="http://schemas.openxmlformats.org/officeDocument/2006/relationships/image" Target="../media/image29.png"/><Relationship Id="rId1727" Type="http://schemas.openxmlformats.org/officeDocument/2006/relationships/image" Target="../media/image756.png"/><Relationship Id="rId1934" Type="http://schemas.openxmlformats.org/officeDocument/2006/relationships/customXml" Target="../ink/ink1086.xml"/><Relationship Id="rId19" Type="http://schemas.openxmlformats.org/officeDocument/2006/relationships/image" Target="../media/image9.png"/><Relationship Id="rId2196" Type="http://schemas.openxmlformats.org/officeDocument/2006/relationships/customXml" Target="../ink/ink1245.xml"/><Relationship Id="rId168" Type="http://schemas.openxmlformats.org/officeDocument/2006/relationships/image" Target="../media/image81.png"/><Relationship Id="rId375" Type="http://schemas.openxmlformats.org/officeDocument/2006/relationships/customXml" Target="../ink/ink195.xml"/><Relationship Id="rId582" Type="http://schemas.openxmlformats.org/officeDocument/2006/relationships/customXml" Target="../ink/ink314.xml"/><Relationship Id="rId2056" Type="http://schemas.openxmlformats.org/officeDocument/2006/relationships/customXml" Target="../ink/ink1155.xml"/><Relationship Id="rId2263" Type="http://schemas.openxmlformats.org/officeDocument/2006/relationships/image" Target="../media/image974.png"/><Relationship Id="rId2470" Type="http://schemas.openxmlformats.org/officeDocument/2006/relationships/customXml" Target="../ink/ink1405.xml"/><Relationship Id="rId3" Type="http://schemas.openxmlformats.org/officeDocument/2006/relationships/image" Target="../media/image1.jpeg"/><Relationship Id="rId235" Type="http://schemas.openxmlformats.org/officeDocument/2006/relationships/customXml" Target="../ink/ink120.xml"/><Relationship Id="rId442" Type="http://schemas.openxmlformats.org/officeDocument/2006/relationships/image" Target="../media/image207.png"/><Relationship Id="rId887" Type="http://schemas.openxmlformats.org/officeDocument/2006/relationships/customXml" Target="../ink/ink485.xml"/><Relationship Id="rId1072" Type="http://schemas.openxmlformats.org/officeDocument/2006/relationships/image" Target="../media/image480.png"/><Relationship Id="rId2123" Type="http://schemas.openxmlformats.org/officeDocument/2006/relationships/image" Target="../media/image917.png"/><Relationship Id="rId2330" Type="http://schemas.openxmlformats.org/officeDocument/2006/relationships/image" Target="../media/image1007.png"/><Relationship Id="rId2568" Type="http://schemas.openxmlformats.org/officeDocument/2006/relationships/customXml" Target="../ink/ink1461.xml"/><Relationship Id="rId2775" Type="http://schemas.openxmlformats.org/officeDocument/2006/relationships/image" Target="../media/image1188.png"/><Relationship Id="rId2982" Type="http://schemas.openxmlformats.org/officeDocument/2006/relationships/customXml" Target="../ink/ink1705.xml"/><Relationship Id="rId302" Type="http://schemas.openxmlformats.org/officeDocument/2006/relationships/customXml" Target="../ink/ink156.xml"/><Relationship Id="rId747" Type="http://schemas.openxmlformats.org/officeDocument/2006/relationships/customXml" Target="../ink/ink401.xml"/><Relationship Id="rId954" Type="http://schemas.openxmlformats.org/officeDocument/2006/relationships/customXml" Target="../ink/ink527.xml"/><Relationship Id="rId1377" Type="http://schemas.openxmlformats.org/officeDocument/2006/relationships/image" Target="../media/image611.png"/><Relationship Id="rId1584" Type="http://schemas.openxmlformats.org/officeDocument/2006/relationships/image" Target="../media/image702.png"/><Relationship Id="rId1791" Type="http://schemas.openxmlformats.org/officeDocument/2006/relationships/image" Target="../media/image783.png"/><Relationship Id="rId2428" Type="http://schemas.openxmlformats.org/officeDocument/2006/relationships/customXml" Target="../ink/ink1382.xml"/><Relationship Id="rId2635" Type="http://schemas.openxmlformats.org/officeDocument/2006/relationships/customXml" Target="../ink/ink1505.xml"/><Relationship Id="rId2842" Type="http://schemas.openxmlformats.org/officeDocument/2006/relationships/customXml" Target="../ink/ink1619.xml"/><Relationship Id="rId83" Type="http://schemas.openxmlformats.org/officeDocument/2006/relationships/image" Target="../media/image40.png"/><Relationship Id="rId607" Type="http://schemas.openxmlformats.org/officeDocument/2006/relationships/image" Target="../media/image277.png"/><Relationship Id="rId814" Type="http://schemas.openxmlformats.org/officeDocument/2006/relationships/customXml" Target="../ink/ink444.xml"/><Relationship Id="rId1237" Type="http://schemas.openxmlformats.org/officeDocument/2006/relationships/image" Target="../media/image557.png"/><Relationship Id="rId1444" Type="http://schemas.openxmlformats.org/officeDocument/2006/relationships/customXml" Target="../ink/ink804.xml"/><Relationship Id="rId1651" Type="http://schemas.openxmlformats.org/officeDocument/2006/relationships/customXml" Target="../ink/ink919.xml"/><Relationship Id="rId1889" Type="http://schemas.openxmlformats.org/officeDocument/2006/relationships/image" Target="../media/image822.png"/><Relationship Id="rId2702" Type="http://schemas.openxmlformats.org/officeDocument/2006/relationships/image" Target="../media/image1152.png"/><Relationship Id="rId1304" Type="http://schemas.openxmlformats.org/officeDocument/2006/relationships/customXml" Target="../ink/ink718.xml"/><Relationship Id="rId1511" Type="http://schemas.openxmlformats.org/officeDocument/2006/relationships/customXml" Target="../ink/ink840.xml"/><Relationship Id="rId1749" Type="http://schemas.openxmlformats.org/officeDocument/2006/relationships/customXml" Target="../ink/ink980.xml"/><Relationship Id="rId1956" Type="http://schemas.openxmlformats.org/officeDocument/2006/relationships/customXml" Target="../ink/ink1098.xml"/><Relationship Id="rId1609" Type="http://schemas.openxmlformats.org/officeDocument/2006/relationships/image" Target="../media/image714.png"/><Relationship Id="rId1816" Type="http://schemas.openxmlformats.org/officeDocument/2006/relationships/customXml" Target="../ink/ink1021.xml"/><Relationship Id="rId10" Type="http://schemas.openxmlformats.org/officeDocument/2006/relationships/customXml" Target="../ink/ink2.xml"/><Relationship Id="rId397" Type="http://schemas.openxmlformats.org/officeDocument/2006/relationships/customXml" Target="../ink/ink206.xml"/><Relationship Id="rId2078" Type="http://schemas.openxmlformats.org/officeDocument/2006/relationships/customXml" Target="../ink/ink1169.xml"/><Relationship Id="rId2285" Type="http://schemas.openxmlformats.org/officeDocument/2006/relationships/image" Target="../media/image985.png"/><Relationship Id="rId2492" Type="http://schemas.openxmlformats.org/officeDocument/2006/relationships/image" Target="../media/image1072.png"/><Relationship Id="rId257" Type="http://schemas.openxmlformats.org/officeDocument/2006/relationships/image" Target="../media/image122.png"/><Relationship Id="rId464" Type="http://schemas.openxmlformats.org/officeDocument/2006/relationships/image" Target="../media/image218.png"/><Relationship Id="rId1094" Type="http://schemas.openxmlformats.org/officeDocument/2006/relationships/customXml" Target="../ink/ink601.xml"/><Relationship Id="rId2145" Type="http://schemas.openxmlformats.org/officeDocument/2006/relationships/image" Target="../media/image928.png"/><Relationship Id="rId2797" Type="http://schemas.openxmlformats.org/officeDocument/2006/relationships/image" Target="../media/image1199.png"/><Relationship Id="rId117" Type="http://schemas.openxmlformats.org/officeDocument/2006/relationships/image" Target="../media/image56.png"/><Relationship Id="rId671" Type="http://schemas.openxmlformats.org/officeDocument/2006/relationships/customXml" Target="../ink/ink363.xml"/><Relationship Id="rId769" Type="http://schemas.openxmlformats.org/officeDocument/2006/relationships/customXml" Target="../ink/ink412.xml"/><Relationship Id="rId976" Type="http://schemas.openxmlformats.org/officeDocument/2006/relationships/customXml" Target="../ink/ink538.xml"/><Relationship Id="rId1399" Type="http://schemas.openxmlformats.org/officeDocument/2006/relationships/image" Target="../media/image619.png"/><Relationship Id="rId2352" Type="http://schemas.openxmlformats.org/officeDocument/2006/relationships/image" Target="../media/image1018.png"/><Relationship Id="rId2657" Type="http://schemas.openxmlformats.org/officeDocument/2006/relationships/customXml" Target="../ink/ink1516.xml"/><Relationship Id="rId324" Type="http://schemas.openxmlformats.org/officeDocument/2006/relationships/customXml" Target="../ink/ink168.xml"/><Relationship Id="rId531" Type="http://schemas.openxmlformats.org/officeDocument/2006/relationships/image" Target="../media/image248.png"/><Relationship Id="rId629" Type="http://schemas.openxmlformats.org/officeDocument/2006/relationships/image" Target="../media/image288.png"/><Relationship Id="rId1161" Type="http://schemas.openxmlformats.org/officeDocument/2006/relationships/image" Target="../media/image522.png"/><Relationship Id="rId1259" Type="http://schemas.openxmlformats.org/officeDocument/2006/relationships/image" Target="../media/image568.png"/><Relationship Id="rId1466" Type="http://schemas.openxmlformats.org/officeDocument/2006/relationships/customXml" Target="../ink/ink815.xml"/><Relationship Id="rId2005" Type="http://schemas.openxmlformats.org/officeDocument/2006/relationships/image" Target="../media/image873.png"/><Relationship Id="rId2212" Type="http://schemas.openxmlformats.org/officeDocument/2006/relationships/customXml" Target="../ink/ink1254.xml"/><Relationship Id="rId2864" Type="http://schemas.openxmlformats.org/officeDocument/2006/relationships/customXml" Target="../ink/ink1631.xml"/><Relationship Id="rId836" Type="http://schemas.openxmlformats.org/officeDocument/2006/relationships/image" Target="../media/image377.png"/><Relationship Id="rId1021" Type="http://schemas.openxmlformats.org/officeDocument/2006/relationships/customXml" Target="../ink/ink561.xml"/><Relationship Id="rId1119" Type="http://schemas.openxmlformats.org/officeDocument/2006/relationships/image" Target="../media/image501.png"/><Relationship Id="rId1673" Type="http://schemas.openxmlformats.org/officeDocument/2006/relationships/image" Target="../media/image736.png"/><Relationship Id="rId1880" Type="http://schemas.openxmlformats.org/officeDocument/2006/relationships/image" Target="../media/image818.png"/><Relationship Id="rId1978" Type="http://schemas.openxmlformats.org/officeDocument/2006/relationships/customXml" Target="../ink/ink1110.xml"/><Relationship Id="rId2517" Type="http://schemas.openxmlformats.org/officeDocument/2006/relationships/customXml" Target="../ink/ink1432.xml"/><Relationship Id="rId2724" Type="http://schemas.openxmlformats.org/officeDocument/2006/relationships/customXml" Target="../ink/ink1558.xml"/><Relationship Id="rId2931" Type="http://schemas.openxmlformats.org/officeDocument/2006/relationships/image" Target="../media/image1258.png"/><Relationship Id="rId903" Type="http://schemas.openxmlformats.org/officeDocument/2006/relationships/customXml" Target="../ink/ink495.xml"/><Relationship Id="rId1326" Type="http://schemas.openxmlformats.org/officeDocument/2006/relationships/image" Target="../media/image590.png"/><Relationship Id="rId1533" Type="http://schemas.openxmlformats.org/officeDocument/2006/relationships/image" Target="../media/image677.png"/><Relationship Id="rId1740" Type="http://schemas.openxmlformats.org/officeDocument/2006/relationships/image" Target="../media/image761.png"/><Relationship Id="rId32" Type="http://schemas.openxmlformats.org/officeDocument/2006/relationships/customXml" Target="../ink/ink13.xml"/><Relationship Id="rId1600" Type="http://schemas.openxmlformats.org/officeDocument/2006/relationships/customXml" Target="../ink/ink887.xml"/><Relationship Id="rId1838" Type="http://schemas.openxmlformats.org/officeDocument/2006/relationships/image" Target="../media/image799.png"/><Relationship Id="rId181" Type="http://schemas.openxmlformats.org/officeDocument/2006/relationships/customXml" Target="../ink/ink91.xml"/><Relationship Id="rId1905" Type="http://schemas.openxmlformats.org/officeDocument/2006/relationships/image" Target="../media/image830.png"/><Relationship Id="rId279" Type="http://schemas.openxmlformats.org/officeDocument/2006/relationships/customXml" Target="../ink/ink144.xml"/><Relationship Id="rId486" Type="http://schemas.openxmlformats.org/officeDocument/2006/relationships/image" Target="../media/image229.png"/><Relationship Id="rId693" Type="http://schemas.openxmlformats.org/officeDocument/2006/relationships/customXml" Target="../ink/ink374.xml"/><Relationship Id="rId2167" Type="http://schemas.openxmlformats.org/officeDocument/2006/relationships/customXml" Target="../ink/ink1227.xml"/><Relationship Id="rId2374" Type="http://schemas.openxmlformats.org/officeDocument/2006/relationships/image" Target="../media/image1023.png"/><Relationship Id="rId2581" Type="http://schemas.openxmlformats.org/officeDocument/2006/relationships/customXml" Target="../ink/ink1469.xml"/><Relationship Id="rId139" Type="http://schemas.openxmlformats.org/officeDocument/2006/relationships/customXml" Target="../ink/ink69.xml"/><Relationship Id="rId346" Type="http://schemas.openxmlformats.org/officeDocument/2006/relationships/image" Target="../media/image163.png"/><Relationship Id="rId553" Type="http://schemas.openxmlformats.org/officeDocument/2006/relationships/image" Target="../media/image250.png"/><Relationship Id="rId760" Type="http://schemas.openxmlformats.org/officeDocument/2006/relationships/image" Target="../media/image349.png"/><Relationship Id="rId998" Type="http://schemas.openxmlformats.org/officeDocument/2006/relationships/customXml" Target="../ink/ink549.xml"/><Relationship Id="rId1183" Type="http://schemas.openxmlformats.org/officeDocument/2006/relationships/customXml" Target="../ink/ink648.xml"/><Relationship Id="rId1390" Type="http://schemas.openxmlformats.org/officeDocument/2006/relationships/customXml" Target="../ink/ink772.xml"/><Relationship Id="rId2027" Type="http://schemas.openxmlformats.org/officeDocument/2006/relationships/image" Target="../media/image883.png"/><Relationship Id="rId2234" Type="http://schemas.openxmlformats.org/officeDocument/2006/relationships/customXml" Target="../ink/ink1271.xml"/><Relationship Id="rId2441" Type="http://schemas.openxmlformats.org/officeDocument/2006/relationships/image" Target="../media/image1049.png"/><Relationship Id="rId2679" Type="http://schemas.openxmlformats.org/officeDocument/2006/relationships/image" Target="../media/image1145.png"/><Relationship Id="rId2886" Type="http://schemas.openxmlformats.org/officeDocument/2006/relationships/customXml" Target="../ink/ink1643.xml"/><Relationship Id="rId206" Type="http://schemas.openxmlformats.org/officeDocument/2006/relationships/image" Target="../media/image98.png"/><Relationship Id="rId413" Type="http://schemas.openxmlformats.org/officeDocument/2006/relationships/image" Target="../media/image195.png"/><Relationship Id="rId858" Type="http://schemas.openxmlformats.org/officeDocument/2006/relationships/image" Target="../media/image386.png"/><Relationship Id="rId1043" Type="http://schemas.openxmlformats.org/officeDocument/2006/relationships/customXml" Target="../ink/ink572.xml"/><Relationship Id="rId1488" Type="http://schemas.openxmlformats.org/officeDocument/2006/relationships/image" Target="../media/image656.png"/><Relationship Id="rId1695" Type="http://schemas.openxmlformats.org/officeDocument/2006/relationships/customXml" Target="../ink/ink947.xml"/><Relationship Id="rId2539" Type="http://schemas.openxmlformats.org/officeDocument/2006/relationships/image" Target="../media/image1092.png"/><Relationship Id="rId2746" Type="http://schemas.openxmlformats.org/officeDocument/2006/relationships/customXml" Target="../ink/ink1569.xml"/><Relationship Id="rId2953" Type="http://schemas.openxmlformats.org/officeDocument/2006/relationships/customXml" Target="../ink/ink1686.xml"/><Relationship Id="rId620" Type="http://schemas.openxmlformats.org/officeDocument/2006/relationships/customXml" Target="../ink/ink333.xml"/><Relationship Id="rId718" Type="http://schemas.openxmlformats.org/officeDocument/2006/relationships/image" Target="../media/image328.png"/><Relationship Id="rId925" Type="http://schemas.openxmlformats.org/officeDocument/2006/relationships/customXml" Target="../ink/ink509.xml"/><Relationship Id="rId1250" Type="http://schemas.openxmlformats.org/officeDocument/2006/relationships/customXml" Target="../ink/ink683.xml"/><Relationship Id="rId1348" Type="http://schemas.openxmlformats.org/officeDocument/2006/relationships/image" Target="../media/image599.png"/><Relationship Id="rId1555" Type="http://schemas.openxmlformats.org/officeDocument/2006/relationships/customXml" Target="../ink/ink864.xml"/><Relationship Id="rId1762" Type="http://schemas.openxmlformats.org/officeDocument/2006/relationships/image" Target="../media/image772.png"/><Relationship Id="rId2301" Type="http://schemas.openxmlformats.org/officeDocument/2006/relationships/customXml" Target="../ink/ink1305.xml"/><Relationship Id="rId2606" Type="http://schemas.openxmlformats.org/officeDocument/2006/relationships/customXml" Target="../ink/ink1488.xml"/><Relationship Id="rId1110" Type="http://schemas.openxmlformats.org/officeDocument/2006/relationships/image" Target="../media/image497.png"/><Relationship Id="rId1208" Type="http://schemas.openxmlformats.org/officeDocument/2006/relationships/customXml" Target="../ink/ink661.xml"/><Relationship Id="rId1415" Type="http://schemas.openxmlformats.org/officeDocument/2006/relationships/image" Target="../media/image627.png"/><Relationship Id="rId2813" Type="http://schemas.openxmlformats.org/officeDocument/2006/relationships/image" Target="../media/image1207.png"/><Relationship Id="rId54" Type="http://schemas.openxmlformats.org/officeDocument/2006/relationships/customXml" Target="../ink/ink25.xml"/><Relationship Id="rId1622" Type="http://schemas.openxmlformats.org/officeDocument/2006/relationships/image" Target="../media/image718.png"/><Relationship Id="rId1927" Type="http://schemas.openxmlformats.org/officeDocument/2006/relationships/image" Target="../media/image841.png"/><Relationship Id="rId2091" Type="http://schemas.openxmlformats.org/officeDocument/2006/relationships/customXml" Target="../ink/ink1180.xml"/><Relationship Id="rId2189" Type="http://schemas.openxmlformats.org/officeDocument/2006/relationships/customXml" Target="../ink/ink1240.xml"/><Relationship Id="rId270" Type="http://schemas.openxmlformats.org/officeDocument/2006/relationships/image" Target="../media/image127.png"/><Relationship Id="rId2396" Type="http://schemas.openxmlformats.org/officeDocument/2006/relationships/customXml" Target="../ink/ink1361.xml"/><Relationship Id="rId3002" Type="http://schemas.openxmlformats.org/officeDocument/2006/relationships/customXml" Target="../ink/ink1717.xml"/><Relationship Id="rId130" Type="http://schemas.openxmlformats.org/officeDocument/2006/relationships/image" Target="../media/image62.png"/><Relationship Id="rId368" Type="http://schemas.openxmlformats.org/officeDocument/2006/relationships/image" Target="../media/image174.png"/><Relationship Id="rId575" Type="http://schemas.openxmlformats.org/officeDocument/2006/relationships/image" Target="../media/image261.png"/><Relationship Id="rId782" Type="http://schemas.openxmlformats.org/officeDocument/2006/relationships/image" Target="../media/image360.png"/><Relationship Id="rId2049" Type="http://schemas.openxmlformats.org/officeDocument/2006/relationships/image" Target="../media/image894.png"/><Relationship Id="rId2256" Type="http://schemas.openxmlformats.org/officeDocument/2006/relationships/customXml" Target="../ink/ink1282.xml"/><Relationship Id="rId2463" Type="http://schemas.openxmlformats.org/officeDocument/2006/relationships/customXml" Target="../ink/ink1400.xml"/><Relationship Id="rId2670" Type="http://schemas.openxmlformats.org/officeDocument/2006/relationships/customXml" Target="../ink/ink1524.xml"/><Relationship Id="rId228" Type="http://schemas.openxmlformats.org/officeDocument/2006/relationships/image" Target="../media/image109.png"/><Relationship Id="rId435" Type="http://schemas.openxmlformats.org/officeDocument/2006/relationships/customXml" Target="../ink/ink228.xml"/><Relationship Id="rId642" Type="http://schemas.openxmlformats.org/officeDocument/2006/relationships/customXml" Target="../ink/ink347.xml"/><Relationship Id="rId1065" Type="http://schemas.openxmlformats.org/officeDocument/2006/relationships/customXml" Target="../ink/ink585.xml"/><Relationship Id="rId1272" Type="http://schemas.openxmlformats.org/officeDocument/2006/relationships/customXml" Target="../ink/ink694.xml"/><Relationship Id="rId2116" Type="http://schemas.openxmlformats.org/officeDocument/2006/relationships/customXml" Target="../ink/ink1198.xml"/><Relationship Id="rId2323" Type="http://schemas.openxmlformats.org/officeDocument/2006/relationships/customXml" Target="../ink/ink1316.xml"/><Relationship Id="rId2530" Type="http://schemas.openxmlformats.org/officeDocument/2006/relationships/customXml" Target="../ink/ink1439.xml"/><Relationship Id="rId2768" Type="http://schemas.openxmlformats.org/officeDocument/2006/relationships/customXml" Target="../ink/ink1580.xml"/><Relationship Id="rId2975" Type="http://schemas.openxmlformats.org/officeDocument/2006/relationships/customXml" Target="../ink/ink1700.xml"/><Relationship Id="rId502" Type="http://schemas.openxmlformats.org/officeDocument/2006/relationships/image" Target="../media/image237.png"/><Relationship Id="rId947" Type="http://schemas.openxmlformats.org/officeDocument/2006/relationships/image" Target="../media/image420.png"/><Relationship Id="rId1132" Type="http://schemas.openxmlformats.org/officeDocument/2006/relationships/customXml" Target="../ink/ink621.xml"/><Relationship Id="rId1577" Type="http://schemas.openxmlformats.org/officeDocument/2006/relationships/customXml" Target="../ink/ink875.xml"/><Relationship Id="rId1784" Type="http://schemas.openxmlformats.org/officeDocument/2006/relationships/customXml" Target="../ink/ink998.xml"/><Relationship Id="rId1991" Type="http://schemas.openxmlformats.org/officeDocument/2006/relationships/customXml" Target="../ink/ink1119.xml"/><Relationship Id="rId2628" Type="http://schemas.openxmlformats.org/officeDocument/2006/relationships/image" Target="../media/image1123.png"/><Relationship Id="rId2835" Type="http://schemas.openxmlformats.org/officeDocument/2006/relationships/customXml" Target="../ink/ink1615.xml"/><Relationship Id="rId76" Type="http://schemas.openxmlformats.org/officeDocument/2006/relationships/customXml" Target="../ink/ink36.xml"/><Relationship Id="rId807" Type="http://schemas.openxmlformats.org/officeDocument/2006/relationships/customXml" Target="../ink/ink440.xml"/><Relationship Id="rId1437" Type="http://schemas.openxmlformats.org/officeDocument/2006/relationships/image" Target="../media/image633.png"/><Relationship Id="rId1644" Type="http://schemas.openxmlformats.org/officeDocument/2006/relationships/customXml" Target="../ink/ink915.xml"/><Relationship Id="rId1851" Type="http://schemas.openxmlformats.org/officeDocument/2006/relationships/customXml" Target="../ink/ink1043.xml"/><Relationship Id="rId2902" Type="http://schemas.openxmlformats.org/officeDocument/2006/relationships/customXml" Target="../ink/ink1651.xml"/><Relationship Id="rId1504" Type="http://schemas.openxmlformats.org/officeDocument/2006/relationships/image" Target="../media/image664.png"/><Relationship Id="rId1711" Type="http://schemas.openxmlformats.org/officeDocument/2006/relationships/customXml" Target="../ink/ink956.xml"/><Relationship Id="rId1949" Type="http://schemas.openxmlformats.org/officeDocument/2006/relationships/image" Target="../media/image852.png"/><Relationship Id="rId292" Type="http://schemas.openxmlformats.org/officeDocument/2006/relationships/customXml" Target="../ink/ink151.xml"/><Relationship Id="rId1809" Type="http://schemas.openxmlformats.org/officeDocument/2006/relationships/image" Target="../media/image790.png"/><Relationship Id="rId597" Type="http://schemas.openxmlformats.org/officeDocument/2006/relationships/image" Target="../media/image272.png"/><Relationship Id="rId2180" Type="http://schemas.openxmlformats.org/officeDocument/2006/relationships/image" Target="../media/image942.png"/><Relationship Id="rId2278" Type="http://schemas.openxmlformats.org/officeDocument/2006/relationships/customXml" Target="../ink/ink1293.xml"/><Relationship Id="rId2485" Type="http://schemas.openxmlformats.org/officeDocument/2006/relationships/customXml" Target="../ink/ink1413.xml"/><Relationship Id="rId152" Type="http://schemas.openxmlformats.org/officeDocument/2006/relationships/image" Target="../media/image73.png"/><Relationship Id="rId457" Type="http://schemas.openxmlformats.org/officeDocument/2006/relationships/customXml" Target="../ink/ink239.xml"/><Relationship Id="rId1087" Type="http://schemas.openxmlformats.org/officeDocument/2006/relationships/image" Target="../media/image486.png"/><Relationship Id="rId1294" Type="http://schemas.openxmlformats.org/officeDocument/2006/relationships/customXml" Target="../ink/ink710.xml"/><Relationship Id="rId2040" Type="http://schemas.openxmlformats.org/officeDocument/2006/relationships/customXml" Target="../ink/ink1147.xml"/><Relationship Id="rId2138" Type="http://schemas.openxmlformats.org/officeDocument/2006/relationships/customXml" Target="../ink/ink1210.xml"/><Relationship Id="rId2692" Type="http://schemas.openxmlformats.org/officeDocument/2006/relationships/customXml" Target="../ink/ink1539.xml"/><Relationship Id="rId2997" Type="http://schemas.openxmlformats.org/officeDocument/2006/relationships/image" Target="../media/image1281.png"/><Relationship Id="rId664" Type="http://schemas.openxmlformats.org/officeDocument/2006/relationships/customXml" Target="../ink/ink359.xml"/><Relationship Id="rId871" Type="http://schemas.openxmlformats.org/officeDocument/2006/relationships/customXml" Target="../ink/ink475.xml"/><Relationship Id="rId969" Type="http://schemas.openxmlformats.org/officeDocument/2006/relationships/image" Target="../media/image431.png"/><Relationship Id="rId1599" Type="http://schemas.openxmlformats.org/officeDocument/2006/relationships/image" Target="../media/image709.png"/><Relationship Id="rId2345" Type="http://schemas.openxmlformats.org/officeDocument/2006/relationships/customXml" Target="../ink/ink1327.xml"/><Relationship Id="rId2552" Type="http://schemas.openxmlformats.org/officeDocument/2006/relationships/image" Target="../media/image1098.png"/><Relationship Id="rId317" Type="http://schemas.openxmlformats.org/officeDocument/2006/relationships/image" Target="../media/image150.png"/><Relationship Id="rId524" Type="http://schemas.openxmlformats.org/officeDocument/2006/relationships/customXml" Target="../ink/ink274.xml"/><Relationship Id="rId731" Type="http://schemas.openxmlformats.org/officeDocument/2006/relationships/customXml" Target="../ink/ink393.xml"/><Relationship Id="rId1154" Type="http://schemas.openxmlformats.org/officeDocument/2006/relationships/customXml" Target="../ink/ink632.xml"/><Relationship Id="rId1361" Type="http://schemas.openxmlformats.org/officeDocument/2006/relationships/customXml" Target="../ink/ink754.xml"/><Relationship Id="rId1459" Type="http://schemas.openxmlformats.org/officeDocument/2006/relationships/image" Target="../media/image644.png"/><Relationship Id="rId2205" Type="http://schemas.openxmlformats.org/officeDocument/2006/relationships/image" Target="../media/image951.png"/><Relationship Id="rId2412" Type="http://schemas.openxmlformats.org/officeDocument/2006/relationships/customXml" Target="../ink/ink1371.xml"/><Relationship Id="rId2857" Type="http://schemas.openxmlformats.org/officeDocument/2006/relationships/image" Target="../media/image1227.png"/><Relationship Id="rId98" Type="http://schemas.openxmlformats.org/officeDocument/2006/relationships/customXml" Target="../ink/ink47.xml"/><Relationship Id="rId829" Type="http://schemas.openxmlformats.org/officeDocument/2006/relationships/customXml" Target="../ink/ink452.xml"/><Relationship Id="rId1014" Type="http://schemas.openxmlformats.org/officeDocument/2006/relationships/customXml" Target="../ink/ink557.xml"/><Relationship Id="rId1221" Type="http://schemas.openxmlformats.org/officeDocument/2006/relationships/image" Target="../media/image550.png"/><Relationship Id="rId1666" Type="http://schemas.openxmlformats.org/officeDocument/2006/relationships/customXml" Target="../ink/ink930.xml"/><Relationship Id="rId1873" Type="http://schemas.openxmlformats.org/officeDocument/2006/relationships/customXml" Target="../ink/ink1054.xml"/><Relationship Id="rId2717" Type="http://schemas.openxmlformats.org/officeDocument/2006/relationships/image" Target="../media/image1159.png"/><Relationship Id="rId2924" Type="http://schemas.openxmlformats.org/officeDocument/2006/relationships/customXml" Target="../ink/ink1664.xml"/><Relationship Id="rId1319" Type="http://schemas.openxmlformats.org/officeDocument/2006/relationships/customXml" Target="../ink/ink728.xml"/><Relationship Id="rId1526" Type="http://schemas.openxmlformats.org/officeDocument/2006/relationships/customXml" Target="../ink/ink848.xml"/><Relationship Id="rId1733" Type="http://schemas.openxmlformats.org/officeDocument/2006/relationships/image" Target="../media/image758.png"/><Relationship Id="rId1940" Type="http://schemas.openxmlformats.org/officeDocument/2006/relationships/customXml" Target="../ink/ink1089.xml"/><Relationship Id="rId25" Type="http://schemas.openxmlformats.org/officeDocument/2006/relationships/image" Target="../media/image12.png"/><Relationship Id="rId1800" Type="http://schemas.openxmlformats.org/officeDocument/2006/relationships/customXml" Target="../ink/ink1009.xml"/><Relationship Id="rId174" Type="http://schemas.openxmlformats.org/officeDocument/2006/relationships/image" Target="../media/image83.png"/><Relationship Id="rId381" Type="http://schemas.openxmlformats.org/officeDocument/2006/relationships/customXml" Target="../ink/ink198.xml"/><Relationship Id="rId2062" Type="http://schemas.openxmlformats.org/officeDocument/2006/relationships/customXml" Target="../ink/ink1158.xml"/><Relationship Id="rId241" Type="http://schemas.openxmlformats.org/officeDocument/2006/relationships/customXml" Target="../ink/ink123.xml"/><Relationship Id="rId479" Type="http://schemas.openxmlformats.org/officeDocument/2006/relationships/customXml" Target="../ink/ink250.xml"/><Relationship Id="rId686" Type="http://schemas.openxmlformats.org/officeDocument/2006/relationships/image" Target="../media/image312.png"/><Relationship Id="rId893" Type="http://schemas.openxmlformats.org/officeDocument/2006/relationships/image" Target="../media/image401.png"/><Relationship Id="rId2367" Type="http://schemas.openxmlformats.org/officeDocument/2006/relationships/customXml" Target="../ink/ink1341.xml"/><Relationship Id="rId2574" Type="http://schemas.openxmlformats.org/officeDocument/2006/relationships/customXml" Target="../ink/ink1465.xml"/><Relationship Id="rId2781" Type="http://schemas.openxmlformats.org/officeDocument/2006/relationships/image" Target="../media/image1191.png"/><Relationship Id="rId339" Type="http://schemas.openxmlformats.org/officeDocument/2006/relationships/customXml" Target="../ink/ink176.xml"/><Relationship Id="rId546" Type="http://schemas.openxmlformats.org/officeDocument/2006/relationships/customXml" Target="../ink/ink294.xml"/><Relationship Id="rId753" Type="http://schemas.openxmlformats.org/officeDocument/2006/relationships/customXml" Target="../ink/ink404.xml"/><Relationship Id="rId1176" Type="http://schemas.openxmlformats.org/officeDocument/2006/relationships/image" Target="../media/image529.png"/><Relationship Id="rId1383" Type="http://schemas.openxmlformats.org/officeDocument/2006/relationships/customXml" Target="../ink/ink766.xml"/><Relationship Id="rId2227" Type="http://schemas.openxmlformats.org/officeDocument/2006/relationships/customXml" Target="../ink/ink1267.xml"/><Relationship Id="rId2434" Type="http://schemas.openxmlformats.org/officeDocument/2006/relationships/customXml" Target="../ink/ink1385.xml"/><Relationship Id="rId2879" Type="http://schemas.openxmlformats.org/officeDocument/2006/relationships/image" Target="../media/image1237.png"/><Relationship Id="rId101" Type="http://schemas.openxmlformats.org/officeDocument/2006/relationships/image" Target="../media/image49.png"/><Relationship Id="rId406" Type="http://schemas.openxmlformats.org/officeDocument/2006/relationships/image" Target="../media/image192.png"/><Relationship Id="rId960" Type="http://schemas.openxmlformats.org/officeDocument/2006/relationships/customXml" Target="../ink/ink530.xml"/><Relationship Id="rId1036" Type="http://schemas.openxmlformats.org/officeDocument/2006/relationships/image" Target="../media/image464.png"/><Relationship Id="rId1243" Type="http://schemas.openxmlformats.org/officeDocument/2006/relationships/image" Target="../media/image560.png"/><Relationship Id="rId1590" Type="http://schemas.openxmlformats.org/officeDocument/2006/relationships/customXml" Target="../ink/ink882.xml"/><Relationship Id="rId1688" Type="http://schemas.openxmlformats.org/officeDocument/2006/relationships/customXml" Target="../ink/ink943.xml"/><Relationship Id="rId1895" Type="http://schemas.openxmlformats.org/officeDocument/2006/relationships/image" Target="../media/image825.png"/><Relationship Id="rId2641" Type="http://schemas.openxmlformats.org/officeDocument/2006/relationships/customXml" Target="../ink/ink1508.xml"/><Relationship Id="rId2739" Type="http://schemas.openxmlformats.org/officeDocument/2006/relationships/image" Target="../media/image1170.png"/><Relationship Id="rId2946" Type="http://schemas.openxmlformats.org/officeDocument/2006/relationships/customXml" Target="../ink/ink1681.xml"/><Relationship Id="rId613" Type="http://schemas.openxmlformats.org/officeDocument/2006/relationships/image" Target="../media/image280.png"/><Relationship Id="rId820" Type="http://schemas.openxmlformats.org/officeDocument/2006/relationships/image" Target="../media/image369.png"/><Relationship Id="rId918" Type="http://schemas.openxmlformats.org/officeDocument/2006/relationships/image" Target="../media/image409.png"/><Relationship Id="rId1450" Type="http://schemas.openxmlformats.org/officeDocument/2006/relationships/customXml" Target="../ink/ink807.xml"/><Relationship Id="rId1548" Type="http://schemas.openxmlformats.org/officeDocument/2006/relationships/image" Target="../media/image684.png"/><Relationship Id="rId1755" Type="http://schemas.openxmlformats.org/officeDocument/2006/relationships/customXml" Target="../ink/ink983.xml"/><Relationship Id="rId2501" Type="http://schemas.openxmlformats.org/officeDocument/2006/relationships/image" Target="../media/image1075.png"/><Relationship Id="rId1103" Type="http://schemas.openxmlformats.org/officeDocument/2006/relationships/customXml" Target="../ink/ink606.xml"/><Relationship Id="rId1310" Type="http://schemas.openxmlformats.org/officeDocument/2006/relationships/image" Target="../media/image583.png"/><Relationship Id="rId1408" Type="http://schemas.openxmlformats.org/officeDocument/2006/relationships/customXml" Target="../ink/ink781.xml"/><Relationship Id="rId1962" Type="http://schemas.openxmlformats.org/officeDocument/2006/relationships/customXml" Target="../ink/ink1102.xml"/><Relationship Id="rId2806" Type="http://schemas.openxmlformats.org/officeDocument/2006/relationships/customXml" Target="../ink/ink1599.xml"/><Relationship Id="rId47" Type="http://schemas.openxmlformats.org/officeDocument/2006/relationships/image" Target="../media/image22.png"/><Relationship Id="rId1615" Type="http://schemas.openxmlformats.org/officeDocument/2006/relationships/image" Target="../media/image716.png"/><Relationship Id="rId1822" Type="http://schemas.openxmlformats.org/officeDocument/2006/relationships/image" Target="../media/image794.png"/><Relationship Id="rId196" Type="http://schemas.openxmlformats.org/officeDocument/2006/relationships/image" Target="../media/image93.png"/><Relationship Id="rId2084" Type="http://schemas.openxmlformats.org/officeDocument/2006/relationships/customXml" Target="../ink/ink1175.xml"/><Relationship Id="rId2291" Type="http://schemas.openxmlformats.org/officeDocument/2006/relationships/image" Target="../media/image988.png"/><Relationship Id="rId263" Type="http://schemas.openxmlformats.org/officeDocument/2006/relationships/image" Target="../media/image124.png"/><Relationship Id="rId470" Type="http://schemas.openxmlformats.org/officeDocument/2006/relationships/image" Target="../media/image221.png"/><Relationship Id="rId2151" Type="http://schemas.openxmlformats.org/officeDocument/2006/relationships/image" Target="../media/image931.png"/><Relationship Id="rId2389" Type="http://schemas.openxmlformats.org/officeDocument/2006/relationships/customXml" Target="../ink/ink1356.xml"/><Relationship Id="rId2596" Type="http://schemas.openxmlformats.org/officeDocument/2006/relationships/image" Target="../media/image1113.png"/><Relationship Id="rId123" Type="http://schemas.openxmlformats.org/officeDocument/2006/relationships/customXml" Target="../ink/ink61.xml"/><Relationship Id="rId330" Type="http://schemas.openxmlformats.org/officeDocument/2006/relationships/customXml" Target="../ink/ink171.xml"/><Relationship Id="rId568" Type="http://schemas.openxmlformats.org/officeDocument/2006/relationships/customXml" Target="../ink/ink307.xml"/><Relationship Id="rId775" Type="http://schemas.openxmlformats.org/officeDocument/2006/relationships/customXml" Target="../ink/ink415.xml"/><Relationship Id="rId982" Type="http://schemas.openxmlformats.org/officeDocument/2006/relationships/customXml" Target="../ink/ink541.xml"/><Relationship Id="rId1198" Type="http://schemas.openxmlformats.org/officeDocument/2006/relationships/customXml" Target="../ink/ink656.xml"/><Relationship Id="rId2011" Type="http://schemas.openxmlformats.org/officeDocument/2006/relationships/image" Target="../media/image876.png"/><Relationship Id="rId2249" Type="http://schemas.openxmlformats.org/officeDocument/2006/relationships/image" Target="../media/image967.png"/><Relationship Id="rId2456" Type="http://schemas.openxmlformats.org/officeDocument/2006/relationships/image" Target="../media/image1056.png"/><Relationship Id="rId2663" Type="http://schemas.openxmlformats.org/officeDocument/2006/relationships/customXml" Target="../ink/ink1519.xml"/><Relationship Id="rId2870" Type="http://schemas.openxmlformats.org/officeDocument/2006/relationships/customXml" Target="../ink/ink1634.xml"/><Relationship Id="rId428" Type="http://schemas.openxmlformats.org/officeDocument/2006/relationships/customXml" Target="../ink/ink224.xml"/><Relationship Id="rId635" Type="http://schemas.openxmlformats.org/officeDocument/2006/relationships/customXml" Target="../ink/ink343.xml"/><Relationship Id="rId842" Type="http://schemas.openxmlformats.org/officeDocument/2006/relationships/image" Target="../media/image380.png"/><Relationship Id="rId1058" Type="http://schemas.openxmlformats.org/officeDocument/2006/relationships/image" Target="../media/image473.png"/><Relationship Id="rId1265" Type="http://schemas.openxmlformats.org/officeDocument/2006/relationships/image" Target="../media/image571.png"/><Relationship Id="rId1472" Type="http://schemas.openxmlformats.org/officeDocument/2006/relationships/image" Target="../media/image648.png"/><Relationship Id="rId2109" Type="http://schemas.openxmlformats.org/officeDocument/2006/relationships/customXml" Target="../ink/ink1194.xml"/><Relationship Id="rId2316" Type="http://schemas.openxmlformats.org/officeDocument/2006/relationships/image" Target="../media/image1000.png"/><Relationship Id="rId2523" Type="http://schemas.openxmlformats.org/officeDocument/2006/relationships/image" Target="../media/image1084.png"/><Relationship Id="rId2730" Type="http://schemas.openxmlformats.org/officeDocument/2006/relationships/customXml" Target="../ink/ink1561.xml"/><Relationship Id="rId2968" Type="http://schemas.openxmlformats.org/officeDocument/2006/relationships/image" Target="../media/image1268.png"/><Relationship Id="rId702" Type="http://schemas.openxmlformats.org/officeDocument/2006/relationships/image" Target="../media/image320.png"/><Relationship Id="rId1125" Type="http://schemas.openxmlformats.org/officeDocument/2006/relationships/image" Target="../media/image504.png"/><Relationship Id="rId1332" Type="http://schemas.openxmlformats.org/officeDocument/2006/relationships/image" Target="../media/image593.png"/><Relationship Id="rId1777" Type="http://schemas.openxmlformats.org/officeDocument/2006/relationships/customXml" Target="../ink/ink994.xml"/><Relationship Id="rId1984" Type="http://schemas.openxmlformats.org/officeDocument/2006/relationships/customXml" Target="../ink/ink1113.xml"/><Relationship Id="rId2828" Type="http://schemas.openxmlformats.org/officeDocument/2006/relationships/customXml" Target="../ink/ink1610.xml"/><Relationship Id="rId69" Type="http://schemas.openxmlformats.org/officeDocument/2006/relationships/image" Target="../media/image33.png"/><Relationship Id="rId1637" Type="http://schemas.openxmlformats.org/officeDocument/2006/relationships/image" Target="../media/image723.png"/><Relationship Id="rId1844" Type="http://schemas.openxmlformats.org/officeDocument/2006/relationships/image" Target="../media/image801.png"/><Relationship Id="rId1704" Type="http://schemas.openxmlformats.org/officeDocument/2006/relationships/image" Target="../media/image749.png"/><Relationship Id="rId285" Type="http://schemas.openxmlformats.org/officeDocument/2006/relationships/customXml" Target="../ink/ink147.xml"/><Relationship Id="rId1911" Type="http://schemas.openxmlformats.org/officeDocument/2006/relationships/image" Target="../media/image833.png"/><Relationship Id="rId492" Type="http://schemas.openxmlformats.org/officeDocument/2006/relationships/image" Target="../media/image232.png"/><Relationship Id="rId797" Type="http://schemas.openxmlformats.org/officeDocument/2006/relationships/customXml" Target="../ink/ink431.xml"/><Relationship Id="rId2173" Type="http://schemas.openxmlformats.org/officeDocument/2006/relationships/customXml" Target="../ink/ink1231.xml"/><Relationship Id="rId2380" Type="http://schemas.openxmlformats.org/officeDocument/2006/relationships/customXml" Target="../ink/ink1351.xml"/><Relationship Id="rId2478" Type="http://schemas.openxmlformats.org/officeDocument/2006/relationships/image" Target="../media/image1065.png"/><Relationship Id="rId3017" Type="http://schemas.openxmlformats.org/officeDocument/2006/relationships/image" Target="../media/image1289.png"/><Relationship Id="rId145" Type="http://schemas.openxmlformats.org/officeDocument/2006/relationships/customXml" Target="../ink/ink72.xml"/><Relationship Id="rId352" Type="http://schemas.openxmlformats.org/officeDocument/2006/relationships/image" Target="../media/image166.png"/><Relationship Id="rId1287" Type="http://schemas.openxmlformats.org/officeDocument/2006/relationships/customXml" Target="../ink/ink705.xml"/><Relationship Id="rId2033" Type="http://schemas.openxmlformats.org/officeDocument/2006/relationships/image" Target="../media/image886.png"/><Relationship Id="rId2240" Type="http://schemas.openxmlformats.org/officeDocument/2006/relationships/customXml" Target="../ink/ink1274.xml"/><Relationship Id="rId2685" Type="http://schemas.openxmlformats.org/officeDocument/2006/relationships/image" Target="../media/image1148.png"/><Relationship Id="rId2892" Type="http://schemas.openxmlformats.org/officeDocument/2006/relationships/customXml" Target="../ink/ink1646.xml"/><Relationship Id="rId212" Type="http://schemas.openxmlformats.org/officeDocument/2006/relationships/image" Target="../media/image101.png"/><Relationship Id="rId657" Type="http://schemas.openxmlformats.org/officeDocument/2006/relationships/image" Target="../media/image299.png"/><Relationship Id="rId864" Type="http://schemas.openxmlformats.org/officeDocument/2006/relationships/image" Target="../media/image389.png"/><Relationship Id="rId1494" Type="http://schemas.openxmlformats.org/officeDocument/2006/relationships/image" Target="../media/image659.png"/><Relationship Id="rId1799" Type="http://schemas.openxmlformats.org/officeDocument/2006/relationships/image" Target="../media/image787.png"/><Relationship Id="rId2100" Type="http://schemas.openxmlformats.org/officeDocument/2006/relationships/image" Target="../media/image909.png"/><Relationship Id="rId2338" Type="http://schemas.openxmlformats.org/officeDocument/2006/relationships/image" Target="../media/image1011.png"/><Relationship Id="rId2545" Type="http://schemas.openxmlformats.org/officeDocument/2006/relationships/customXml" Target="../ink/ink1447.xml"/><Relationship Id="rId2752" Type="http://schemas.openxmlformats.org/officeDocument/2006/relationships/customXml" Target="../ink/ink1572.xml"/><Relationship Id="rId517" Type="http://schemas.openxmlformats.org/officeDocument/2006/relationships/customXml" Target="../ink/ink269.xml"/><Relationship Id="rId724" Type="http://schemas.openxmlformats.org/officeDocument/2006/relationships/image" Target="../media/image331.png"/><Relationship Id="rId931" Type="http://schemas.openxmlformats.org/officeDocument/2006/relationships/customXml" Target="../ink/ink512.xml"/><Relationship Id="rId1147" Type="http://schemas.openxmlformats.org/officeDocument/2006/relationships/image" Target="../media/image515.png"/><Relationship Id="rId1354" Type="http://schemas.openxmlformats.org/officeDocument/2006/relationships/customXml" Target="../ink/ink750.xml"/><Relationship Id="rId1561" Type="http://schemas.openxmlformats.org/officeDocument/2006/relationships/customXml" Target="../ink/ink867.xml"/><Relationship Id="rId2405" Type="http://schemas.openxmlformats.org/officeDocument/2006/relationships/customXml" Target="../ink/ink1366.xml"/><Relationship Id="rId2612" Type="http://schemas.openxmlformats.org/officeDocument/2006/relationships/customXml" Target="../ink/ink1493.xml"/><Relationship Id="rId60" Type="http://schemas.openxmlformats.org/officeDocument/2006/relationships/customXml" Target="../ink/ink28.xml"/><Relationship Id="rId1007" Type="http://schemas.openxmlformats.org/officeDocument/2006/relationships/image" Target="../media/image450.png"/><Relationship Id="rId1214" Type="http://schemas.openxmlformats.org/officeDocument/2006/relationships/customXml" Target="../ink/ink664.xml"/><Relationship Id="rId1421" Type="http://schemas.openxmlformats.org/officeDocument/2006/relationships/image" Target="../media/image628.png"/><Relationship Id="rId1659" Type="http://schemas.openxmlformats.org/officeDocument/2006/relationships/customXml" Target="../ink/ink925.xml"/><Relationship Id="rId1866" Type="http://schemas.openxmlformats.org/officeDocument/2006/relationships/image" Target="../media/image812.png"/><Relationship Id="rId2917" Type="http://schemas.openxmlformats.org/officeDocument/2006/relationships/customXml" Target="../ink/ink1659.xml"/><Relationship Id="rId1519" Type="http://schemas.openxmlformats.org/officeDocument/2006/relationships/customXml" Target="../ink/ink844.xml"/><Relationship Id="rId1726" Type="http://schemas.openxmlformats.org/officeDocument/2006/relationships/customXml" Target="../ink/ink967.xml"/><Relationship Id="rId1933" Type="http://schemas.openxmlformats.org/officeDocument/2006/relationships/image" Target="../media/image844.png"/><Relationship Id="rId18" Type="http://schemas.openxmlformats.org/officeDocument/2006/relationships/customXml" Target="../ink/ink6.xml"/><Relationship Id="rId2195" Type="http://schemas.openxmlformats.org/officeDocument/2006/relationships/customXml" Target="../ink/ink1244.xml"/><Relationship Id="rId167" Type="http://schemas.openxmlformats.org/officeDocument/2006/relationships/customXml" Target="../ink/ink83.xml"/><Relationship Id="rId374" Type="http://schemas.openxmlformats.org/officeDocument/2006/relationships/image" Target="../media/image176.png"/><Relationship Id="rId581" Type="http://schemas.openxmlformats.org/officeDocument/2006/relationships/image" Target="../media/image264.png"/><Relationship Id="rId2055" Type="http://schemas.openxmlformats.org/officeDocument/2006/relationships/image" Target="../media/image897.png"/><Relationship Id="rId2262" Type="http://schemas.openxmlformats.org/officeDocument/2006/relationships/customXml" Target="../ink/ink1285.xml"/><Relationship Id="rId234" Type="http://schemas.openxmlformats.org/officeDocument/2006/relationships/customXml" Target="../ink/ink119.xml"/><Relationship Id="rId679" Type="http://schemas.openxmlformats.org/officeDocument/2006/relationships/customXml" Target="../ink/ink367.xml"/><Relationship Id="rId886" Type="http://schemas.openxmlformats.org/officeDocument/2006/relationships/customXml" Target="../ink/ink484.xml"/><Relationship Id="rId2567" Type="http://schemas.openxmlformats.org/officeDocument/2006/relationships/customXml" Target="../ink/ink1460.xml"/><Relationship Id="rId2774" Type="http://schemas.openxmlformats.org/officeDocument/2006/relationships/customXml" Target="../ink/ink1583.xml"/><Relationship Id="rId2" Type="http://schemas.openxmlformats.org/officeDocument/2006/relationships/notesSlide" Target="../notesSlides/notesSlide1.xml"/><Relationship Id="rId441" Type="http://schemas.openxmlformats.org/officeDocument/2006/relationships/customXml" Target="../ink/ink231.xml"/><Relationship Id="rId539" Type="http://schemas.openxmlformats.org/officeDocument/2006/relationships/customXml" Target="../ink/ink287.xml"/><Relationship Id="rId746" Type="http://schemas.openxmlformats.org/officeDocument/2006/relationships/image" Target="../media/image342.png"/><Relationship Id="rId1071" Type="http://schemas.openxmlformats.org/officeDocument/2006/relationships/customXml" Target="../ink/ink588.xml"/><Relationship Id="rId1169" Type="http://schemas.openxmlformats.org/officeDocument/2006/relationships/customXml" Target="../ink/ink640.xml"/><Relationship Id="rId1376" Type="http://schemas.openxmlformats.org/officeDocument/2006/relationships/customXml" Target="../ink/ink762.xml"/><Relationship Id="rId1583" Type="http://schemas.openxmlformats.org/officeDocument/2006/relationships/customXml" Target="../ink/ink878.xml"/><Relationship Id="rId2122" Type="http://schemas.openxmlformats.org/officeDocument/2006/relationships/customXml" Target="../ink/ink1202.xml"/><Relationship Id="rId2427" Type="http://schemas.openxmlformats.org/officeDocument/2006/relationships/image" Target="../media/image1042.png"/><Relationship Id="rId2981" Type="http://schemas.openxmlformats.org/officeDocument/2006/relationships/image" Target="../media/image1273.png"/><Relationship Id="rId301" Type="http://schemas.openxmlformats.org/officeDocument/2006/relationships/image" Target="../media/image142.png"/><Relationship Id="rId953" Type="http://schemas.openxmlformats.org/officeDocument/2006/relationships/image" Target="../media/image423.png"/><Relationship Id="rId1029" Type="http://schemas.openxmlformats.org/officeDocument/2006/relationships/customXml" Target="../ink/ink565.xml"/><Relationship Id="rId1236" Type="http://schemas.openxmlformats.org/officeDocument/2006/relationships/customXml" Target="../ink/ink676.xml"/><Relationship Id="rId1790" Type="http://schemas.openxmlformats.org/officeDocument/2006/relationships/customXml" Target="../ink/ink1004.xml"/><Relationship Id="rId1888" Type="http://schemas.openxmlformats.org/officeDocument/2006/relationships/customXml" Target="../ink/ink1063.xml"/><Relationship Id="rId2634" Type="http://schemas.openxmlformats.org/officeDocument/2006/relationships/image" Target="../media/image1126.png"/><Relationship Id="rId2841" Type="http://schemas.openxmlformats.org/officeDocument/2006/relationships/image" Target="../media/image1219.png"/><Relationship Id="rId2939" Type="http://schemas.openxmlformats.org/officeDocument/2006/relationships/customXml" Target="../ink/ink1675.xml"/><Relationship Id="rId82" Type="http://schemas.openxmlformats.org/officeDocument/2006/relationships/customXml" Target="../ink/ink39.xml"/><Relationship Id="rId606" Type="http://schemas.openxmlformats.org/officeDocument/2006/relationships/customXml" Target="../ink/ink326.xml"/><Relationship Id="rId813" Type="http://schemas.openxmlformats.org/officeDocument/2006/relationships/image" Target="../media/image366.png"/><Relationship Id="rId1443" Type="http://schemas.openxmlformats.org/officeDocument/2006/relationships/image" Target="../media/image636.png"/><Relationship Id="rId1650" Type="http://schemas.openxmlformats.org/officeDocument/2006/relationships/image" Target="../media/image728.png"/><Relationship Id="rId1748" Type="http://schemas.openxmlformats.org/officeDocument/2006/relationships/image" Target="../media/image765.png"/><Relationship Id="rId2701" Type="http://schemas.openxmlformats.org/officeDocument/2006/relationships/customXml" Target="../ink/ink1546.xml"/><Relationship Id="rId1303" Type="http://schemas.openxmlformats.org/officeDocument/2006/relationships/customXml" Target="../ink/ink717.xml"/><Relationship Id="rId1510" Type="http://schemas.openxmlformats.org/officeDocument/2006/relationships/image" Target="../media/image667.png"/><Relationship Id="rId1955" Type="http://schemas.openxmlformats.org/officeDocument/2006/relationships/customXml" Target="../ink/ink1097.xml"/><Relationship Id="rId1608" Type="http://schemas.openxmlformats.org/officeDocument/2006/relationships/customXml" Target="../ink/ink891.xml"/><Relationship Id="rId1815" Type="http://schemas.openxmlformats.org/officeDocument/2006/relationships/customXml" Target="../ink/ink1020.xml"/><Relationship Id="rId189" Type="http://schemas.openxmlformats.org/officeDocument/2006/relationships/image" Target="../media/image90.png"/><Relationship Id="rId396" Type="http://schemas.openxmlformats.org/officeDocument/2006/relationships/image" Target="../media/image187.png"/><Relationship Id="rId2077" Type="http://schemas.openxmlformats.org/officeDocument/2006/relationships/customXml" Target="../ink/ink1168.xml"/><Relationship Id="rId2284" Type="http://schemas.openxmlformats.org/officeDocument/2006/relationships/customXml" Target="../ink/ink1296.xml"/><Relationship Id="rId2491" Type="http://schemas.openxmlformats.org/officeDocument/2006/relationships/customXml" Target="../ink/ink1416.xml"/><Relationship Id="rId256" Type="http://schemas.openxmlformats.org/officeDocument/2006/relationships/customXml" Target="../ink/ink131.xml"/><Relationship Id="rId463" Type="http://schemas.openxmlformats.org/officeDocument/2006/relationships/customXml" Target="../ink/ink242.xml"/><Relationship Id="rId670" Type="http://schemas.openxmlformats.org/officeDocument/2006/relationships/image" Target="../media/image304.png"/><Relationship Id="rId1093" Type="http://schemas.openxmlformats.org/officeDocument/2006/relationships/image" Target="../media/image489.png"/><Relationship Id="rId2144" Type="http://schemas.openxmlformats.org/officeDocument/2006/relationships/customXml" Target="../ink/ink1213.xml"/><Relationship Id="rId2351" Type="http://schemas.openxmlformats.org/officeDocument/2006/relationships/customXml" Target="../ink/ink1330.xml"/><Relationship Id="rId2589" Type="http://schemas.openxmlformats.org/officeDocument/2006/relationships/image" Target="../media/image1110.png"/><Relationship Id="rId2796" Type="http://schemas.openxmlformats.org/officeDocument/2006/relationships/customXml" Target="../ink/ink1594.xml"/><Relationship Id="rId116" Type="http://schemas.openxmlformats.org/officeDocument/2006/relationships/customXml" Target="../ink/ink57.xml"/><Relationship Id="rId323" Type="http://schemas.openxmlformats.org/officeDocument/2006/relationships/image" Target="../media/image152.png"/><Relationship Id="rId530" Type="http://schemas.openxmlformats.org/officeDocument/2006/relationships/customXml" Target="../ink/ink279.xml"/><Relationship Id="rId768" Type="http://schemas.openxmlformats.org/officeDocument/2006/relationships/image" Target="../media/image353.png"/><Relationship Id="rId975" Type="http://schemas.openxmlformats.org/officeDocument/2006/relationships/image" Target="../media/image434.png"/><Relationship Id="rId1160" Type="http://schemas.openxmlformats.org/officeDocument/2006/relationships/customXml" Target="../ink/ink635.xml"/><Relationship Id="rId1398" Type="http://schemas.openxmlformats.org/officeDocument/2006/relationships/customXml" Target="../ink/ink776.xml"/><Relationship Id="rId2004" Type="http://schemas.openxmlformats.org/officeDocument/2006/relationships/customXml" Target="../ink/ink1128.xml"/><Relationship Id="rId2211" Type="http://schemas.openxmlformats.org/officeDocument/2006/relationships/image" Target="../media/image954.png"/><Relationship Id="rId2449" Type="http://schemas.openxmlformats.org/officeDocument/2006/relationships/image" Target="../media/image1053.png"/><Relationship Id="rId2656" Type="http://schemas.openxmlformats.org/officeDocument/2006/relationships/image" Target="../media/image1137.png"/><Relationship Id="rId2863" Type="http://schemas.openxmlformats.org/officeDocument/2006/relationships/customXml" Target="../ink/ink1630.xml"/><Relationship Id="rId628" Type="http://schemas.openxmlformats.org/officeDocument/2006/relationships/customXml" Target="../ink/ink337.xml"/><Relationship Id="rId835" Type="http://schemas.openxmlformats.org/officeDocument/2006/relationships/customXml" Target="../ink/ink455.xml"/><Relationship Id="rId1258" Type="http://schemas.openxmlformats.org/officeDocument/2006/relationships/customXml" Target="../ink/ink687.xml"/><Relationship Id="rId1465" Type="http://schemas.openxmlformats.org/officeDocument/2006/relationships/image" Target="../media/image647.png"/><Relationship Id="rId1672" Type="http://schemas.openxmlformats.org/officeDocument/2006/relationships/customXml" Target="../ink/ink933.xml"/><Relationship Id="rId2309" Type="http://schemas.openxmlformats.org/officeDocument/2006/relationships/customXml" Target="../ink/ink1309.xml"/><Relationship Id="rId2516" Type="http://schemas.openxmlformats.org/officeDocument/2006/relationships/customXml" Target="../ink/ink1431.xml"/><Relationship Id="rId2723" Type="http://schemas.openxmlformats.org/officeDocument/2006/relationships/image" Target="../media/image1162.png"/><Relationship Id="rId1020" Type="http://schemas.openxmlformats.org/officeDocument/2006/relationships/customXml" Target="../ink/ink560.xml"/><Relationship Id="rId1118" Type="http://schemas.openxmlformats.org/officeDocument/2006/relationships/customXml" Target="../ink/ink614.xml"/><Relationship Id="rId1325" Type="http://schemas.openxmlformats.org/officeDocument/2006/relationships/customXml" Target="../ink/ink732.xml"/><Relationship Id="rId1532" Type="http://schemas.openxmlformats.org/officeDocument/2006/relationships/customXml" Target="../ink/ink852.xml"/><Relationship Id="rId1977" Type="http://schemas.openxmlformats.org/officeDocument/2006/relationships/image" Target="../media/image864.png"/><Relationship Id="rId2930" Type="http://schemas.openxmlformats.org/officeDocument/2006/relationships/customXml" Target="../ink/ink1669.xml"/><Relationship Id="rId902" Type="http://schemas.openxmlformats.org/officeDocument/2006/relationships/image" Target="../media/image404.png"/><Relationship Id="rId1837" Type="http://schemas.openxmlformats.org/officeDocument/2006/relationships/customXml" Target="../ink/ink1035.xml"/><Relationship Id="rId31" Type="http://schemas.openxmlformats.org/officeDocument/2006/relationships/image" Target="../media/image15.png"/><Relationship Id="rId2099" Type="http://schemas.openxmlformats.org/officeDocument/2006/relationships/customXml" Target="../ink/ink1187.xml"/><Relationship Id="rId180" Type="http://schemas.openxmlformats.org/officeDocument/2006/relationships/image" Target="../media/image86.png"/><Relationship Id="rId278" Type="http://schemas.openxmlformats.org/officeDocument/2006/relationships/image" Target="../media/image131.png"/><Relationship Id="rId1904" Type="http://schemas.openxmlformats.org/officeDocument/2006/relationships/customXml" Target="../ink/ink1071.xml"/><Relationship Id="rId485" Type="http://schemas.openxmlformats.org/officeDocument/2006/relationships/customXml" Target="../ink/ink253.xml"/><Relationship Id="rId692" Type="http://schemas.openxmlformats.org/officeDocument/2006/relationships/image" Target="../media/image315.png"/><Relationship Id="rId2166" Type="http://schemas.openxmlformats.org/officeDocument/2006/relationships/image" Target="../media/image936.png"/><Relationship Id="rId2373" Type="http://schemas.openxmlformats.org/officeDocument/2006/relationships/customXml" Target="../ink/ink1347.xml"/><Relationship Id="rId2580" Type="http://schemas.openxmlformats.org/officeDocument/2006/relationships/image" Target="../media/image1108.png"/><Relationship Id="rId138" Type="http://schemas.openxmlformats.org/officeDocument/2006/relationships/image" Target="../media/image66.png"/><Relationship Id="rId345" Type="http://schemas.openxmlformats.org/officeDocument/2006/relationships/customXml" Target="../ink/ink179.xml"/><Relationship Id="rId552" Type="http://schemas.openxmlformats.org/officeDocument/2006/relationships/customXml" Target="../ink/ink299.xml"/><Relationship Id="rId997" Type="http://schemas.openxmlformats.org/officeDocument/2006/relationships/image" Target="../media/image445.png"/><Relationship Id="rId1182" Type="http://schemas.openxmlformats.org/officeDocument/2006/relationships/customXml" Target="../ink/ink647.xml"/><Relationship Id="rId2026" Type="http://schemas.openxmlformats.org/officeDocument/2006/relationships/customXml" Target="../ink/ink1140.xml"/><Relationship Id="rId2233" Type="http://schemas.openxmlformats.org/officeDocument/2006/relationships/image" Target="../media/image959.png"/><Relationship Id="rId2440" Type="http://schemas.openxmlformats.org/officeDocument/2006/relationships/customXml" Target="../ink/ink1388.xml"/><Relationship Id="rId2678" Type="http://schemas.openxmlformats.org/officeDocument/2006/relationships/customXml" Target="../ink/ink1530.xml"/><Relationship Id="rId2885" Type="http://schemas.openxmlformats.org/officeDocument/2006/relationships/image" Target="../media/image1239.png"/><Relationship Id="rId205" Type="http://schemas.openxmlformats.org/officeDocument/2006/relationships/customXml" Target="../ink/ink104.xml"/><Relationship Id="rId412" Type="http://schemas.openxmlformats.org/officeDocument/2006/relationships/customXml" Target="../ink/ink214.xml"/><Relationship Id="rId857" Type="http://schemas.openxmlformats.org/officeDocument/2006/relationships/customXml" Target="../ink/ink468.xml"/><Relationship Id="rId1042" Type="http://schemas.openxmlformats.org/officeDocument/2006/relationships/image" Target="../media/image467.png"/><Relationship Id="rId1487" Type="http://schemas.openxmlformats.org/officeDocument/2006/relationships/customXml" Target="../ink/ink828.xml"/><Relationship Id="rId1694" Type="http://schemas.openxmlformats.org/officeDocument/2006/relationships/image" Target="../media/image744.png"/><Relationship Id="rId2300" Type="http://schemas.openxmlformats.org/officeDocument/2006/relationships/image" Target="../media/image992.png"/><Relationship Id="rId2538" Type="http://schemas.openxmlformats.org/officeDocument/2006/relationships/customXml" Target="../ink/ink1443.xml"/><Relationship Id="rId2745" Type="http://schemas.openxmlformats.org/officeDocument/2006/relationships/image" Target="../media/image1173.png"/><Relationship Id="rId2952" Type="http://schemas.openxmlformats.org/officeDocument/2006/relationships/image" Target="../media/image1263.png"/><Relationship Id="rId717" Type="http://schemas.openxmlformats.org/officeDocument/2006/relationships/customXml" Target="../ink/ink386.xml"/><Relationship Id="rId924" Type="http://schemas.openxmlformats.org/officeDocument/2006/relationships/image" Target="../media/image412.png"/><Relationship Id="rId1347" Type="http://schemas.openxmlformats.org/officeDocument/2006/relationships/customXml" Target="../ink/ink745.xml"/><Relationship Id="rId1554" Type="http://schemas.openxmlformats.org/officeDocument/2006/relationships/image" Target="../media/image687.png"/><Relationship Id="rId1761" Type="http://schemas.openxmlformats.org/officeDocument/2006/relationships/customXml" Target="../ink/ink986.xml"/><Relationship Id="rId1999" Type="http://schemas.openxmlformats.org/officeDocument/2006/relationships/customXml" Target="../ink/ink1124.xml"/><Relationship Id="rId2605" Type="http://schemas.openxmlformats.org/officeDocument/2006/relationships/customXml" Target="../ink/ink1487.xml"/><Relationship Id="rId2812" Type="http://schemas.openxmlformats.org/officeDocument/2006/relationships/customXml" Target="../ink/ink1602.xml"/><Relationship Id="rId53" Type="http://schemas.openxmlformats.org/officeDocument/2006/relationships/image" Target="../media/image25.png"/><Relationship Id="rId1207" Type="http://schemas.openxmlformats.org/officeDocument/2006/relationships/image" Target="../media/image543.png"/><Relationship Id="rId1414" Type="http://schemas.openxmlformats.org/officeDocument/2006/relationships/customXml" Target="../ink/ink784.xml"/><Relationship Id="rId1621" Type="http://schemas.openxmlformats.org/officeDocument/2006/relationships/customXml" Target="../ink/ink900.xml"/><Relationship Id="rId1859" Type="http://schemas.openxmlformats.org/officeDocument/2006/relationships/customXml" Target="../ink/ink1047.xml"/><Relationship Id="rId1719" Type="http://schemas.openxmlformats.org/officeDocument/2006/relationships/customXml" Target="../ink/ink961.xml"/><Relationship Id="rId1926" Type="http://schemas.openxmlformats.org/officeDocument/2006/relationships/customXml" Target="../ink/ink1082.xml"/><Relationship Id="rId2090" Type="http://schemas.openxmlformats.org/officeDocument/2006/relationships/image" Target="../media/image907.png"/><Relationship Id="rId2188" Type="http://schemas.openxmlformats.org/officeDocument/2006/relationships/image" Target="../media/image945.png"/><Relationship Id="rId2395" Type="http://schemas.openxmlformats.org/officeDocument/2006/relationships/image" Target="../media/image1031.png"/><Relationship Id="rId367" Type="http://schemas.openxmlformats.org/officeDocument/2006/relationships/customXml" Target="../ink/ink190.xml"/><Relationship Id="rId574" Type="http://schemas.openxmlformats.org/officeDocument/2006/relationships/customXml" Target="../ink/ink310.xml"/><Relationship Id="rId2048" Type="http://schemas.openxmlformats.org/officeDocument/2006/relationships/customXml" Target="../ink/ink1151.xml"/><Relationship Id="rId2255" Type="http://schemas.openxmlformats.org/officeDocument/2006/relationships/image" Target="../media/image970.png"/><Relationship Id="rId3001" Type="http://schemas.openxmlformats.org/officeDocument/2006/relationships/customXml" Target="../ink/ink1716.xml"/><Relationship Id="rId227" Type="http://schemas.openxmlformats.org/officeDocument/2006/relationships/customXml" Target="../ink/ink115.xml"/><Relationship Id="rId781" Type="http://schemas.openxmlformats.org/officeDocument/2006/relationships/customXml" Target="../ink/ink418.xml"/><Relationship Id="rId879" Type="http://schemas.openxmlformats.org/officeDocument/2006/relationships/image" Target="../media/image396.png"/><Relationship Id="rId2462" Type="http://schemas.openxmlformats.org/officeDocument/2006/relationships/image" Target="../media/image1059.png"/><Relationship Id="rId2767" Type="http://schemas.openxmlformats.org/officeDocument/2006/relationships/image" Target="../media/image1184.png"/><Relationship Id="rId434" Type="http://schemas.openxmlformats.org/officeDocument/2006/relationships/image" Target="../media/image203.png"/><Relationship Id="rId641" Type="http://schemas.openxmlformats.org/officeDocument/2006/relationships/image" Target="../media/image291.png"/><Relationship Id="rId739" Type="http://schemas.openxmlformats.org/officeDocument/2006/relationships/customXml" Target="../ink/ink397.xml"/><Relationship Id="rId1064" Type="http://schemas.openxmlformats.org/officeDocument/2006/relationships/image" Target="../media/image476.png"/><Relationship Id="rId1271" Type="http://schemas.openxmlformats.org/officeDocument/2006/relationships/image" Target="../media/image574.png"/><Relationship Id="rId1369" Type="http://schemas.openxmlformats.org/officeDocument/2006/relationships/customXml" Target="../ink/ink758.xml"/><Relationship Id="rId1576" Type="http://schemas.openxmlformats.org/officeDocument/2006/relationships/image" Target="../media/image698.png"/><Relationship Id="rId2115" Type="http://schemas.openxmlformats.org/officeDocument/2006/relationships/customXml" Target="../ink/ink1197.xml"/><Relationship Id="rId2322" Type="http://schemas.openxmlformats.org/officeDocument/2006/relationships/image" Target="../media/image1003.png"/><Relationship Id="rId2974" Type="http://schemas.openxmlformats.org/officeDocument/2006/relationships/image" Target="../media/image1271.png"/><Relationship Id="rId501" Type="http://schemas.openxmlformats.org/officeDocument/2006/relationships/customXml" Target="../ink/ink261.xml"/><Relationship Id="rId946" Type="http://schemas.openxmlformats.org/officeDocument/2006/relationships/customXml" Target="../ink/ink523.xml"/><Relationship Id="rId1131" Type="http://schemas.openxmlformats.org/officeDocument/2006/relationships/image" Target="../media/image507.png"/><Relationship Id="rId1229" Type="http://schemas.openxmlformats.org/officeDocument/2006/relationships/customXml" Target="../ink/ink672.xml"/><Relationship Id="rId1783" Type="http://schemas.openxmlformats.org/officeDocument/2006/relationships/image" Target="../media/image782.png"/><Relationship Id="rId1990" Type="http://schemas.openxmlformats.org/officeDocument/2006/relationships/customXml" Target="../ink/ink1118.xml"/><Relationship Id="rId2627" Type="http://schemas.openxmlformats.org/officeDocument/2006/relationships/customXml" Target="../ink/ink1501.xml"/><Relationship Id="rId2834" Type="http://schemas.openxmlformats.org/officeDocument/2006/relationships/image" Target="../media/image1216.png"/><Relationship Id="rId75" Type="http://schemas.openxmlformats.org/officeDocument/2006/relationships/image" Target="../media/image36.png"/><Relationship Id="rId806" Type="http://schemas.openxmlformats.org/officeDocument/2006/relationships/customXml" Target="../ink/ink439.xml"/><Relationship Id="rId1436" Type="http://schemas.openxmlformats.org/officeDocument/2006/relationships/customXml" Target="../ink/ink800.xml"/><Relationship Id="rId1643" Type="http://schemas.openxmlformats.org/officeDocument/2006/relationships/customXml" Target="../ink/ink914.xml"/><Relationship Id="rId1850" Type="http://schemas.openxmlformats.org/officeDocument/2006/relationships/image" Target="../media/image804.png"/><Relationship Id="rId2901" Type="http://schemas.openxmlformats.org/officeDocument/2006/relationships/image" Target="../media/image1247.png"/><Relationship Id="rId1503" Type="http://schemas.openxmlformats.org/officeDocument/2006/relationships/customXml" Target="../ink/ink836.xml"/><Relationship Id="rId1710" Type="http://schemas.openxmlformats.org/officeDocument/2006/relationships/customXml" Target="../ink/ink955.xml"/><Relationship Id="rId1948" Type="http://schemas.openxmlformats.org/officeDocument/2006/relationships/customXml" Target="../ink/ink1093.xml"/><Relationship Id="rId291" Type="http://schemas.openxmlformats.org/officeDocument/2006/relationships/image" Target="../media/image137.png"/><Relationship Id="rId1808" Type="http://schemas.openxmlformats.org/officeDocument/2006/relationships/customXml" Target="../ink/ink1015.xml"/><Relationship Id="rId151" Type="http://schemas.openxmlformats.org/officeDocument/2006/relationships/customXml" Target="../ink/ink75.xml"/><Relationship Id="rId389" Type="http://schemas.openxmlformats.org/officeDocument/2006/relationships/customXml" Target="../ink/ink202.xml"/><Relationship Id="rId596" Type="http://schemas.openxmlformats.org/officeDocument/2006/relationships/customXml" Target="../ink/ink321.xml"/><Relationship Id="rId2277" Type="http://schemas.openxmlformats.org/officeDocument/2006/relationships/image" Target="../media/image981.png"/><Relationship Id="rId2484" Type="http://schemas.openxmlformats.org/officeDocument/2006/relationships/image" Target="../media/image1068.png"/><Relationship Id="rId2691" Type="http://schemas.openxmlformats.org/officeDocument/2006/relationships/customXml" Target="../ink/ink1538.xml"/><Relationship Id="rId249" Type="http://schemas.openxmlformats.org/officeDocument/2006/relationships/image" Target="../media/image118.png"/><Relationship Id="rId456" Type="http://schemas.openxmlformats.org/officeDocument/2006/relationships/image" Target="../media/image214.png"/><Relationship Id="rId663" Type="http://schemas.openxmlformats.org/officeDocument/2006/relationships/image" Target="../media/image301.png"/><Relationship Id="rId870" Type="http://schemas.openxmlformats.org/officeDocument/2006/relationships/image" Target="../media/image392.png"/><Relationship Id="rId1086" Type="http://schemas.openxmlformats.org/officeDocument/2006/relationships/customXml" Target="../ink/ink597.xml"/><Relationship Id="rId1293" Type="http://schemas.openxmlformats.org/officeDocument/2006/relationships/customXml" Target="../ink/ink709.xml"/><Relationship Id="rId2137" Type="http://schemas.openxmlformats.org/officeDocument/2006/relationships/image" Target="../media/image924.png"/><Relationship Id="rId2344" Type="http://schemas.openxmlformats.org/officeDocument/2006/relationships/image" Target="../media/image1014.png"/><Relationship Id="rId2551" Type="http://schemas.openxmlformats.org/officeDocument/2006/relationships/customXml" Target="../ink/ink1450.xml"/><Relationship Id="rId2789" Type="http://schemas.openxmlformats.org/officeDocument/2006/relationships/image" Target="../media/image1195.png"/><Relationship Id="rId2996" Type="http://schemas.openxmlformats.org/officeDocument/2006/relationships/customXml" Target="../ink/ink1712.xml"/><Relationship Id="rId109" Type="http://schemas.openxmlformats.org/officeDocument/2006/relationships/image" Target="../media/image52.png"/><Relationship Id="rId316" Type="http://schemas.openxmlformats.org/officeDocument/2006/relationships/customXml" Target="../ink/ink163.xml"/><Relationship Id="rId523" Type="http://schemas.openxmlformats.org/officeDocument/2006/relationships/customXml" Target="../ink/ink273.xml"/><Relationship Id="rId968" Type="http://schemas.openxmlformats.org/officeDocument/2006/relationships/customXml" Target="../ink/ink534.xml"/><Relationship Id="rId1153" Type="http://schemas.openxmlformats.org/officeDocument/2006/relationships/image" Target="../media/image518.png"/><Relationship Id="rId1598" Type="http://schemas.openxmlformats.org/officeDocument/2006/relationships/customXml" Target="../ink/ink886.xml"/><Relationship Id="rId2204" Type="http://schemas.openxmlformats.org/officeDocument/2006/relationships/customXml" Target="../ink/ink1250.xml"/><Relationship Id="rId2649" Type="http://schemas.openxmlformats.org/officeDocument/2006/relationships/customXml" Target="../ink/ink1512.xml"/><Relationship Id="rId2856" Type="http://schemas.openxmlformats.org/officeDocument/2006/relationships/customXml" Target="../ink/ink1626.xml"/><Relationship Id="rId97" Type="http://schemas.openxmlformats.org/officeDocument/2006/relationships/image" Target="../media/image47.png"/><Relationship Id="rId730" Type="http://schemas.openxmlformats.org/officeDocument/2006/relationships/image" Target="../media/image334.png"/><Relationship Id="rId828" Type="http://schemas.openxmlformats.org/officeDocument/2006/relationships/image" Target="../media/image373.png"/><Relationship Id="rId1013" Type="http://schemas.openxmlformats.org/officeDocument/2006/relationships/image" Target="../media/image453.png"/><Relationship Id="rId1360" Type="http://schemas.openxmlformats.org/officeDocument/2006/relationships/image" Target="../media/image603.png"/><Relationship Id="rId1458" Type="http://schemas.openxmlformats.org/officeDocument/2006/relationships/customXml" Target="../ink/ink811.xml"/><Relationship Id="rId1665" Type="http://schemas.openxmlformats.org/officeDocument/2006/relationships/image" Target="../media/image732.png"/><Relationship Id="rId1872" Type="http://schemas.openxmlformats.org/officeDocument/2006/relationships/image" Target="../media/image815.png"/><Relationship Id="rId2411" Type="http://schemas.openxmlformats.org/officeDocument/2006/relationships/image" Target="../media/image1037.png"/><Relationship Id="rId2509" Type="http://schemas.openxmlformats.org/officeDocument/2006/relationships/image" Target="../media/image1079.png"/><Relationship Id="rId2716" Type="http://schemas.openxmlformats.org/officeDocument/2006/relationships/customXml" Target="../ink/ink1554.xml"/><Relationship Id="rId1220" Type="http://schemas.openxmlformats.org/officeDocument/2006/relationships/customXml" Target="../ink/ink667.xml"/><Relationship Id="rId1318" Type="http://schemas.openxmlformats.org/officeDocument/2006/relationships/image" Target="../media/image587.png"/><Relationship Id="rId1525" Type="http://schemas.openxmlformats.org/officeDocument/2006/relationships/customXml" Target="../ink/ink847.xml"/><Relationship Id="rId2923" Type="http://schemas.openxmlformats.org/officeDocument/2006/relationships/image" Target="../media/image1256.png"/><Relationship Id="rId1732" Type="http://schemas.openxmlformats.org/officeDocument/2006/relationships/customXml" Target="../ink/ink971.xml"/><Relationship Id="rId24" Type="http://schemas.openxmlformats.org/officeDocument/2006/relationships/customXml" Target="../ink/ink9.xml"/><Relationship Id="rId2299" Type="http://schemas.openxmlformats.org/officeDocument/2006/relationships/customXml" Target="../ink/ink1304.xml"/><Relationship Id="rId173" Type="http://schemas.openxmlformats.org/officeDocument/2006/relationships/customXml" Target="../ink/ink87.xml"/><Relationship Id="rId380" Type="http://schemas.openxmlformats.org/officeDocument/2006/relationships/image" Target="../media/image179.png"/><Relationship Id="rId2061" Type="http://schemas.openxmlformats.org/officeDocument/2006/relationships/image" Target="../media/image900.png"/><Relationship Id="rId240" Type="http://schemas.openxmlformats.org/officeDocument/2006/relationships/image" Target="../media/image114.png"/><Relationship Id="rId478" Type="http://schemas.openxmlformats.org/officeDocument/2006/relationships/image" Target="../media/image225.png"/><Relationship Id="rId685" Type="http://schemas.openxmlformats.org/officeDocument/2006/relationships/customXml" Target="../ink/ink370.xml"/><Relationship Id="rId892" Type="http://schemas.openxmlformats.org/officeDocument/2006/relationships/customXml" Target="../ink/ink488.xml"/><Relationship Id="rId2159" Type="http://schemas.openxmlformats.org/officeDocument/2006/relationships/customXml" Target="../ink/ink1222.xml"/><Relationship Id="rId2366" Type="http://schemas.openxmlformats.org/officeDocument/2006/relationships/customXml" Target="../ink/ink1340.xml"/><Relationship Id="rId2573" Type="http://schemas.openxmlformats.org/officeDocument/2006/relationships/image" Target="../media/image1105.png"/><Relationship Id="rId2780" Type="http://schemas.openxmlformats.org/officeDocument/2006/relationships/customXml" Target="../ink/ink1586.xml"/><Relationship Id="rId100" Type="http://schemas.openxmlformats.org/officeDocument/2006/relationships/customXml" Target="../ink/ink48.xml"/><Relationship Id="rId338" Type="http://schemas.openxmlformats.org/officeDocument/2006/relationships/image" Target="../media/image159.png"/><Relationship Id="rId545" Type="http://schemas.openxmlformats.org/officeDocument/2006/relationships/customXml" Target="../ink/ink293.xml"/><Relationship Id="rId752" Type="http://schemas.openxmlformats.org/officeDocument/2006/relationships/image" Target="../media/image345.png"/><Relationship Id="rId1175" Type="http://schemas.openxmlformats.org/officeDocument/2006/relationships/customXml" Target="../ink/ink643.xml"/><Relationship Id="rId1382" Type="http://schemas.openxmlformats.org/officeDocument/2006/relationships/customXml" Target="../ink/ink765.xml"/><Relationship Id="rId2019" Type="http://schemas.openxmlformats.org/officeDocument/2006/relationships/image" Target="../media/image879.png"/><Relationship Id="rId2226" Type="http://schemas.openxmlformats.org/officeDocument/2006/relationships/customXml" Target="../ink/ink1266.xml"/><Relationship Id="rId2433" Type="http://schemas.openxmlformats.org/officeDocument/2006/relationships/image" Target="../media/image1045.png"/><Relationship Id="rId2640" Type="http://schemas.openxmlformats.org/officeDocument/2006/relationships/image" Target="../media/image1129.png"/><Relationship Id="rId2878" Type="http://schemas.openxmlformats.org/officeDocument/2006/relationships/customXml" Target="../ink/ink1638.xml"/><Relationship Id="rId405" Type="http://schemas.openxmlformats.org/officeDocument/2006/relationships/customXml" Target="../ink/ink210.xml"/><Relationship Id="rId612" Type="http://schemas.openxmlformats.org/officeDocument/2006/relationships/customXml" Target="../ink/ink329.xml"/><Relationship Id="rId1035" Type="http://schemas.openxmlformats.org/officeDocument/2006/relationships/customXml" Target="../ink/ink568.xml"/><Relationship Id="rId1242" Type="http://schemas.openxmlformats.org/officeDocument/2006/relationships/customXml" Target="../ink/ink679.xml"/><Relationship Id="rId1687" Type="http://schemas.openxmlformats.org/officeDocument/2006/relationships/customXml" Target="../ink/ink942.xml"/><Relationship Id="rId1894" Type="http://schemas.openxmlformats.org/officeDocument/2006/relationships/customXml" Target="../ink/ink1066.xml"/><Relationship Id="rId2500" Type="http://schemas.openxmlformats.org/officeDocument/2006/relationships/customXml" Target="../ink/ink1422.xml"/><Relationship Id="rId2738" Type="http://schemas.openxmlformats.org/officeDocument/2006/relationships/customXml" Target="../ink/ink1565.xml"/><Relationship Id="rId2945" Type="http://schemas.openxmlformats.org/officeDocument/2006/relationships/customXml" Target="../ink/ink1680.xml"/><Relationship Id="rId917" Type="http://schemas.openxmlformats.org/officeDocument/2006/relationships/customXml" Target="../ink/ink505.xml"/><Relationship Id="rId1102" Type="http://schemas.openxmlformats.org/officeDocument/2006/relationships/image" Target="../media/image493.png"/><Relationship Id="rId1547" Type="http://schemas.openxmlformats.org/officeDocument/2006/relationships/customXml" Target="../ink/ink860.xml"/><Relationship Id="rId1754" Type="http://schemas.openxmlformats.org/officeDocument/2006/relationships/image" Target="../media/image768.png"/><Relationship Id="rId1961" Type="http://schemas.openxmlformats.org/officeDocument/2006/relationships/image" Target="../media/image856.png"/><Relationship Id="rId2805" Type="http://schemas.openxmlformats.org/officeDocument/2006/relationships/image" Target="../media/image1203.png"/><Relationship Id="rId46" Type="http://schemas.openxmlformats.org/officeDocument/2006/relationships/customXml" Target="../ink/ink21.xml"/><Relationship Id="rId1407" Type="http://schemas.openxmlformats.org/officeDocument/2006/relationships/image" Target="../media/image623.png"/><Relationship Id="rId1614" Type="http://schemas.openxmlformats.org/officeDocument/2006/relationships/customXml" Target="../ink/ink895.xml"/><Relationship Id="rId1821" Type="http://schemas.openxmlformats.org/officeDocument/2006/relationships/customXml" Target="../ink/ink1024.xml"/><Relationship Id="rId195" Type="http://schemas.openxmlformats.org/officeDocument/2006/relationships/customXml" Target="../ink/ink99.xml"/><Relationship Id="rId1919" Type="http://schemas.openxmlformats.org/officeDocument/2006/relationships/image" Target="../media/image837.png"/><Relationship Id="rId2083" Type="http://schemas.openxmlformats.org/officeDocument/2006/relationships/customXml" Target="../ink/ink1174.xml"/><Relationship Id="rId2290" Type="http://schemas.openxmlformats.org/officeDocument/2006/relationships/customXml" Target="../ink/ink1299.xml"/><Relationship Id="rId2388" Type="http://schemas.openxmlformats.org/officeDocument/2006/relationships/customXml" Target="../ink/ink1355.xml"/><Relationship Id="rId2595" Type="http://schemas.openxmlformats.org/officeDocument/2006/relationships/customXml" Target="../ink/ink1479.xml"/><Relationship Id="rId262" Type="http://schemas.openxmlformats.org/officeDocument/2006/relationships/customXml" Target="../ink/ink135.xml"/><Relationship Id="rId567" Type="http://schemas.openxmlformats.org/officeDocument/2006/relationships/image" Target="../media/image257.png"/><Relationship Id="rId1197" Type="http://schemas.openxmlformats.org/officeDocument/2006/relationships/image" Target="../media/image538.png"/><Relationship Id="rId2150" Type="http://schemas.openxmlformats.org/officeDocument/2006/relationships/customXml" Target="../ink/ink1216.xml"/><Relationship Id="rId2248" Type="http://schemas.openxmlformats.org/officeDocument/2006/relationships/customXml" Target="../ink/ink1278.xml"/><Relationship Id="rId122" Type="http://schemas.openxmlformats.org/officeDocument/2006/relationships/image" Target="../media/image58.png"/><Relationship Id="rId774" Type="http://schemas.openxmlformats.org/officeDocument/2006/relationships/image" Target="../media/image356.png"/><Relationship Id="rId981" Type="http://schemas.openxmlformats.org/officeDocument/2006/relationships/image" Target="../media/image437.png"/><Relationship Id="rId1057" Type="http://schemas.openxmlformats.org/officeDocument/2006/relationships/customXml" Target="../ink/ink581.xml"/><Relationship Id="rId2010" Type="http://schemas.openxmlformats.org/officeDocument/2006/relationships/customXml" Target="../ink/ink1131.xml"/><Relationship Id="rId2455" Type="http://schemas.openxmlformats.org/officeDocument/2006/relationships/customXml" Target="../ink/ink1396.xml"/><Relationship Id="rId2662" Type="http://schemas.openxmlformats.org/officeDocument/2006/relationships/image" Target="../media/image1140.png"/><Relationship Id="rId427" Type="http://schemas.openxmlformats.org/officeDocument/2006/relationships/customXml" Target="../ink/ink223.xml"/><Relationship Id="rId634" Type="http://schemas.openxmlformats.org/officeDocument/2006/relationships/customXml" Target="../ink/ink342.xml"/><Relationship Id="rId841" Type="http://schemas.openxmlformats.org/officeDocument/2006/relationships/customXml" Target="../ink/ink458.xml"/><Relationship Id="rId1264" Type="http://schemas.openxmlformats.org/officeDocument/2006/relationships/customXml" Target="../ink/ink690.xml"/><Relationship Id="rId1471" Type="http://schemas.openxmlformats.org/officeDocument/2006/relationships/customXml" Target="../ink/ink820.xml"/><Relationship Id="rId1569" Type="http://schemas.openxmlformats.org/officeDocument/2006/relationships/customXml" Target="../ink/ink871.xml"/><Relationship Id="rId2108" Type="http://schemas.openxmlformats.org/officeDocument/2006/relationships/customXml" Target="../ink/ink1193.xml"/><Relationship Id="rId2315" Type="http://schemas.openxmlformats.org/officeDocument/2006/relationships/customXml" Target="../ink/ink1312.xml"/><Relationship Id="rId2522" Type="http://schemas.openxmlformats.org/officeDocument/2006/relationships/customXml" Target="../ink/ink1435.xml"/><Relationship Id="rId2967" Type="http://schemas.openxmlformats.org/officeDocument/2006/relationships/customXml" Target="../ink/ink1696.xml"/><Relationship Id="rId701" Type="http://schemas.openxmlformats.org/officeDocument/2006/relationships/customXml" Target="../ink/ink378.xml"/><Relationship Id="rId939" Type="http://schemas.openxmlformats.org/officeDocument/2006/relationships/image" Target="../media/image418.png"/><Relationship Id="rId1124" Type="http://schemas.openxmlformats.org/officeDocument/2006/relationships/customXml" Target="../ink/ink617.xml"/><Relationship Id="rId1331" Type="http://schemas.openxmlformats.org/officeDocument/2006/relationships/customXml" Target="../ink/ink735.xml"/><Relationship Id="rId1776" Type="http://schemas.openxmlformats.org/officeDocument/2006/relationships/image" Target="../media/image779.png"/><Relationship Id="rId1983" Type="http://schemas.openxmlformats.org/officeDocument/2006/relationships/image" Target="../media/image867.png"/><Relationship Id="rId2827" Type="http://schemas.openxmlformats.org/officeDocument/2006/relationships/image" Target="../media/image1214.png"/><Relationship Id="rId68" Type="http://schemas.openxmlformats.org/officeDocument/2006/relationships/customXml" Target="../ink/ink32.xml"/><Relationship Id="rId1429" Type="http://schemas.openxmlformats.org/officeDocument/2006/relationships/image" Target="../media/image629.png"/><Relationship Id="rId1636" Type="http://schemas.openxmlformats.org/officeDocument/2006/relationships/customXml" Target="../ink/ink910.xml"/><Relationship Id="rId1843" Type="http://schemas.openxmlformats.org/officeDocument/2006/relationships/customXml" Target="../ink/ink1039.xml"/><Relationship Id="rId1703" Type="http://schemas.openxmlformats.org/officeDocument/2006/relationships/customXml" Target="../ink/ink951.xml"/><Relationship Id="rId1910" Type="http://schemas.openxmlformats.org/officeDocument/2006/relationships/customXml" Target="../ink/ink1074.xml"/><Relationship Id="rId284" Type="http://schemas.openxmlformats.org/officeDocument/2006/relationships/image" Target="../media/image134.png"/><Relationship Id="rId491" Type="http://schemas.openxmlformats.org/officeDocument/2006/relationships/customXml" Target="../ink/ink256.xml"/><Relationship Id="rId2172" Type="http://schemas.openxmlformats.org/officeDocument/2006/relationships/customXml" Target="../ink/ink1230.xml"/><Relationship Id="rId3016" Type="http://schemas.openxmlformats.org/officeDocument/2006/relationships/customXml" Target="../ink/ink1724.xml"/><Relationship Id="rId144" Type="http://schemas.openxmlformats.org/officeDocument/2006/relationships/image" Target="../media/image69.png"/><Relationship Id="rId589" Type="http://schemas.openxmlformats.org/officeDocument/2006/relationships/image" Target="../media/image268.png"/><Relationship Id="rId796" Type="http://schemas.openxmlformats.org/officeDocument/2006/relationships/customXml" Target="../ink/ink430.xml"/><Relationship Id="rId2477" Type="http://schemas.openxmlformats.org/officeDocument/2006/relationships/customXml" Target="../ink/ink1409.xml"/><Relationship Id="rId2684" Type="http://schemas.openxmlformats.org/officeDocument/2006/relationships/customXml" Target="../ink/ink1533.xml"/><Relationship Id="rId351" Type="http://schemas.openxmlformats.org/officeDocument/2006/relationships/customXml" Target="../ink/ink182.xml"/><Relationship Id="rId449" Type="http://schemas.openxmlformats.org/officeDocument/2006/relationships/customXml" Target="../ink/ink235.xml"/><Relationship Id="rId656" Type="http://schemas.openxmlformats.org/officeDocument/2006/relationships/customXml" Target="../ink/ink354.xml"/><Relationship Id="rId863" Type="http://schemas.openxmlformats.org/officeDocument/2006/relationships/customXml" Target="../ink/ink471.xml"/><Relationship Id="rId1079" Type="http://schemas.openxmlformats.org/officeDocument/2006/relationships/image" Target="../media/image482.png"/><Relationship Id="rId1286" Type="http://schemas.openxmlformats.org/officeDocument/2006/relationships/customXml" Target="../ink/ink704.xml"/><Relationship Id="rId1493" Type="http://schemas.openxmlformats.org/officeDocument/2006/relationships/customXml" Target="../ink/ink831.xml"/><Relationship Id="rId2032" Type="http://schemas.openxmlformats.org/officeDocument/2006/relationships/customXml" Target="../ink/ink1143.xml"/><Relationship Id="rId2337" Type="http://schemas.openxmlformats.org/officeDocument/2006/relationships/customXml" Target="../ink/ink1323.xml"/><Relationship Id="rId2544" Type="http://schemas.openxmlformats.org/officeDocument/2006/relationships/customXml" Target="../ink/ink1446.xml"/><Relationship Id="rId2891" Type="http://schemas.openxmlformats.org/officeDocument/2006/relationships/image" Target="../media/image1242.png"/><Relationship Id="rId2989" Type="http://schemas.openxmlformats.org/officeDocument/2006/relationships/image" Target="../media/image1277.png"/><Relationship Id="rId211" Type="http://schemas.openxmlformats.org/officeDocument/2006/relationships/customXml" Target="../ink/ink107.xml"/><Relationship Id="rId309" Type="http://schemas.openxmlformats.org/officeDocument/2006/relationships/image" Target="../media/image146.png"/><Relationship Id="rId516" Type="http://schemas.openxmlformats.org/officeDocument/2006/relationships/image" Target="../media/image244.png"/><Relationship Id="rId1146" Type="http://schemas.openxmlformats.org/officeDocument/2006/relationships/customXml" Target="../ink/ink628.xml"/><Relationship Id="rId1798" Type="http://schemas.openxmlformats.org/officeDocument/2006/relationships/customXml" Target="../ink/ink1008.xml"/><Relationship Id="rId2751" Type="http://schemas.openxmlformats.org/officeDocument/2006/relationships/image" Target="../media/image1176.png"/><Relationship Id="rId2849" Type="http://schemas.openxmlformats.org/officeDocument/2006/relationships/image" Target="../media/image1223.png"/><Relationship Id="rId723" Type="http://schemas.openxmlformats.org/officeDocument/2006/relationships/customXml" Target="../ink/ink389.xml"/><Relationship Id="rId930" Type="http://schemas.openxmlformats.org/officeDocument/2006/relationships/image" Target="../media/image415.png"/><Relationship Id="rId1006" Type="http://schemas.openxmlformats.org/officeDocument/2006/relationships/customXml" Target="../ink/ink553.xml"/><Relationship Id="rId1353" Type="http://schemas.openxmlformats.org/officeDocument/2006/relationships/customXml" Target="../ink/ink749.xml"/><Relationship Id="rId1560" Type="http://schemas.openxmlformats.org/officeDocument/2006/relationships/image" Target="../media/image690.png"/><Relationship Id="rId1658" Type="http://schemas.openxmlformats.org/officeDocument/2006/relationships/customXml" Target="../ink/ink924.xml"/><Relationship Id="rId1865" Type="http://schemas.openxmlformats.org/officeDocument/2006/relationships/customXml" Target="../ink/ink1050.xml"/><Relationship Id="rId2404" Type="http://schemas.openxmlformats.org/officeDocument/2006/relationships/image" Target="../media/image1035.png"/><Relationship Id="rId2611" Type="http://schemas.openxmlformats.org/officeDocument/2006/relationships/image" Target="../media/image1115.png"/><Relationship Id="rId2709" Type="http://schemas.openxmlformats.org/officeDocument/2006/relationships/image" Target="../media/image1155.png"/><Relationship Id="rId1213" Type="http://schemas.openxmlformats.org/officeDocument/2006/relationships/image" Target="../media/image546.png"/><Relationship Id="rId1420" Type="http://schemas.openxmlformats.org/officeDocument/2006/relationships/customXml" Target="../ink/ink789.xml"/><Relationship Id="rId1518" Type="http://schemas.openxmlformats.org/officeDocument/2006/relationships/image" Target="../media/image671.png"/><Relationship Id="rId2916" Type="http://schemas.openxmlformats.org/officeDocument/2006/relationships/customXml" Target="../ink/ink1658.xml"/><Relationship Id="rId1725" Type="http://schemas.openxmlformats.org/officeDocument/2006/relationships/image" Target="../media/image755.png"/><Relationship Id="rId1932" Type="http://schemas.openxmlformats.org/officeDocument/2006/relationships/customXml" Target="../ink/ink1085.xml"/><Relationship Id="rId17" Type="http://schemas.openxmlformats.org/officeDocument/2006/relationships/image" Target="../media/image8.png"/><Relationship Id="rId2194" Type="http://schemas.openxmlformats.org/officeDocument/2006/relationships/customXml" Target="../ink/ink1243.xml"/><Relationship Id="rId166" Type="http://schemas.openxmlformats.org/officeDocument/2006/relationships/image" Target="../media/image80.png"/><Relationship Id="rId373" Type="http://schemas.openxmlformats.org/officeDocument/2006/relationships/customXml" Target="../ink/ink194.xml"/><Relationship Id="rId580" Type="http://schemas.openxmlformats.org/officeDocument/2006/relationships/customXml" Target="../ink/ink313.xml"/><Relationship Id="rId2054" Type="http://schemas.openxmlformats.org/officeDocument/2006/relationships/customXml" Target="../ink/ink1154.xml"/><Relationship Id="rId2261" Type="http://schemas.openxmlformats.org/officeDocument/2006/relationships/image" Target="../media/image973.png"/><Relationship Id="rId2499" Type="http://schemas.openxmlformats.org/officeDocument/2006/relationships/image" Target="../media/image1074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1.png"/><Relationship Id="rId440" Type="http://schemas.openxmlformats.org/officeDocument/2006/relationships/image" Target="../media/image206.png"/><Relationship Id="rId678" Type="http://schemas.openxmlformats.org/officeDocument/2006/relationships/image" Target="../media/image308.png"/><Relationship Id="rId885" Type="http://schemas.openxmlformats.org/officeDocument/2006/relationships/customXml" Target="../ink/ink483.xml"/><Relationship Id="rId1070" Type="http://schemas.openxmlformats.org/officeDocument/2006/relationships/image" Target="../media/image479.png"/><Relationship Id="rId2121" Type="http://schemas.openxmlformats.org/officeDocument/2006/relationships/image" Target="../media/image916.png"/><Relationship Id="rId2359" Type="http://schemas.openxmlformats.org/officeDocument/2006/relationships/customXml" Target="../ink/ink1335.xml"/><Relationship Id="rId2566" Type="http://schemas.openxmlformats.org/officeDocument/2006/relationships/customXml" Target="../ink/ink1459.xml"/><Relationship Id="rId2773" Type="http://schemas.openxmlformats.org/officeDocument/2006/relationships/image" Target="../media/image1187.png"/><Relationship Id="rId2980" Type="http://schemas.openxmlformats.org/officeDocument/2006/relationships/customXml" Target="../ink/ink1704.xml"/><Relationship Id="rId300" Type="http://schemas.openxmlformats.org/officeDocument/2006/relationships/customXml" Target="../ink/ink155.xml"/><Relationship Id="rId538" Type="http://schemas.openxmlformats.org/officeDocument/2006/relationships/customXml" Target="../ink/ink286.xml"/><Relationship Id="rId745" Type="http://schemas.openxmlformats.org/officeDocument/2006/relationships/customXml" Target="../ink/ink400.xml"/><Relationship Id="rId952" Type="http://schemas.openxmlformats.org/officeDocument/2006/relationships/customXml" Target="../ink/ink526.xml"/><Relationship Id="rId1168" Type="http://schemas.openxmlformats.org/officeDocument/2006/relationships/image" Target="../media/image525.png"/><Relationship Id="rId1375" Type="http://schemas.openxmlformats.org/officeDocument/2006/relationships/customXml" Target="../ink/ink761.xml"/><Relationship Id="rId1582" Type="http://schemas.openxmlformats.org/officeDocument/2006/relationships/image" Target="../media/image701.png"/><Relationship Id="rId2219" Type="http://schemas.openxmlformats.org/officeDocument/2006/relationships/customXml" Target="../ink/ink1259.xml"/><Relationship Id="rId2426" Type="http://schemas.openxmlformats.org/officeDocument/2006/relationships/customXml" Target="../ink/ink1381.xml"/><Relationship Id="rId2633" Type="http://schemas.openxmlformats.org/officeDocument/2006/relationships/customXml" Target="../ink/ink1504.xml"/><Relationship Id="rId81" Type="http://schemas.openxmlformats.org/officeDocument/2006/relationships/image" Target="../media/image39.png"/><Relationship Id="rId605" Type="http://schemas.openxmlformats.org/officeDocument/2006/relationships/image" Target="../media/image276.png"/><Relationship Id="rId812" Type="http://schemas.openxmlformats.org/officeDocument/2006/relationships/customXml" Target="../ink/ink443.xml"/><Relationship Id="rId1028" Type="http://schemas.openxmlformats.org/officeDocument/2006/relationships/image" Target="../media/image460.png"/><Relationship Id="rId1235" Type="http://schemas.openxmlformats.org/officeDocument/2006/relationships/image" Target="../media/image556.png"/><Relationship Id="rId1442" Type="http://schemas.openxmlformats.org/officeDocument/2006/relationships/customXml" Target="../ink/ink803.xml"/><Relationship Id="rId1887" Type="http://schemas.openxmlformats.org/officeDocument/2006/relationships/image" Target="../media/image821.png"/><Relationship Id="rId2840" Type="http://schemas.openxmlformats.org/officeDocument/2006/relationships/customXml" Target="../ink/ink1618.xml"/><Relationship Id="rId2938" Type="http://schemas.openxmlformats.org/officeDocument/2006/relationships/image" Target="../media/image1260.png"/><Relationship Id="rId1302" Type="http://schemas.openxmlformats.org/officeDocument/2006/relationships/customXml" Target="../ink/ink716.xml"/><Relationship Id="rId1747" Type="http://schemas.openxmlformats.org/officeDocument/2006/relationships/customXml" Target="../ink/ink979.xml"/><Relationship Id="rId1954" Type="http://schemas.openxmlformats.org/officeDocument/2006/relationships/customXml" Target="../ink/ink1096.xml"/><Relationship Id="rId2700" Type="http://schemas.openxmlformats.org/officeDocument/2006/relationships/image" Target="../media/image1151.png"/><Relationship Id="rId39" Type="http://schemas.openxmlformats.org/officeDocument/2006/relationships/image" Target="../media/image19.png"/><Relationship Id="rId1607" Type="http://schemas.openxmlformats.org/officeDocument/2006/relationships/image" Target="../media/image713.png"/><Relationship Id="rId1814" Type="http://schemas.openxmlformats.org/officeDocument/2006/relationships/customXml" Target="../ink/ink1019.xml"/><Relationship Id="rId188" Type="http://schemas.openxmlformats.org/officeDocument/2006/relationships/customXml" Target="../ink/ink95.xml"/><Relationship Id="rId395" Type="http://schemas.openxmlformats.org/officeDocument/2006/relationships/customXml" Target="../ink/ink205.xml"/><Relationship Id="rId2076" Type="http://schemas.openxmlformats.org/officeDocument/2006/relationships/customXml" Target="../ink/ink1167.xml"/><Relationship Id="rId2283" Type="http://schemas.openxmlformats.org/officeDocument/2006/relationships/image" Target="../media/image984.png"/><Relationship Id="rId2490" Type="http://schemas.openxmlformats.org/officeDocument/2006/relationships/image" Target="../media/image1071.png"/><Relationship Id="rId2588" Type="http://schemas.openxmlformats.org/officeDocument/2006/relationships/customXml" Target="../ink/ink1475.xml"/><Relationship Id="rId255" Type="http://schemas.openxmlformats.org/officeDocument/2006/relationships/image" Target="../media/image121.png"/><Relationship Id="rId462" Type="http://schemas.openxmlformats.org/officeDocument/2006/relationships/image" Target="../media/image217.png"/><Relationship Id="rId1092" Type="http://schemas.openxmlformats.org/officeDocument/2006/relationships/customXml" Target="../ink/ink600.xml"/><Relationship Id="rId1397" Type="http://schemas.openxmlformats.org/officeDocument/2006/relationships/image" Target="../media/image618.png"/><Relationship Id="rId2143" Type="http://schemas.openxmlformats.org/officeDocument/2006/relationships/image" Target="../media/image927.png"/><Relationship Id="rId2350" Type="http://schemas.openxmlformats.org/officeDocument/2006/relationships/image" Target="../media/image1017.png"/><Relationship Id="rId2795" Type="http://schemas.openxmlformats.org/officeDocument/2006/relationships/image" Target="../media/image1198.png"/><Relationship Id="rId115" Type="http://schemas.openxmlformats.org/officeDocument/2006/relationships/image" Target="../media/image55.png"/><Relationship Id="rId322" Type="http://schemas.openxmlformats.org/officeDocument/2006/relationships/customXml" Target="../ink/ink167.xml"/><Relationship Id="rId767" Type="http://schemas.openxmlformats.org/officeDocument/2006/relationships/customXml" Target="../ink/ink411.xml"/><Relationship Id="rId974" Type="http://schemas.openxmlformats.org/officeDocument/2006/relationships/customXml" Target="../ink/ink537.xml"/><Relationship Id="rId2003" Type="http://schemas.openxmlformats.org/officeDocument/2006/relationships/image" Target="../media/image872.png"/><Relationship Id="rId2210" Type="http://schemas.openxmlformats.org/officeDocument/2006/relationships/customXml" Target="../ink/ink1253.xml"/><Relationship Id="rId2448" Type="http://schemas.openxmlformats.org/officeDocument/2006/relationships/customXml" Target="../ink/ink1392.xml"/><Relationship Id="rId2655" Type="http://schemas.openxmlformats.org/officeDocument/2006/relationships/customXml" Target="../ink/ink1515.xml"/><Relationship Id="rId2862" Type="http://schemas.openxmlformats.org/officeDocument/2006/relationships/customXml" Target="../ink/ink1629.xml"/><Relationship Id="rId627" Type="http://schemas.openxmlformats.org/officeDocument/2006/relationships/image" Target="../media/image287.png"/><Relationship Id="rId834" Type="http://schemas.openxmlformats.org/officeDocument/2006/relationships/image" Target="../media/image376.png"/><Relationship Id="rId1257" Type="http://schemas.openxmlformats.org/officeDocument/2006/relationships/image" Target="../media/image567.png"/><Relationship Id="rId1464" Type="http://schemas.openxmlformats.org/officeDocument/2006/relationships/customXml" Target="../ink/ink814.xml"/><Relationship Id="rId1671" Type="http://schemas.openxmlformats.org/officeDocument/2006/relationships/image" Target="../media/image735.png"/><Relationship Id="rId2308" Type="http://schemas.openxmlformats.org/officeDocument/2006/relationships/image" Target="../media/image996.png"/><Relationship Id="rId2515" Type="http://schemas.openxmlformats.org/officeDocument/2006/relationships/customXml" Target="../ink/ink1430.xml"/><Relationship Id="rId2722" Type="http://schemas.openxmlformats.org/officeDocument/2006/relationships/customXml" Target="../ink/ink1557.xml"/><Relationship Id="rId901" Type="http://schemas.openxmlformats.org/officeDocument/2006/relationships/customXml" Target="../ink/ink494.xml"/><Relationship Id="rId1117" Type="http://schemas.openxmlformats.org/officeDocument/2006/relationships/customXml" Target="../ink/ink613.xml"/><Relationship Id="rId1324" Type="http://schemas.openxmlformats.org/officeDocument/2006/relationships/image" Target="../media/image589.png"/><Relationship Id="rId1531" Type="http://schemas.openxmlformats.org/officeDocument/2006/relationships/customXml" Target="../ink/ink851.xml"/><Relationship Id="rId1769" Type="http://schemas.openxmlformats.org/officeDocument/2006/relationships/customXml" Target="../ink/ink990.xml"/><Relationship Id="rId1976" Type="http://schemas.openxmlformats.org/officeDocument/2006/relationships/customXml" Target="../ink/ink1109.xml"/><Relationship Id="rId30" Type="http://schemas.openxmlformats.org/officeDocument/2006/relationships/customXml" Target="../ink/ink12.xml"/><Relationship Id="rId1629" Type="http://schemas.openxmlformats.org/officeDocument/2006/relationships/customXml" Target="../ink/ink906.xml"/><Relationship Id="rId1836" Type="http://schemas.openxmlformats.org/officeDocument/2006/relationships/customXml" Target="../ink/ink1034.xml"/><Relationship Id="rId1903" Type="http://schemas.openxmlformats.org/officeDocument/2006/relationships/image" Target="../media/image829.png"/><Relationship Id="rId2098" Type="http://schemas.openxmlformats.org/officeDocument/2006/relationships/image" Target="../media/image908.png"/><Relationship Id="rId277" Type="http://schemas.openxmlformats.org/officeDocument/2006/relationships/customXml" Target="../ink/ink143.xml"/><Relationship Id="rId484" Type="http://schemas.openxmlformats.org/officeDocument/2006/relationships/image" Target="../media/image228.png"/><Relationship Id="rId2165" Type="http://schemas.openxmlformats.org/officeDocument/2006/relationships/customXml" Target="../ink/ink1226.xml"/><Relationship Id="rId3009" Type="http://schemas.openxmlformats.org/officeDocument/2006/relationships/image" Target="../media/image1285.png"/><Relationship Id="rId137" Type="http://schemas.openxmlformats.org/officeDocument/2006/relationships/customXml" Target="../ink/ink68.xml"/><Relationship Id="rId344" Type="http://schemas.openxmlformats.org/officeDocument/2006/relationships/image" Target="../media/image162.png"/><Relationship Id="rId691" Type="http://schemas.openxmlformats.org/officeDocument/2006/relationships/customXml" Target="../ink/ink373.xml"/><Relationship Id="rId789" Type="http://schemas.openxmlformats.org/officeDocument/2006/relationships/customXml" Target="../ink/ink424.xml"/><Relationship Id="rId996" Type="http://schemas.openxmlformats.org/officeDocument/2006/relationships/customXml" Target="../ink/ink548.xml"/><Relationship Id="rId2025" Type="http://schemas.openxmlformats.org/officeDocument/2006/relationships/image" Target="../media/image882.png"/><Relationship Id="rId2372" Type="http://schemas.openxmlformats.org/officeDocument/2006/relationships/customXml" Target="../ink/ink1346.xml"/><Relationship Id="rId2677" Type="http://schemas.openxmlformats.org/officeDocument/2006/relationships/image" Target="../media/image1144.png"/><Relationship Id="rId2884" Type="http://schemas.openxmlformats.org/officeDocument/2006/relationships/customXml" Target="../ink/ink1642.xml"/><Relationship Id="rId551" Type="http://schemas.openxmlformats.org/officeDocument/2006/relationships/image" Target="../media/image249.png"/><Relationship Id="rId649" Type="http://schemas.openxmlformats.org/officeDocument/2006/relationships/image" Target="../media/image295.png"/><Relationship Id="rId856" Type="http://schemas.openxmlformats.org/officeDocument/2006/relationships/image" Target="../media/image385.png"/><Relationship Id="rId1181" Type="http://schemas.openxmlformats.org/officeDocument/2006/relationships/customXml" Target="../ink/ink646.xml"/><Relationship Id="rId1279" Type="http://schemas.openxmlformats.org/officeDocument/2006/relationships/image" Target="../media/image578.png"/><Relationship Id="rId1486" Type="http://schemas.openxmlformats.org/officeDocument/2006/relationships/image" Target="../media/image655.png"/><Relationship Id="rId2232" Type="http://schemas.openxmlformats.org/officeDocument/2006/relationships/customXml" Target="../ink/ink1270.xml"/><Relationship Id="rId2537" Type="http://schemas.openxmlformats.org/officeDocument/2006/relationships/image" Target="../media/image1091.png"/><Relationship Id="rId204" Type="http://schemas.openxmlformats.org/officeDocument/2006/relationships/image" Target="../media/image97.png"/><Relationship Id="rId411" Type="http://schemas.openxmlformats.org/officeDocument/2006/relationships/customXml" Target="../ink/ink213.xml"/><Relationship Id="rId509" Type="http://schemas.openxmlformats.org/officeDocument/2006/relationships/customXml" Target="../ink/ink265.xml"/><Relationship Id="rId1041" Type="http://schemas.openxmlformats.org/officeDocument/2006/relationships/customXml" Target="../ink/ink571.xml"/><Relationship Id="rId1139" Type="http://schemas.openxmlformats.org/officeDocument/2006/relationships/image" Target="../media/image511.png"/><Relationship Id="rId1346" Type="http://schemas.openxmlformats.org/officeDocument/2006/relationships/customXml" Target="../ink/ink744.xml"/><Relationship Id="rId1693" Type="http://schemas.openxmlformats.org/officeDocument/2006/relationships/customXml" Target="../ink/ink946.xml"/><Relationship Id="rId1998" Type="http://schemas.openxmlformats.org/officeDocument/2006/relationships/image" Target="../media/image871.png"/><Relationship Id="rId2744" Type="http://schemas.openxmlformats.org/officeDocument/2006/relationships/customXml" Target="../ink/ink1568.xml"/><Relationship Id="rId2951" Type="http://schemas.openxmlformats.org/officeDocument/2006/relationships/customXml" Target="../ink/ink1685.xml"/><Relationship Id="rId716" Type="http://schemas.openxmlformats.org/officeDocument/2006/relationships/image" Target="../media/image327.png"/><Relationship Id="rId923" Type="http://schemas.openxmlformats.org/officeDocument/2006/relationships/customXml" Target="../ink/ink508.xml"/><Relationship Id="rId1553" Type="http://schemas.openxmlformats.org/officeDocument/2006/relationships/customXml" Target="../ink/ink863.xml"/><Relationship Id="rId1760" Type="http://schemas.openxmlformats.org/officeDocument/2006/relationships/image" Target="../media/image771.png"/><Relationship Id="rId1858" Type="http://schemas.openxmlformats.org/officeDocument/2006/relationships/image" Target="../media/image808.png"/><Relationship Id="rId2604" Type="http://schemas.openxmlformats.org/officeDocument/2006/relationships/image" Target="../media/image1114.png"/><Relationship Id="rId2811" Type="http://schemas.openxmlformats.org/officeDocument/2006/relationships/image" Target="../media/image1206.png"/><Relationship Id="rId52" Type="http://schemas.openxmlformats.org/officeDocument/2006/relationships/customXml" Target="../ink/ink24.xml"/><Relationship Id="rId1206" Type="http://schemas.openxmlformats.org/officeDocument/2006/relationships/customXml" Target="../ink/ink660.xml"/><Relationship Id="rId1413" Type="http://schemas.openxmlformats.org/officeDocument/2006/relationships/image" Target="../media/image626.png"/><Relationship Id="rId1620" Type="http://schemas.openxmlformats.org/officeDocument/2006/relationships/image" Target="../media/image717.png"/><Relationship Id="rId2909" Type="http://schemas.openxmlformats.org/officeDocument/2006/relationships/image" Target="../media/image1251.png"/><Relationship Id="rId1718" Type="http://schemas.openxmlformats.org/officeDocument/2006/relationships/customXml" Target="../ink/ink960.xml"/><Relationship Id="rId1925" Type="http://schemas.openxmlformats.org/officeDocument/2006/relationships/image" Target="../media/image840.png"/><Relationship Id="rId299" Type="http://schemas.openxmlformats.org/officeDocument/2006/relationships/image" Target="../media/image141.png"/><Relationship Id="rId2187" Type="http://schemas.openxmlformats.org/officeDocument/2006/relationships/customXml" Target="../ink/ink1239.xml"/><Relationship Id="rId2394" Type="http://schemas.openxmlformats.org/officeDocument/2006/relationships/customXml" Target="../ink/ink1360.xml"/><Relationship Id="rId159" Type="http://schemas.openxmlformats.org/officeDocument/2006/relationships/customXml" Target="../ink/ink79.xml"/><Relationship Id="rId366" Type="http://schemas.openxmlformats.org/officeDocument/2006/relationships/image" Target="../media/image173.png"/><Relationship Id="rId573" Type="http://schemas.openxmlformats.org/officeDocument/2006/relationships/image" Target="../media/image260.png"/><Relationship Id="rId780" Type="http://schemas.openxmlformats.org/officeDocument/2006/relationships/image" Target="../media/image359.png"/><Relationship Id="rId2047" Type="http://schemas.openxmlformats.org/officeDocument/2006/relationships/image" Target="../media/image893.png"/><Relationship Id="rId2254" Type="http://schemas.openxmlformats.org/officeDocument/2006/relationships/customXml" Target="../ink/ink1281.xml"/><Relationship Id="rId2461" Type="http://schemas.openxmlformats.org/officeDocument/2006/relationships/customXml" Target="../ink/ink1399.xml"/><Relationship Id="rId2699" Type="http://schemas.openxmlformats.org/officeDocument/2006/relationships/customXml" Target="../ink/ink1545.xml"/><Relationship Id="rId3000" Type="http://schemas.openxmlformats.org/officeDocument/2006/relationships/customXml" Target="../ink/ink1715.xml"/><Relationship Id="rId226" Type="http://schemas.openxmlformats.org/officeDocument/2006/relationships/image" Target="../media/image108.png"/><Relationship Id="rId433" Type="http://schemas.openxmlformats.org/officeDocument/2006/relationships/customXml" Target="../ink/ink227.xml"/><Relationship Id="rId878" Type="http://schemas.openxmlformats.org/officeDocument/2006/relationships/customXml" Target="../ink/ink479.xml"/><Relationship Id="rId1063" Type="http://schemas.openxmlformats.org/officeDocument/2006/relationships/customXml" Target="../ink/ink584.xml"/><Relationship Id="rId1270" Type="http://schemas.openxmlformats.org/officeDocument/2006/relationships/customXml" Target="../ink/ink693.xml"/><Relationship Id="rId2114" Type="http://schemas.openxmlformats.org/officeDocument/2006/relationships/image" Target="../media/image914.png"/><Relationship Id="rId2559" Type="http://schemas.openxmlformats.org/officeDocument/2006/relationships/customXml" Target="../ink/ink1454.xml"/><Relationship Id="rId2766" Type="http://schemas.openxmlformats.org/officeDocument/2006/relationships/customXml" Target="../ink/ink1579.xml"/><Relationship Id="rId2973" Type="http://schemas.openxmlformats.org/officeDocument/2006/relationships/customXml" Target="../ink/ink1699.xml"/><Relationship Id="rId640" Type="http://schemas.openxmlformats.org/officeDocument/2006/relationships/customXml" Target="../ink/ink346.xml"/><Relationship Id="rId738" Type="http://schemas.openxmlformats.org/officeDocument/2006/relationships/image" Target="../media/image338.png"/><Relationship Id="rId945" Type="http://schemas.openxmlformats.org/officeDocument/2006/relationships/image" Target="../media/image419.png"/><Relationship Id="rId1368" Type="http://schemas.openxmlformats.org/officeDocument/2006/relationships/image" Target="../media/image607.png"/><Relationship Id="rId1575" Type="http://schemas.openxmlformats.org/officeDocument/2006/relationships/customXml" Target="../ink/ink874.xml"/><Relationship Id="rId1782" Type="http://schemas.openxmlformats.org/officeDocument/2006/relationships/customXml" Target="../ink/ink997.xml"/><Relationship Id="rId2321" Type="http://schemas.openxmlformats.org/officeDocument/2006/relationships/customXml" Target="../ink/ink1315.xml"/><Relationship Id="rId2419" Type="http://schemas.openxmlformats.org/officeDocument/2006/relationships/customXml" Target="../ink/ink1375.xml"/><Relationship Id="rId2626" Type="http://schemas.openxmlformats.org/officeDocument/2006/relationships/image" Target="../media/image1122.png"/><Relationship Id="rId2833" Type="http://schemas.openxmlformats.org/officeDocument/2006/relationships/customXml" Target="../ink/ink1614.xml"/><Relationship Id="rId74" Type="http://schemas.openxmlformats.org/officeDocument/2006/relationships/customXml" Target="../ink/ink35.xml"/><Relationship Id="rId500" Type="http://schemas.openxmlformats.org/officeDocument/2006/relationships/image" Target="../media/image236.png"/><Relationship Id="rId805" Type="http://schemas.openxmlformats.org/officeDocument/2006/relationships/customXml" Target="../ink/ink438.xml"/><Relationship Id="rId1130" Type="http://schemas.openxmlformats.org/officeDocument/2006/relationships/customXml" Target="../ink/ink620.xml"/><Relationship Id="rId1228" Type="http://schemas.openxmlformats.org/officeDocument/2006/relationships/image" Target="../media/image553.png"/><Relationship Id="rId1435" Type="http://schemas.openxmlformats.org/officeDocument/2006/relationships/image" Target="../media/image632.png"/><Relationship Id="rId1642" Type="http://schemas.openxmlformats.org/officeDocument/2006/relationships/image" Target="../media/image725.png"/><Relationship Id="rId1947" Type="http://schemas.openxmlformats.org/officeDocument/2006/relationships/image" Target="../media/image851.png"/><Relationship Id="rId2900" Type="http://schemas.openxmlformats.org/officeDocument/2006/relationships/customXml" Target="../ink/ink1650.xml"/><Relationship Id="rId1502" Type="http://schemas.openxmlformats.org/officeDocument/2006/relationships/image" Target="../media/image663.png"/><Relationship Id="rId1807" Type="http://schemas.openxmlformats.org/officeDocument/2006/relationships/image" Target="../media/image789.png"/><Relationship Id="rId290" Type="http://schemas.openxmlformats.org/officeDocument/2006/relationships/customXml" Target="../ink/ink150.xml"/><Relationship Id="rId388" Type="http://schemas.openxmlformats.org/officeDocument/2006/relationships/image" Target="../media/image183.png"/><Relationship Id="rId2069" Type="http://schemas.openxmlformats.org/officeDocument/2006/relationships/customXml" Target="../ink/ink1162.xml"/><Relationship Id="rId150" Type="http://schemas.openxmlformats.org/officeDocument/2006/relationships/image" Target="../media/image72.png"/><Relationship Id="rId595" Type="http://schemas.openxmlformats.org/officeDocument/2006/relationships/image" Target="../media/image271.png"/><Relationship Id="rId2276" Type="http://schemas.openxmlformats.org/officeDocument/2006/relationships/customXml" Target="../ink/ink1292.xml"/><Relationship Id="rId2483" Type="http://schemas.openxmlformats.org/officeDocument/2006/relationships/customXml" Target="../ink/ink1412.xml"/><Relationship Id="rId2690" Type="http://schemas.openxmlformats.org/officeDocument/2006/relationships/customXml" Target="../ink/ink1537.xml"/><Relationship Id="rId248" Type="http://schemas.openxmlformats.org/officeDocument/2006/relationships/customXml" Target="../ink/ink127.xml"/><Relationship Id="rId455" Type="http://schemas.openxmlformats.org/officeDocument/2006/relationships/customXml" Target="../ink/ink238.xml"/><Relationship Id="rId662" Type="http://schemas.openxmlformats.org/officeDocument/2006/relationships/customXml" Target="../ink/ink358.xml"/><Relationship Id="rId1085" Type="http://schemas.openxmlformats.org/officeDocument/2006/relationships/image" Target="../media/image485.png"/><Relationship Id="rId1292" Type="http://schemas.openxmlformats.org/officeDocument/2006/relationships/image" Target="../media/image580.png"/><Relationship Id="rId2136" Type="http://schemas.openxmlformats.org/officeDocument/2006/relationships/customXml" Target="../ink/ink1209.xml"/><Relationship Id="rId2343" Type="http://schemas.openxmlformats.org/officeDocument/2006/relationships/customXml" Target="../ink/ink1326.xml"/><Relationship Id="rId2550" Type="http://schemas.openxmlformats.org/officeDocument/2006/relationships/image" Target="../media/image1097.png"/><Relationship Id="rId2788" Type="http://schemas.openxmlformats.org/officeDocument/2006/relationships/customXml" Target="../ink/ink1590.xml"/><Relationship Id="rId2995" Type="http://schemas.openxmlformats.org/officeDocument/2006/relationships/image" Target="../media/image1280.png"/><Relationship Id="rId108" Type="http://schemas.openxmlformats.org/officeDocument/2006/relationships/customXml" Target="../ink/ink53.xml"/><Relationship Id="rId315" Type="http://schemas.openxmlformats.org/officeDocument/2006/relationships/image" Target="../media/image149.png"/><Relationship Id="rId522" Type="http://schemas.openxmlformats.org/officeDocument/2006/relationships/customXml" Target="../ink/ink272.xml"/><Relationship Id="rId967" Type="http://schemas.openxmlformats.org/officeDocument/2006/relationships/image" Target="../media/image430.png"/><Relationship Id="rId1152" Type="http://schemas.openxmlformats.org/officeDocument/2006/relationships/customXml" Target="../ink/ink631.xml"/><Relationship Id="rId1597" Type="http://schemas.openxmlformats.org/officeDocument/2006/relationships/image" Target="../media/image708.png"/><Relationship Id="rId2203" Type="http://schemas.openxmlformats.org/officeDocument/2006/relationships/image" Target="../media/image950.png"/><Relationship Id="rId2410" Type="http://schemas.openxmlformats.org/officeDocument/2006/relationships/customXml" Target="../ink/ink1370.xml"/><Relationship Id="rId2648" Type="http://schemas.openxmlformats.org/officeDocument/2006/relationships/image" Target="../media/image1133.png"/><Relationship Id="rId2855" Type="http://schemas.openxmlformats.org/officeDocument/2006/relationships/image" Target="../media/image1226.png"/><Relationship Id="rId96" Type="http://schemas.openxmlformats.org/officeDocument/2006/relationships/customXml" Target="../ink/ink46.xml"/><Relationship Id="rId827" Type="http://schemas.openxmlformats.org/officeDocument/2006/relationships/customXml" Target="../ink/ink451.xml"/><Relationship Id="rId1012" Type="http://schemas.openxmlformats.org/officeDocument/2006/relationships/customXml" Target="../ink/ink556.xml"/><Relationship Id="rId1457" Type="http://schemas.openxmlformats.org/officeDocument/2006/relationships/image" Target="../media/image643.png"/><Relationship Id="rId1664" Type="http://schemas.openxmlformats.org/officeDocument/2006/relationships/customXml" Target="../ink/ink929.xml"/><Relationship Id="rId1871" Type="http://schemas.openxmlformats.org/officeDocument/2006/relationships/customXml" Target="../ink/ink1053.xml"/><Relationship Id="rId2508" Type="http://schemas.openxmlformats.org/officeDocument/2006/relationships/customXml" Target="../ink/ink1426.xml"/><Relationship Id="rId2715" Type="http://schemas.openxmlformats.org/officeDocument/2006/relationships/image" Target="../media/image1158.png"/><Relationship Id="rId2922" Type="http://schemas.openxmlformats.org/officeDocument/2006/relationships/customXml" Target="../ink/ink1663.xml"/><Relationship Id="rId1317" Type="http://schemas.openxmlformats.org/officeDocument/2006/relationships/customXml" Target="../ink/ink727.xml"/><Relationship Id="rId1524" Type="http://schemas.openxmlformats.org/officeDocument/2006/relationships/image" Target="../media/image674.png"/><Relationship Id="rId1731" Type="http://schemas.openxmlformats.org/officeDocument/2006/relationships/customXml" Target="../ink/ink970.xml"/><Relationship Id="rId1969" Type="http://schemas.openxmlformats.org/officeDocument/2006/relationships/image" Target="../media/image860.png"/><Relationship Id="rId23" Type="http://schemas.openxmlformats.org/officeDocument/2006/relationships/image" Target="../media/image11.png"/><Relationship Id="rId1829" Type="http://schemas.openxmlformats.org/officeDocument/2006/relationships/customXml" Target="../ink/ink1029.xml"/><Relationship Id="rId2298" Type="http://schemas.openxmlformats.org/officeDocument/2006/relationships/image" Target="../media/image991.png"/><Relationship Id="rId172" Type="http://schemas.openxmlformats.org/officeDocument/2006/relationships/customXml" Target="../ink/ink86.xml"/><Relationship Id="rId477" Type="http://schemas.openxmlformats.org/officeDocument/2006/relationships/customXml" Target="../ink/ink249.xml"/><Relationship Id="rId684" Type="http://schemas.openxmlformats.org/officeDocument/2006/relationships/image" Target="../media/image311.png"/><Relationship Id="rId2060" Type="http://schemas.openxmlformats.org/officeDocument/2006/relationships/customXml" Target="../ink/ink1157.xml"/><Relationship Id="rId2158" Type="http://schemas.openxmlformats.org/officeDocument/2006/relationships/customXml" Target="../ink/ink1221.xml"/><Relationship Id="rId2365" Type="http://schemas.openxmlformats.org/officeDocument/2006/relationships/customXml" Target="../ink/ink1339.xml"/><Relationship Id="rId337" Type="http://schemas.openxmlformats.org/officeDocument/2006/relationships/customXml" Target="../ink/ink175.xml"/><Relationship Id="rId891" Type="http://schemas.openxmlformats.org/officeDocument/2006/relationships/image" Target="../media/image400.png"/><Relationship Id="rId989" Type="http://schemas.openxmlformats.org/officeDocument/2006/relationships/image" Target="../media/image441.png"/><Relationship Id="rId2018" Type="http://schemas.openxmlformats.org/officeDocument/2006/relationships/customXml" Target="../ink/ink1136.xml"/><Relationship Id="rId2572" Type="http://schemas.openxmlformats.org/officeDocument/2006/relationships/customXml" Target="../ink/ink1464.xml"/><Relationship Id="rId2877" Type="http://schemas.openxmlformats.org/officeDocument/2006/relationships/image" Target="../media/image1236.png"/><Relationship Id="rId544" Type="http://schemas.openxmlformats.org/officeDocument/2006/relationships/customXml" Target="../ink/ink292.xml"/><Relationship Id="rId751" Type="http://schemas.openxmlformats.org/officeDocument/2006/relationships/customXml" Target="../ink/ink403.xml"/><Relationship Id="rId849" Type="http://schemas.openxmlformats.org/officeDocument/2006/relationships/image" Target="../media/image382.png"/><Relationship Id="rId1174" Type="http://schemas.openxmlformats.org/officeDocument/2006/relationships/image" Target="../media/image528.png"/><Relationship Id="rId1381" Type="http://schemas.openxmlformats.org/officeDocument/2006/relationships/image" Target="../media/image613.png"/><Relationship Id="rId1479" Type="http://schemas.openxmlformats.org/officeDocument/2006/relationships/customXml" Target="../ink/ink824.xml"/><Relationship Id="rId1686" Type="http://schemas.openxmlformats.org/officeDocument/2006/relationships/image" Target="../media/image741.png"/><Relationship Id="rId2225" Type="http://schemas.openxmlformats.org/officeDocument/2006/relationships/customXml" Target="../ink/ink1265.xml"/><Relationship Id="rId2432" Type="http://schemas.openxmlformats.org/officeDocument/2006/relationships/customXml" Target="../ink/ink1384.xml"/><Relationship Id="rId404" Type="http://schemas.openxmlformats.org/officeDocument/2006/relationships/image" Target="../media/image191.png"/><Relationship Id="rId611" Type="http://schemas.openxmlformats.org/officeDocument/2006/relationships/image" Target="../media/image279.png"/><Relationship Id="rId1034" Type="http://schemas.openxmlformats.org/officeDocument/2006/relationships/image" Target="../media/image463.png"/><Relationship Id="rId1241" Type="http://schemas.openxmlformats.org/officeDocument/2006/relationships/image" Target="../media/image559.png"/><Relationship Id="rId1339" Type="http://schemas.openxmlformats.org/officeDocument/2006/relationships/customXml" Target="../ink/ink739.xml"/><Relationship Id="rId1893" Type="http://schemas.openxmlformats.org/officeDocument/2006/relationships/image" Target="../media/image824.png"/><Relationship Id="rId2737" Type="http://schemas.openxmlformats.org/officeDocument/2006/relationships/image" Target="../media/image1169.png"/><Relationship Id="rId2944" Type="http://schemas.openxmlformats.org/officeDocument/2006/relationships/customXml" Target="../ink/ink1679.xml"/><Relationship Id="rId709" Type="http://schemas.openxmlformats.org/officeDocument/2006/relationships/customXml" Target="../ink/ink382.xml"/><Relationship Id="rId916" Type="http://schemas.openxmlformats.org/officeDocument/2006/relationships/image" Target="../media/image408.png"/><Relationship Id="rId1101" Type="http://schemas.openxmlformats.org/officeDocument/2006/relationships/customXml" Target="../ink/ink605.xml"/><Relationship Id="rId1546" Type="http://schemas.openxmlformats.org/officeDocument/2006/relationships/image" Target="../media/image683.png"/><Relationship Id="rId1753" Type="http://schemas.openxmlformats.org/officeDocument/2006/relationships/customXml" Target="../ink/ink982.xml"/><Relationship Id="rId1960" Type="http://schemas.openxmlformats.org/officeDocument/2006/relationships/customXml" Target="../ink/ink1101.xml"/><Relationship Id="rId2804" Type="http://schemas.openxmlformats.org/officeDocument/2006/relationships/customXml" Target="../ink/ink1598.xml"/><Relationship Id="rId45" Type="http://schemas.openxmlformats.org/officeDocument/2006/relationships/image" Target="../media/image21.png"/><Relationship Id="rId1406" Type="http://schemas.openxmlformats.org/officeDocument/2006/relationships/customXml" Target="../ink/ink780.xml"/><Relationship Id="rId1613" Type="http://schemas.openxmlformats.org/officeDocument/2006/relationships/customXml" Target="../ink/ink894.xml"/><Relationship Id="rId1820" Type="http://schemas.openxmlformats.org/officeDocument/2006/relationships/image" Target="../media/image793.png"/><Relationship Id="rId194" Type="http://schemas.openxmlformats.org/officeDocument/2006/relationships/image" Target="../media/image92.png"/><Relationship Id="rId1918" Type="http://schemas.openxmlformats.org/officeDocument/2006/relationships/customXml" Target="../ink/ink1078.xml"/><Relationship Id="rId2082" Type="http://schemas.openxmlformats.org/officeDocument/2006/relationships/customXml" Target="../ink/ink1173.xml"/><Relationship Id="rId261" Type="http://schemas.openxmlformats.org/officeDocument/2006/relationships/customXml" Target="../ink/ink134.xml"/><Relationship Id="rId499" Type="http://schemas.openxmlformats.org/officeDocument/2006/relationships/customXml" Target="../ink/ink260.xml"/><Relationship Id="rId2387" Type="http://schemas.openxmlformats.org/officeDocument/2006/relationships/image" Target="../media/image1029.png"/><Relationship Id="rId2594" Type="http://schemas.openxmlformats.org/officeDocument/2006/relationships/image" Target="../media/image1112.png"/><Relationship Id="rId359" Type="http://schemas.openxmlformats.org/officeDocument/2006/relationships/customXml" Target="../ink/ink186.xml"/><Relationship Id="rId566" Type="http://schemas.openxmlformats.org/officeDocument/2006/relationships/customXml" Target="../ink/ink306.xml"/><Relationship Id="rId773" Type="http://schemas.openxmlformats.org/officeDocument/2006/relationships/customXml" Target="../ink/ink414.xml"/><Relationship Id="rId1196" Type="http://schemas.openxmlformats.org/officeDocument/2006/relationships/customXml" Target="../ink/ink655.xml"/><Relationship Id="rId2247" Type="http://schemas.openxmlformats.org/officeDocument/2006/relationships/image" Target="../media/image966.png"/><Relationship Id="rId2454" Type="http://schemas.openxmlformats.org/officeDocument/2006/relationships/customXml" Target="../ink/ink1395.xml"/><Relationship Id="rId2899" Type="http://schemas.openxmlformats.org/officeDocument/2006/relationships/image" Target="../media/image1246.png"/><Relationship Id="rId121" Type="http://schemas.openxmlformats.org/officeDocument/2006/relationships/customXml" Target="../ink/ink60.xml"/><Relationship Id="rId219" Type="http://schemas.openxmlformats.org/officeDocument/2006/relationships/customXml" Target="../ink/ink111.xml"/><Relationship Id="rId426" Type="http://schemas.openxmlformats.org/officeDocument/2006/relationships/customXml" Target="../ink/ink222.xml"/><Relationship Id="rId633" Type="http://schemas.openxmlformats.org/officeDocument/2006/relationships/customXml" Target="../ink/ink341.xml"/><Relationship Id="rId980" Type="http://schemas.openxmlformats.org/officeDocument/2006/relationships/customXml" Target="../ink/ink540.xml"/><Relationship Id="rId1056" Type="http://schemas.openxmlformats.org/officeDocument/2006/relationships/image" Target="../media/image472.png"/><Relationship Id="rId1263" Type="http://schemas.openxmlformats.org/officeDocument/2006/relationships/image" Target="../media/image570.png"/><Relationship Id="rId2107" Type="http://schemas.openxmlformats.org/officeDocument/2006/relationships/customXml" Target="../ink/ink1192.xml"/><Relationship Id="rId2314" Type="http://schemas.openxmlformats.org/officeDocument/2006/relationships/image" Target="../media/image999.png"/><Relationship Id="rId2661" Type="http://schemas.openxmlformats.org/officeDocument/2006/relationships/customXml" Target="../ink/ink1518.xml"/><Relationship Id="rId2759" Type="http://schemas.openxmlformats.org/officeDocument/2006/relationships/image" Target="../media/image1180.png"/><Relationship Id="rId2966" Type="http://schemas.openxmlformats.org/officeDocument/2006/relationships/image" Target="../media/image1267.png"/><Relationship Id="rId840" Type="http://schemas.openxmlformats.org/officeDocument/2006/relationships/image" Target="../media/image379.png"/><Relationship Id="rId938" Type="http://schemas.openxmlformats.org/officeDocument/2006/relationships/customXml" Target="../ink/ink517.xml"/><Relationship Id="rId1470" Type="http://schemas.openxmlformats.org/officeDocument/2006/relationships/customXml" Target="../ink/ink819.xml"/><Relationship Id="rId1568" Type="http://schemas.openxmlformats.org/officeDocument/2006/relationships/image" Target="../media/image694.png"/><Relationship Id="rId1775" Type="http://schemas.openxmlformats.org/officeDocument/2006/relationships/customXml" Target="../ink/ink993.xml"/><Relationship Id="rId2521" Type="http://schemas.openxmlformats.org/officeDocument/2006/relationships/customXml" Target="../ink/ink1434.xml"/><Relationship Id="rId2619" Type="http://schemas.openxmlformats.org/officeDocument/2006/relationships/customXml" Target="../ink/ink1497.xml"/><Relationship Id="rId2826" Type="http://schemas.openxmlformats.org/officeDocument/2006/relationships/customXml" Target="../ink/ink1609.xml"/><Relationship Id="rId67" Type="http://schemas.openxmlformats.org/officeDocument/2006/relationships/image" Target="../media/image32.png"/><Relationship Id="rId700" Type="http://schemas.openxmlformats.org/officeDocument/2006/relationships/image" Target="../media/image319.png"/><Relationship Id="rId1123" Type="http://schemas.openxmlformats.org/officeDocument/2006/relationships/image" Target="../media/image503.png"/><Relationship Id="rId1330" Type="http://schemas.openxmlformats.org/officeDocument/2006/relationships/image" Target="../media/image592.png"/><Relationship Id="rId1428" Type="http://schemas.openxmlformats.org/officeDocument/2006/relationships/customXml" Target="../ink/ink796.xml"/><Relationship Id="rId1635" Type="http://schemas.openxmlformats.org/officeDocument/2006/relationships/customXml" Target="../ink/ink909.xml"/><Relationship Id="rId1982" Type="http://schemas.openxmlformats.org/officeDocument/2006/relationships/customXml" Target="../ink/ink1112.xml"/><Relationship Id="rId1842" Type="http://schemas.openxmlformats.org/officeDocument/2006/relationships/customXml" Target="../ink/ink1038.xml"/><Relationship Id="rId1702" Type="http://schemas.openxmlformats.org/officeDocument/2006/relationships/image" Target="../media/image748.png"/><Relationship Id="rId283" Type="http://schemas.openxmlformats.org/officeDocument/2006/relationships/customXml" Target="../ink/ink146.xml"/><Relationship Id="rId490" Type="http://schemas.openxmlformats.org/officeDocument/2006/relationships/image" Target="../media/image231.png"/><Relationship Id="rId2171" Type="http://schemas.openxmlformats.org/officeDocument/2006/relationships/image" Target="../media/image938.png"/><Relationship Id="rId3015" Type="http://schemas.openxmlformats.org/officeDocument/2006/relationships/image" Target="../media/image1288.png"/><Relationship Id="rId143" Type="http://schemas.openxmlformats.org/officeDocument/2006/relationships/customXml" Target="../ink/ink71.xml"/><Relationship Id="rId350" Type="http://schemas.openxmlformats.org/officeDocument/2006/relationships/image" Target="../media/image165.png"/><Relationship Id="rId588" Type="http://schemas.openxmlformats.org/officeDocument/2006/relationships/customXml" Target="../ink/ink317.xml"/><Relationship Id="rId795" Type="http://schemas.openxmlformats.org/officeDocument/2006/relationships/customXml" Target="../ink/ink429.xml"/><Relationship Id="rId2031" Type="http://schemas.openxmlformats.org/officeDocument/2006/relationships/image" Target="../media/image885.png"/><Relationship Id="rId2269" Type="http://schemas.openxmlformats.org/officeDocument/2006/relationships/image" Target="../media/image977.png"/><Relationship Id="rId2476" Type="http://schemas.openxmlformats.org/officeDocument/2006/relationships/image" Target="../media/image1064.png"/><Relationship Id="rId2683" Type="http://schemas.openxmlformats.org/officeDocument/2006/relationships/image" Target="../media/image1147.png"/><Relationship Id="rId2890" Type="http://schemas.openxmlformats.org/officeDocument/2006/relationships/customXml" Target="../ink/ink1645.xml"/><Relationship Id="rId9" Type="http://schemas.openxmlformats.org/officeDocument/2006/relationships/hyperlink" Target="mailto:Shannon.Skye-Dugovich@oic.wa.gov" TargetMode="External"/><Relationship Id="rId210" Type="http://schemas.openxmlformats.org/officeDocument/2006/relationships/image" Target="../media/image100.png"/><Relationship Id="rId448" Type="http://schemas.openxmlformats.org/officeDocument/2006/relationships/image" Target="../media/image210.png"/><Relationship Id="rId655" Type="http://schemas.openxmlformats.org/officeDocument/2006/relationships/image" Target="../media/image298.png"/><Relationship Id="rId862" Type="http://schemas.openxmlformats.org/officeDocument/2006/relationships/image" Target="../media/image388.png"/><Relationship Id="rId1078" Type="http://schemas.openxmlformats.org/officeDocument/2006/relationships/customXml" Target="../ink/ink593.xml"/><Relationship Id="rId1285" Type="http://schemas.openxmlformats.org/officeDocument/2006/relationships/customXml" Target="../ink/ink703.xml"/><Relationship Id="rId1492" Type="http://schemas.openxmlformats.org/officeDocument/2006/relationships/image" Target="../media/image658.png"/><Relationship Id="rId2129" Type="http://schemas.openxmlformats.org/officeDocument/2006/relationships/image" Target="../media/image920.png"/><Relationship Id="rId2336" Type="http://schemas.openxmlformats.org/officeDocument/2006/relationships/image" Target="../media/image1010.png"/><Relationship Id="rId2543" Type="http://schemas.openxmlformats.org/officeDocument/2006/relationships/image" Target="../media/image1094.png"/><Relationship Id="rId2750" Type="http://schemas.openxmlformats.org/officeDocument/2006/relationships/customXml" Target="../ink/ink1571.xml"/><Relationship Id="rId2988" Type="http://schemas.openxmlformats.org/officeDocument/2006/relationships/customXml" Target="../ink/ink1708.xml"/><Relationship Id="rId308" Type="http://schemas.openxmlformats.org/officeDocument/2006/relationships/customXml" Target="../ink/ink159.xml"/><Relationship Id="rId515" Type="http://schemas.openxmlformats.org/officeDocument/2006/relationships/customXml" Target="../ink/ink268.xml"/><Relationship Id="rId722" Type="http://schemas.openxmlformats.org/officeDocument/2006/relationships/image" Target="../media/image330.png"/><Relationship Id="rId1145" Type="http://schemas.openxmlformats.org/officeDocument/2006/relationships/image" Target="../media/image514.png"/><Relationship Id="rId1352" Type="http://schemas.openxmlformats.org/officeDocument/2006/relationships/customXml" Target="../ink/ink748.xml"/><Relationship Id="rId1797" Type="http://schemas.openxmlformats.org/officeDocument/2006/relationships/image" Target="../media/image786.png"/><Relationship Id="rId2403" Type="http://schemas.openxmlformats.org/officeDocument/2006/relationships/customXml" Target="../ink/ink1365.xml"/><Relationship Id="rId2848" Type="http://schemas.openxmlformats.org/officeDocument/2006/relationships/customXml" Target="../ink/ink1622.xml"/><Relationship Id="rId89" Type="http://schemas.openxmlformats.org/officeDocument/2006/relationships/image" Target="../media/image43.png"/><Relationship Id="rId1005" Type="http://schemas.openxmlformats.org/officeDocument/2006/relationships/image" Target="../media/image449.png"/><Relationship Id="rId1212" Type="http://schemas.openxmlformats.org/officeDocument/2006/relationships/customXml" Target="../ink/ink663.xml"/><Relationship Id="rId1657" Type="http://schemas.openxmlformats.org/officeDocument/2006/relationships/customXml" Target="../ink/ink923.xml"/><Relationship Id="rId1864" Type="http://schemas.openxmlformats.org/officeDocument/2006/relationships/image" Target="../media/image811.png"/><Relationship Id="rId2610" Type="http://schemas.openxmlformats.org/officeDocument/2006/relationships/customXml" Target="../ink/ink1492.xml"/><Relationship Id="rId2708" Type="http://schemas.openxmlformats.org/officeDocument/2006/relationships/customXml" Target="../ink/ink1550.xml"/><Relationship Id="rId2915" Type="http://schemas.openxmlformats.org/officeDocument/2006/relationships/image" Target="../media/image1254.png"/><Relationship Id="rId1517" Type="http://schemas.openxmlformats.org/officeDocument/2006/relationships/customXml" Target="../ink/ink843.xml"/><Relationship Id="rId1724" Type="http://schemas.openxmlformats.org/officeDocument/2006/relationships/customXml" Target="../ink/ink966.xml"/><Relationship Id="rId16" Type="http://schemas.openxmlformats.org/officeDocument/2006/relationships/customXml" Target="../ink/ink5.xml"/><Relationship Id="rId1931" Type="http://schemas.openxmlformats.org/officeDocument/2006/relationships/image" Target="../media/image843.png"/><Relationship Id="rId2193" Type="http://schemas.openxmlformats.org/officeDocument/2006/relationships/image" Target="../media/image947.png"/><Relationship Id="rId2498" Type="http://schemas.openxmlformats.org/officeDocument/2006/relationships/customXml" Target="../ink/ink1421.xml"/><Relationship Id="rId165" Type="http://schemas.openxmlformats.org/officeDocument/2006/relationships/customXml" Target="../ink/ink82.xml"/><Relationship Id="rId372" Type="http://schemas.openxmlformats.org/officeDocument/2006/relationships/image" Target="../media/image175.png"/><Relationship Id="rId677" Type="http://schemas.openxmlformats.org/officeDocument/2006/relationships/customXml" Target="../ink/ink366.xml"/><Relationship Id="rId2053" Type="http://schemas.openxmlformats.org/officeDocument/2006/relationships/image" Target="../media/image896.png"/><Relationship Id="rId2260" Type="http://schemas.openxmlformats.org/officeDocument/2006/relationships/customXml" Target="../ink/ink1284.xml"/><Relationship Id="rId2358" Type="http://schemas.openxmlformats.org/officeDocument/2006/relationships/customXml" Target="../ink/ink1334.xml"/><Relationship Id="rId232" Type="http://schemas.openxmlformats.org/officeDocument/2006/relationships/customXml" Target="../ink/ink118.xml"/><Relationship Id="rId884" Type="http://schemas.openxmlformats.org/officeDocument/2006/relationships/image" Target="../media/image398.png"/><Relationship Id="rId2120" Type="http://schemas.openxmlformats.org/officeDocument/2006/relationships/customXml" Target="../ink/ink1201.xml"/><Relationship Id="rId2565" Type="http://schemas.openxmlformats.org/officeDocument/2006/relationships/customXml" Target="../ink/ink1458.xml"/><Relationship Id="rId2772" Type="http://schemas.openxmlformats.org/officeDocument/2006/relationships/customXml" Target="../ink/ink1582.xml"/><Relationship Id="rId537" Type="http://schemas.openxmlformats.org/officeDocument/2006/relationships/customXml" Target="../ink/ink285.xml"/><Relationship Id="rId744" Type="http://schemas.openxmlformats.org/officeDocument/2006/relationships/image" Target="../media/image341.png"/><Relationship Id="rId951" Type="http://schemas.openxmlformats.org/officeDocument/2006/relationships/image" Target="../media/image422.png"/><Relationship Id="rId1167" Type="http://schemas.openxmlformats.org/officeDocument/2006/relationships/customXml" Target="../ink/ink639.xml"/><Relationship Id="rId1374" Type="http://schemas.openxmlformats.org/officeDocument/2006/relationships/image" Target="../media/image610.png"/><Relationship Id="rId1581" Type="http://schemas.openxmlformats.org/officeDocument/2006/relationships/customXml" Target="../ink/ink877.xml"/><Relationship Id="rId1679" Type="http://schemas.openxmlformats.org/officeDocument/2006/relationships/image" Target="../media/image739.png"/><Relationship Id="rId2218" Type="http://schemas.openxmlformats.org/officeDocument/2006/relationships/customXml" Target="../ink/ink1258.xml"/><Relationship Id="rId2425" Type="http://schemas.openxmlformats.org/officeDocument/2006/relationships/customXml" Target="../ink/ink1380.xml"/><Relationship Id="rId2632" Type="http://schemas.openxmlformats.org/officeDocument/2006/relationships/image" Target="../media/image1125.png"/><Relationship Id="rId80" Type="http://schemas.openxmlformats.org/officeDocument/2006/relationships/customXml" Target="../ink/ink38.xml"/><Relationship Id="rId604" Type="http://schemas.openxmlformats.org/officeDocument/2006/relationships/customXml" Target="../ink/ink325.xml"/><Relationship Id="rId811" Type="http://schemas.openxmlformats.org/officeDocument/2006/relationships/image" Target="../media/image365.png"/><Relationship Id="rId1027" Type="http://schemas.openxmlformats.org/officeDocument/2006/relationships/customXml" Target="../ink/ink564.xml"/><Relationship Id="rId1234" Type="http://schemas.openxmlformats.org/officeDocument/2006/relationships/customXml" Target="../ink/ink675.xml"/><Relationship Id="rId1441" Type="http://schemas.openxmlformats.org/officeDocument/2006/relationships/image" Target="../media/image635.png"/><Relationship Id="rId1886" Type="http://schemas.openxmlformats.org/officeDocument/2006/relationships/customXml" Target="../ink/ink1062.xml"/><Relationship Id="rId2937" Type="http://schemas.openxmlformats.org/officeDocument/2006/relationships/customXml" Target="../ink/ink1674.xml"/><Relationship Id="rId909" Type="http://schemas.openxmlformats.org/officeDocument/2006/relationships/customXml" Target="../ink/ink500.xml"/><Relationship Id="rId1301" Type="http://schemas.openxmlformats.org/officeDocument/2006/relationships/customXml" Target="../ink/ink715.xml"/><Relationship Id="rId1539" Type="http://schemas.openxmlformats.org/officeDocument/2006/relationships/image" Target="../media/image680.png"/><Relationship Id="rId1746" Type="http://schemas.openxmlformats.org/officeDocument/2006/relationships/image" Target="../media/image764.png"/><Relationship Id="rId1953" Type="http://schemas.openxmlformats.org/officeDocument/2006/relationships/image" Target="../media/image854.png"/><Relationship Id="rId38" Type="http://schemas.openxmlformats.org/officeDocument/2006/relationships/customXml" Target="../ink/ink16.xml"/><Relationship Id="rId1606" Type="http://schemas.openxmlformats.org/officeDocument/2006/relationships/customXml" Target="../ink/ink890.xml"/><Relationship Id="rId1813" Type="http://schemas.openxmlformats.org/officeDocument/2006/relationships/customXml" Target="../ink/ink1018.xml"/><Relationship Id="rId187" Type="http://schemas.openxmlformats.org/officeDocument/2006/relationships/customXml" Target="../ink/ink94.xml"/><Relationship Id="rId394" Type="http://schemas.openxmlformats.org/officeDocument/2006/relationships/image" Target="../media/image186.png"/><Relationship Id="rId2075" Type="http://schemas.openxmlformats.org/officeDocument/2006/relationships/customXml" Target="../ink/ink1166.xml"/><Relationship Id="rId2282" Type="http://schemas.openxmlformats.org/officeDocument/2006/relationships/customXml" Target="../ink/ink1295.xml"/><Relationship Id="rId254" Type="http://schemas.openxmlformats.org/officeDocument/2006/relationships/customXml" Target="../ink/ink130.xml"/><Relationship Id="rId699" Type="http://schemas.openxmlformats.org/officeDocument/2006/relationships/customXml" Target="../ink/ink377.xml"/><Relationship Id="rId1091" Type="http://schemas.openxmlformats.org/officeDocument/2006/relationships/image" Target="../media/image488.png"/><Relationship Id="rId2587" Type="http://schemas.openxmlformats.org/officeDocument/2006/relationships/image" Target="../media/image1109.png"/><Relationship Id="rId2794" Type="http://schemas.openxmlformats.org/officeDocument/2006/relationships/customXml" Target="../ink/ink1593.xml"/><Relationship Id="rId114" Type="http://schemas.openxmlformats.org/officeDocument/2006/relationships/customXml" Target="../ink/ink56.xml"/><Relationship Id="rId461" Type="http://schemas.openxmlformats.org/officeDocument/2006/relationships/customXml" Target="../ink/ink241.xml"/><Relationship Id="rId559" Type="http://schemas.openxmlformats.org/officeDocument/2006/relationships/image" Target="../media/image253.png"/><Relationship Id="rId766" Type="http://schemas.openxmlformats.org/officeDocument/2006/relationships/image" Target="../media/image352.png"/><Relationship Id="rId1189" Type="http://schemas.openxmlformats.org/officeDocument/2006/relationships/image" Target="../media/image534.png"/><Relationship Id="rId1396" Type="http://schemas.openxmlformats.org/officeDocument/2006/relationships/customXml" Target="../ink/ink775.xml"/><Relationship Id="rId2142" Type="http://schemas.openxmlformats.org/officeDocument/2006/relationships/customXml" Target="../ink/ink1212.xml"/><Relationship Id="rId2447" Type="http://schemas.openxmlformats.org/officeDocument/2006/relationships/image" Target="../media/image1052.png"/><Relationship Id="rId321" Type="http://schemas.openxmlformats.org/officeDocument/2006/relationships/customXml" Target="../ink/ink166.xml"/><Relationship Id="rId419" Type="http://schemas.openxmlformats.org/officeDocument/2006/relationships/image" Target="../media/image198.png"/><Relationship Id="rId626" Type="http://schemas.openxmlformats.org/officeDocument/2006/relationships/customXml" Target="../ink/ink336.xml"/><Relationship Id="rId973" Type="http://schemas.openxmlformats.org/officeDocument/2006/relationships/image" Target="../media/image433.png"/><Relationship Id="rId1049" Type="http://schemas.openxmlformats.org/officeDocument/2006/relationships/customXml" Target="../ink/ink576.xml"/><Relationship Id="rId1256" Type="http://schemas.openxmlformats.org/officeDocument/2006/relationships/customXml" Target="../ink/ink686.xml"/><Relationship Id="rId2002" Type="http://schemas.openxmlformats.org/officeDocument/2006/relationships/customXml" Target="../ink/ink1127.xml"/><Relationship Id="rId2307" Type="http://schemas.openxmlformats.org/officeDocument/2006/relationships/customXml" Target="../ink/ink1308.xml"/><Relationship Id="rId2654" Type="http://schemas.openxmlformats.org/officeDocument/2006/relationships/image" Target="../media/image1136.png"/><Relationship Id="rId2861" Type="http://schemas.openxmlformats.org/officeDocument/2006/relationships/image" Target="../media/image1229.png"/><Relationship Id="rId2959" Type="http://schemas.openxmlformats.org/officeDocument/2006/relationships/customXml" Target="../ink/ink1691.xml"/><Relationship Id="rId833" Type="http://schemas.openxmlformats.org/officeDocument/2006/relationships/customXml" Target="../ink/ink454.xml"/><Relationship Id="rId1116" Type="http://schemas.openxmlformats.org/officeDocument/2006/relationships/image" Target="../media/image500.png"/><Relationship Id="rId1463" Type="http://schemas.openxmlformats.org/officeDocument/2006/relationships/image" Target="../media/image646.png"/><Relationship Id="rId1670" Type="http://schemas.openxmlformats.org/officeDocument/2006/relationships/customXml" Target="../ink/ink932.xml"/><Relationship Id="rId1768" Type="http://schemas.openxmlformats.org/officeDocument/2006/relationships/image" Target="../media/image775.png"/><Relationship Id="rId2514" Type="http://schemas.openxmlformats.org/officeDocument/2006/relationships/customXml" Target="../ink/ink1429.xml"/><Relationship Id="rId2721" Type="http://schemas.openxmlformats.org/officeDocument/2006/relationships/image" Target="../media/image1161.png"/><Relationship Id="rId2819" Type="http://schemas.openxmlformats.org/officeDocument/2006/relationships/image" Target="../media/image1210.png"/><Relationship Id="rId900" Type="http://schemas.openxmlformats.org/officeDocument/2006/relationships/customXml" Target="../ink/ink493.xml"/><Relationship Id="rId1323" Type="http://schemas.openxmlformats.org/officeDocument/2006/relationships/customXml" Target="../ink/ink731.xml"/><Relationship Id="rId1530" Type="http://schemas.openxmlformats.org/officeDocument/2006/relationships/image" Target="../media/image676.png"/><Relationship Id="rId1628" Type="http://schemas.openxmlformats.org/officeDocument/2006/relationships/image" Target="../media/image719.png"/><Relationship Id="rId1975" Type="http://schemas.openxmlformats.org/officeDocument/2006/relationships/image" Target="../media/image863.png"/><Relationship Id="rId1835" Type="http://schemas.openxmlformats.org/officeDocument/2006/relationships/customXml" Target="../ink/ink1033.xml"/><Relationship Id="rId1902" Type="http://schemas.openxmlformats.org/officeDocument/2006/relationships/customXml" Target="../ink/ink1070.xml"/><Relationship Id="rId2097" Type="http://schemas.openxmlformats.org/officeDocument/2006/relationships/customXml" Target="../ink/ink1186.xml"/><Relationship Id="rId276" Type="http://schemas.openxmlformats.org/officeDocument/2006/relationships/image" Target="../media/image130.png"/><Relationship Id="rId483" Type="http://schemas.openxmlformats.org/officeDocument/2006/relationships/customXml" Target="../ink/ink252.xml"/><Relationship Id="rId690" Type="http://schemas.openxmlformats.org/officeDocument/2006/relationships/image" Target="../media/image314.png"/><Relationship Id="rId2164" Type="http://schemas.openxmlformats.org/officeDocument/2006/relationships/image" Target="../media/image935.png"/><Relationship Id="rId2371" Type="http://schemas.openxmlformats.org/officeDocument/2006/relationships/customXml" Target="../ink/ink1345.xml"/><Relationship Id="rId3008" Type="http://schemas.openxmlformats.org/officeDocument/2006/relationships/customXml" Target="../ink/ink1720.xml"/><Relationship Id="rId136" Type="http://schemas.openxmlformats.org/officeDocument/2006/relationships/image" Target="../media/image65.png"/><Relationship Id="rId343" Type="http://schemas.openxmlformats.org/officeDocument/2006/relationships/customXml" Target="../ink/ink178.xml"/><Relationship Id="rId550" Type="http://schemas.openxmlformats.org/officeDocument/2006/relationships/customXml" Target="../ink/ink298.xml"/><Relationship Id="rId788" Type="http://schemas.openxmlformats.org/officeDocument/2006/relationships/customXml" Target="../ink/ink423.xml"/><Relationship Id="rId995" Type="http://schemas.openxmlformats.org/officeDocument/2006/relationships/image" Target="../media/image444.png"/><Relationship Id="rId1180" Type="http://schemas.openxmlformats.org/officeDocument/2006/relationships/image" Target="../media/image531.png"/><Relationship Id="rId2024" Type="http://schemas.openxmlformats.org/officeDocument/2006/relationships/customXml" Target="../ink/ink1139.xml"/><Relationship Id="rId2231" Type="http://schemas.openxmlformats.org/officeDocument/2006/relationships/image" Target="../media/image958.png"/><Relationship Id="rId2469" Type="http://schemas.openxmlformats.org/officeDocument/2006/relationships/customXml" Target="../ink/ink1404.xml"/><Relationship Id="rId2676" Type="http://schemas.openxmlformats.org/officeDocument/2006/relationships/customXml" Target="../ink/ink1529.xml"/><Relationship Id="rId2883" Type="http://schemas.openxmlformats.org/officeDocument/2006/relationships/image" Target="../media/image1238.png"/><Relationship Id="rId203" Type="http://schemas.openxmlformats.org/officeDocument/2006/relationships/customXml" Target="../ink/ink103.xml"/><Relationship Id="rId648" Type="http://schemas.openxmlformats.org/officeDocument/2006/relationships/customXml" Target="../ink/ink350.xml"/><Relationship Id="rId855" Type="http://schemas.openxmlformats.org/officeDocument/2006/relationships/customXml" Target="../ink/ink467.xml"/><Relationship Id="rId1040" Type="http://schemas.openxmlformats.org/officeDocument/2006/relationships/image" Target="../media/image466.png"/><Relationship Id="rId1278" Type="http://schemas.openxmlformats.org/officeDocument/2006/relationships/customXml" Target="../ink/ink697.xml"/><Relationship Id="rId1485" Type="http://schemas.openxmlformats.org/officeDocument/2006/relationships/customXml" Target="../ink/ink827.xml"/><Relationship Id="rId1692" Type="http://schemas.openxmlformats.org/officeDocument/2006/relationships/customXml" Target="../ink/ink945.xml"/><Relationship Id="rId2329" Type="http://schemas.openxmlformats.org/officeDocument/2006/relationships/customXml" Target="../ink/ink1319.xml"/><Relationship Id="rId2536" Type="http://schemas.openxmlformats.org/officeDocument/2006/relationships/customXml" Target="../ink/ink1442.xml"/><Relationship Id="rId2743" Type="http://schemas.openxmlformats.org/officeDocument/2006/relationships/image" Target="../media/image1172.png"/><Relationship Id="rId410" Type="http://schemas.openxmlformats.org/officeDocument/2006/relationships/image" Target="../media/image194.png"/><Relationship Id="rId508" Type="http://schemas.openxmlformats.org/officeDocument/2006/relationships/image" Target="../media/image240.png"/><Relationship Id="rId715" Type="http://schemas.openxmlformats.org/officeDocument/2006/relationships/customXml" Target="../ink/ink385.xml"/><Relationship Id="rId922" Type="http://schemas.openxmlformats.org/officeDocument/2006/relationships/image" Target="../media/image411.png"/><Relationship Id="rId1138" Type="http://schemas.openxmlformats.org/officeDocument/2006/relationships/customXml" Target="../ink/ink624.xml"/><Relationship Id="rId1345" Type="http://schemas.openxmlformats.org/officeDocument/2006/relationships/image" Target="../media/image598.png"/><Relationship Id="rId1552" Type="http://schemas.openxmlformats.org/officeDocument/2006/relationships/image" Target="../media/image686.png"/><Relationship Id="rId1997" Type="http://schemas.openxmlformats.org/officeDocument/2006/relationships/customXml" Target="../ink/ink1123.xml"/><Relationship Id="rId2603" Type="http://schemas.openxmlformats.org/officeDocument/2006/relationships/customXml" Target="../ink/ink1486.xml"/><Relationship Id="rId2950" Type="http://schemas.openxmlformats.org/officeDocument/2006/relationships/image" Target="../media/image1262.png"/><Relationship Id="rId1205" Type="http://schemas.openxmlformats.org/officeDocument/2006/relationships/image" Target="../media/image542.png"/><Relationship Id="rId1857" Type="http://schemas.openxmlformats.org/officeDocument/2006/relationships/customXml" Target="../ink/ink1046.xml"/><Relationship Id="rId2810" Type="http://schemas.openxmlformats.org/officeDocument/2006/relationships/customXml" Target="../ink/ink1601.xml"/><Relationship Id="rId2908" Type="http://schemas.openxmlformats.org/officeDocument/2006/relationships/customXml" Target="../ink/ink1654.xml"/><Relationship Id="rId51" Type="http://schemas.openxmlformats.org/officeDocument/2006/relationships/image" Target="../media/image24.png"/><Relationship Id="rId1412" Type="http://schemas.openxmlformats.org/officeDocument/2006/relationships/customXml" Target="../ink/ink783.xml"/><Relationship Id="rId1717" Type="http://schemas.openxmlformats.org/officeDocument/2006/relationships/customXml" Target="../ink/ink959.xml"/><Relationship Id="rId1924" Type="http://schemas.openxmlformats.org/officeDocument/2006/relationships/customXml" Target="../ink/ink1081.xml"/><Relationship Id="rId298" Type="http://schemas.openxmlformats.org/officeDocument/2006/relationships/customXml" Target="../ink/ink154.xml"/><Relationship Id="rId158" Type="http://schemas.openxmlformats.org/officeDocument/2006/relationships/image" Target="../media/image76.png"/><Relationship Id="rId2186" Type="http://schemas.openxmlformats.org/officeDocument/2006/relationships/image" Target="../media/image944.png"/><Relationship Id="rId2393" Type="http://schemas.openxmlformats.org/officeDocument/2006/relationships/image" Target="../media/image1030.png"/><Relationship Id="rId2698" Type="http://schemas.openxmlformats.org/officeDocument/2006/relationships/image" Target="../media/image1150.png"/><Relationship Id="rId365" Type="http://schemas.openxmlformats.org/officeDocument/2006/relationships/customXml" Target="../ink/ink189.xml"/><Relationship Id="rId572" Type="http://schemas.openxmlformats.org/officeDocument/2006/relationships/customXml" Target="../ink/ink309.xml"/><Relationship Id="rId2046" Type="http://schemas.openxmlformats.org/officeDocument/2006/relationships/customXml" Target="../ink/ink1150.xml"/><Relationship Id="rId2253" Type="http://schemas.openxmlformats.org/officeDocument/2006/relationships/image" Target="../media/image969.png"/><Relationship Id="rId2460" Type="http://schemas.openxmlformats.org/officeDocument/2006/relationships/image" Target="../media/image1058.png"/><Relationship Id="rId225" Type="http://schemas.openxmlformats.org/officeDocument/2006/relationships/customXml" Target="../ink/ink114.xml"/><Relationship Id="rId432" Type="http://schemas.openxmlformats.org/officeDocument/2006/relationships/image" Target="../media/image202.png"/><Relationship Id="rId877" Type="http://schemas.openxmlformats.org/officeDocument/2006/relationships/customXml" Target="../ink/ink478.xml"/><Relationship Id="rId1062" Type="http://schemas.openxmlformats.org/officeDocument/2006/relationships/image" Target="../media/image475.png"/><Relationship Id="rId2113" Type="http://schemas.openxmlformats.org/officeDocument/2006/relationships/customXml" Target="../ink/ink1196.xml"/><Relationship Id="rId2320" Type="http://schemas.openxmlformats.org/officeDocument/2006/relationships/image" Target="../media/image1002.png"/><Relationship Id="rId2558" Type="http://schemas.openxmlformats.org/officeDocument/2006/relationships/image" Target="../media/image1101.png"/><Relationship Id="rId2765" Type="http://schemas.openxmlformats.org/officeDocument/2006/relationships/image" Target="../media/image1183.png"/><Relationship Id="rId2972" Type="http://schemas.openxmlformats.org/officeDocument/2006/relationships/image" Target="../media/image1270.png"/><Relationship Id="rId737" Type="http://schemas.openxmlformats.org/officeDocument/2006/relationships/customXml" Target="../ink/ink396.xml"/><Relationship Id="rId944" Type="http://schemas.openxmlformats.org/officeDocument/2006/relationships/customXml" Target="../ink/ink522.xml"/><Relationship Id="rId1367" Type="http://schemas.openxmlformats.org/officeDocument/2006/relationships/customXml" Target="../ink/ink757.xml"/><Relationship Id="rId1574" Type="http://schemas.openxmlformats.org/officeDocument/2006/relationships/image" Target="../media/image697.png"/><Relationship Id="rId1781" Type="http://schemas.openxmlformats.org/officeDocument/2006/relationships/customXml" Target="../ink/ink996.xml"/><Relationship Id="rId2418" Type="http://schemas.openxmlformats.org/officeDocument/2006/relationships/customXml" Target="../ink/ink1374.xml"/><Relationship Id="rId2625" Type="http://schemas.openxmlformats.org/officeDocument/2006/relationships/customXml" Target="../ink/ink1500.xml"/><Relationship Id="rId2832" Type="http://schemas.openxmlformats.org/officeDocument/2006/relationships/customXml" Target="../ink/ink1613.xml"/><Relationship Id="rId73" Type="http://schemas.openxmlformats.org/officeDocument/2006/relationships/image" Target="../media/image35.png"/><Relationship Id="rId804" Type="http://schemas.openxmlformats.org/officeDocument/2006/relationships/customXml" Target="../ink/ink437.xml"/><Relationship Id="rId1227" Type="http://schemas.openxmlformats.org/officeDocument/2006/relationships/customXml" Target="../ink/ink671.xml"/><Relationship Id="rId1434" Type="http://schemas.openxmlformats.org/officeDocument/2006/relationships/customXml" Target="../ink/ink799.xml"/><Relationship Id="rId1641" Type="http://schemas.openxmlformats.org/officeDocument/2006/relationships/customXml" Target="../ink/ink913.xml"/><Relationship Id="rId1879" Type="http://schemas.openxmlformats.org/officeDocument/2006/relationships/customXml" Target="../ink/ink1058.xml"/><Relationship Id="rId1501" Type="http://schemas.openxmlformats.org/officeDocument/2006/relationships/customXml" Target="../ink/ink835.xml"/><Relationship Id="rId1739" Type="http://schemas.openxmlformats.org/officeDocument/2006/relationships/customXml" Target="../ink/ink975.xml"/><Relationship Id="rId1946" Type="http://schemas.openxmlformats.org/officeDocument/2006/relationships/customXml" Target="../ink/ink1092.xml"/><Relationship Id="rId1806" Type="http://schemas.openxmlformats.org/officeDocument/2006/relationships/customXml" Target="../ink/ink1014.xml"/><Relationship Id="rId387" Type="http://schemas.openxmlformats.org/officeDocument/2006/relationships/customXml" Target="../ink/ink201.xml"/><Relationship Id="rId594" Type="http://schemas.openxmlformats.org/officeDocument/2006/relationships/customXml" Target="../ink/ink320.xml"/><Relationship Id="rId2068" Type="http://schemas.openxmlformats.org/officeDocument/2006/relationships/customXml" Target="../ink/ink1161.xml"/><Relationship Id="rId2275" Type="http://schemas.openxmlformats.org/officeDocument/2006/relationships/image" Target="../media/image980.png"/><Relationship Id="rId247" Type="http://schemas.openxmlformats.org/officeDocument/2006/relationships/image" Target="../media/image117.png"/><Relationship Id="rId899" Type="http://schemas.openxmlformats.org/officeDocument/2006/relationships/image" Target="../media/image403.png"/><Relationship Id="rId1084" Type="http://schemas.openxmlformats.org/officeDocument/2006/relationships/customXml" Target="../ink/ink596.xml"/><Relationship Id="rId2482" Type="http://schemas.openxmlformats.org/officeDocument/2006/relationships/image" Target="../media/image1067.png"/><Relationship Id="rId2787" Type="http://schemas.openxmlformats.org/officeDocument/2006/relationships/image" Target="../media/image1194.png"/><Relationship Id="rId107" Type="http://schemas.openxmlformats.org/officeDocument/2006/relationships/customXml" Target="../ink/ink52.xml"/><Relationship Id="rId454" Type="http://schemas.openxmlformats.org/officeDocument/2006/relationships/image" Target="../media/image213.png"/><Relationship Id="rId661" Type="http://schemas.openxmlformats.org/officeDocument/2006/relationships/customXml" Target="../ink/ink357.xml"/><Relationship Id="rId759" Type="http://schemas.openxmlformats.org/officeDocument/2006/relationships/customXml" Target="../ink/ink407.xml"/><Relationship Id="rId966" Type="http://schemas.openxmlformats.org/officeDocument/2006/relationships/customXml" Target="../ink/ink533.xml"/><Relationship Id="rId1291" Type="http://schemas.openxmlformats.org/officeDocument/2006/relationships/customXml" Target="../ink/ink708.xml"/><Relationship Id="rId1389" Type="http://schemas.openxmlformats.org/officeDocument/2006/relationships/image" Target="../media/image614.png"/><Relationship Id="rId1596" Type="http://schemas.openxmlformats.org/officeDocument/2006/relationships/customXml" Target="../ink/ink885.xml"/><Relationship Id="rId2135" Type="http://schemas.openxmlformats.org/officeDocument/2006/relationships/image" Target="../media/image923.png"/><Relationship Id="rId2342" Type="http://schemas.openxmlformats.org/officeDocument/2006/relationships/image" Target="../media/image1013.png"/><Relationship Id="rId2647" Type="http://schemas.openxmlformats.org/officeDocument/2006/relationships/customXml" Target="../ink/ink1511.xml"/><Relationship Id="rId2994" Type="http://schemas.openxmlformats.org/officeDocument/2006/relationships/customXml" Target="../ink/ink1711.xml"/><Relationship Id="rId314" Type="http://schemas.openxmlformats.org/officeDocument/2006/relationships/customXml" Target="../ink/ink162.xml"/><Relationship Id="rId521" Type="http://schemas.openxmlformats.org/officeDocument/2006/relationships/image" Target="../media/image246.png"/><Relationship Id="rId619" Type="http://schemas.openxmlformats.org/officeDocument/2006/relationships/image" Target="../media/image283.png"/><Relationship Id="rId1151" Type="http://schemas.openxmlformats.org/officeDocument/2006/relationships/image" Target="../media/image517.png"/><Relationship Id="rId1249" Type="http://schemas.openxmlformats.org/officeDocument/2006/relationships/image" Target="../media/image563.png"/><Relationship Id="rId2202" Type="http://schemas.openxmlformats.org/officeDocument/2006/relationships/customXml" Target="../ink/ink1249.xml"/><Relationship Id="rId2854" Type="http://schemas.openxmlformats.org/officeDocument/2006/relationships/customXml" Target="../ink/ink1625.xml"/><Relationship Id="rId95" Type="http://schemas.openxmlformats.org/officeDocument/2006/relationships/image" Target="../media/image46.png"/><Relationship Id="rId826" Type="http://schemas.openxmlformats.org/officeDocument/2006/relationships/image" Target="../media/image372.png"/><Relationship Id="rId1011" Type="http://schemas.openxmlformats.org/officeDocument/2006/relationships/image" Target="../media/image452.png"/><Relationship Id="rId1109" Type="http://schemas.openxmlformats.org/officeDocument/2006/relationships/customXml" Target="../ink/ink609.xml"/><Relationship Id="rId1456" Type="http://schemas.openxmlformats.org/officeDocument/2006/relationships/customXml" Target="../ink/ink810.xml"/><Relationship Id="rId1663" Type="http://schemas.openxmlformats.org/officeDocument/2006/relationships/image" Target="../media/image731.png"/><Relationship Id="rId1870" Type="http://schemas.openxmlformats.org/officeDocument/2006/relationships/image" Target="../media/image814.png"/><Relationship Id="rId1968" Type="http://schemas.openxmlformats.org/officeDocument/2006/relationships/customXml" Target="../ink/ink1105.xml"/><Relationship Id="rId2507" Type="http://schemas.openxmlformats.org/officeDocument/2006/relationships/image" Target="../media/image1078.png"/><Relationship Id="rId2714" Type="http://schemas.openxmlformats.org/officeDocument/2006/relationships/customXml" Target="../ink/ink1553.xml"/><Relationship Id="rId2921" Type="http://schemas.openxmlformats.org/officeDocument/2006/relationships/image" Target="../media/image1255.png"/><Relationship Id="rId1316" Type="http://schemas.openxmlformats.org/officeDocument/2006/relationships/image" Target="../media/image586.png"/><Relationship Id="rId1523" Type="http://schemas.openxmlformats.org/officeDocument/2006/relationships/customXml" Target="../ink/ink846.xml"/><Relationship Id="rId1730" Type="http://schemas.openxmlformats.org/officeDocument/2006/relationships/customXml" Target="../ink/ink969.xml"/><Relationship Id="rId22" Type="http://schemas.openxmlformats.org/officeDocument/2006/relationships/customXml" Target="../ink/ink8.xml"/><Relationship Id="rId1828" Type="http://schemas.openxmlformats.org/officeDocument/2006/relationships/customXml" Target="../ink/ink1028.xml"/><Relationship Id="rId171" Type="http://schemas.openxmlformats.org/officeDocument/2006/relationships/customXml" Target="../ink/ink85.xml"/><Relationship Id="rId2297" Type="http://schemas.openxmlformats.org/officeDocument/2006/relationships/customXml" Target="../ink/ink1303.xml"/><Relationship Id="rId269" Type="http://schemas.openxmlformats.org/officeDocument/2006/relationships/customXml" Target="../ink/ink139.xml"/><Relationship Id="rId476" Type="http://schemas.openxmlformats.org/officeDocument/2006/relationships/image" Target="../media/image224.png"/><Relationship Id="rId683" Type="http://schemas.openxmlformats.org/officeDocument/2006/relationships/customXml" Target="../ink/ink369.xml"/><Relationship Id="rId890" Type="http://schemas.openxmlformats.org/officeDocument/2006/relationships/customXml" Target="../ink/ink487.xml"/><Relationship Id="rId2157" Type="http://schemas.openxmlformats.org/officeDocument/2006/relationships/customXml" Target="../ink/ink1220.xml"/><Relationship Id="rId2364" Type="http://schemas.openxmlformats.org/officeDocument/2006/relationships/customXml" Target="../ink/ink1338.xml"/><Relationship Id="rId2571" Type="http://schemas.openxmlformats.org/officeDocument/2006/relationships/customXml" Target="../ink/ink1463.xml"/><Relationship Id="rId129" Type="http://schemas.openxmlformats.org/officeDocument/2006/relationships/customXml" Target="../ink/ink64.xml"/><Relationship Id="rId336" Type="http://schemas.openxmlformats.org/officeDocument/2006/relationships/customXml" Target="../ink/ink174.xml"/><Relationship Id="rId543" Type="http://schemas.openxmlformats.org/officeDocument/2006/relationships/customXml" Target="../ink/ink291.xml"/><Relationship Id="rId988" Type="http://schemas.openxmlformats.org/officeDocument/2006/relationships/customXml" Target="../ink/ink544.xml"/><Relationship Id="rId1173" Type="http://schemas.openxmlformats.org/officeDocument/2006/relationships/customXml" Target="../ink/ink642.xml"/><Relationship Id="rId1380" Type="http://schemas.openxmlformats.org/officeDocument/2006/relationships/customXml" Target="../ink/ink764.xml"/><Relationship Id="rId2017" Type="http://schemas.openxmlformats.org/officeDocument/2006/relationships/image" Target="../media/image878.png"/><Relationship Id="rId2224" Type="http://schemas.openxmlformats.org/officeDocument/2006/relationships/customXml" Target="../ink/ink1264.xml"/><Relationship Id="rId2669" Type="http://schemas.openxmlformats.org/officeDocument/2006/relationships/customXml" Target="../ink/ink1523.xml"/><Relationship Id="rId2876" Type="http://schemas.openxmlformats.org/officeDocument/2006/relationships/customXml" Target="../ink/ink1637.xml"/><Relationship Id="rId403" Type="http://schemas.openxmlformats.org/officeDocument/2006/relationships/customXml" Target="../ink/ink209.xml"/><Relationship Id="rId750" Type="http://schemas.openxmlformats.org/officeDocument/2006/relationships/image" Target="../media/image344.png"/><Relationship Id="rId848" Type="http://schemas.openxmlformats.org/officeDocument/2006/relationships/customXml" Target="../ink/ink463.xml"/><Relationship Id="rId1033" Type="http://schemas.openxmlformats.org/officeDocument/2006/relationships/customXml" Target="../ink/ink567.xml"/><Relationship Id="rId1478" Type="http://schemas.openxmlformats.org/officeDocument/2006/relationships/image" Target="../media/image651.png"/><Relationship Id="rId1685" Type="http://schemas.openxmlformats.org/officeDocument/2006/relationships/customXml" Target="../ink/ink941.xml"/><Relationship Id="rId1892" Type="http://schemas.openxmlformats.org/officeDocument/2006/relationships/customXml" Target="../ink/ink1065.xml"/><Relationship Id="rId2431" Type="http://schemas.openxmlformats.org/officeDocument/2006/relationships/image" Target="../media/image1044.png"/><Relationship Id="rId2529" Type="http://schemas.openxmlformats.org/officeDocument/2006/relationships/image" Target="../media/image1087.png"/><Relationship Id="rId2736" Type="http://schemas.openxmlformats.org/officeDocument/2006/relationships/customXml" Target="../ink/ink1564.xml"/><Relationship Id="rId610" Type="http://schemas.openxmlformats.org/officeDocument/2006/relationships/customXml" Target="../ink/ink328.xml"/><Relationship Id="rId708" Type="http://schemas.openxmlformats.org/officeDocument/2006/relationships/image" Target="../media/image323.png"/><Relationship Id="rId915" Type="http://schemas.openxmlformats.org/officeDocument/2006/relationships/customXml" Target="../ink/ink504.xml"/><Relationship Id="rId1240" Type="http://schemas.openxmlformats.org/officeDocument/2006/relationships/customXml" Target="../ink/ink678.xml"/><Relationship Id="rId1338" Type="http://schemas.openxmlformats.org/officeDocument/2006/relationships/image" Target="../media/image596.png"/><Relationship Id="rId1545" Type="http://schemas.openxmlformats.org/officeDocument/2006/relationships/customXml" Target="../ink/ink859.xml"/><Relationship Id="rId2943" Type="http://schemas.openxmlformats.org/officeDocument/2006/relationships/customXml" Target="../ink/ink1678.xml"/><Relationship Id="rId1100" Type="http://schemas.openxmlformats.org/officeDocument/2006/relationships/image" Target="../media/image492.png"/><Relationship Id="rId1405" Type="http://schemas.openxmlformats.org/officeDocument/2006/relationships/image" Target="../media/image622.png"/><Relationship Id="rId1752" Type="http://schemas.openxmlformats.org/officeDocument/2006/relationships/image" Target="../media/image767.png"/><Relationship Id="rId2803" Type="http://schemas.openxmlformats.org/officeDocument/2006/relationships/image" Target="../media/image1202.png"/><Relationship Id="rId44" Type="http://schemas.openxmlformats.org/officeDocument/2006/relationships/customXml" Target="../ink/ink20.xml"/><Relationship Id="rId1612" Type="http://schemas.openxmlformats.org/officeDocument/2006/relationships/customXml" Target="../ink/ink893.xml"/><Relationship Id="rId1917" Type="http://schemas.openxmlformats.org/officeDocument/2006/relationships/image" Target="../media/image836.png"/><Relationship Id="rId193" Type="http://schemas.openxmlformats.org/officeDocument/2006/relationships/customXml" Target="../ink/ink98.xml"/><Relationship Id="rId498" Type="http://schemas.openxmlformats.org/officeDocument/2006/relationships/image" Target="../media/image235.png"/><Relationship Id="rId2081" Type="http://schemas.openxmlformats.org/officeDocument/2006/relationships/customXml" Target="../ink/ink1172.xml"/><Relationship Id="rId2179" Type="http://schemas.openxmlformats.org/officeDocument/2006/relationships/customXml" Target="../ink/ink1234.xml"/><Relationship Id="rId260" Type="http://schemas.openxmlformats.org/officeDocument/2006/relationships/image" Target="../media/image123.png"/><Relationship Id="rId2386" Type="http://schemas.openxmlformats.org/officeDocument/2006/relationships/customXml" Target="../ink/ink1354.xml"/><Relationship Id="rId2593" Type="http://schemas.openxmlformats.org/officeDocument/2006/relationships/customXml" Target="../ink/ink1478.xml"/><Relationship Id="rId120" Type="http://schemas.openxmlformats.org/officeDocument/2006/relationships/customXml" Target="../ink/ink59.xml"/><Relationship Id="rId358" Type="http://schemas.openxmlformats.org/officeDocument/2006/relationships/image" Target="../media/image169.png"/><Relationship Id="rId565" Type="http://schemas.openxmlformats.org/officeDocument/2006/relationships/image" Target="../media/image256.png"/><Relationship Id="rId772" Type="http://schemas.openxmlformats.org/officeDocument/2006/relationships/image" Target="../media/image355.png"/><Relationship Id="rId1195" Type="http://schemas.openxmlformats.org/officeDocument/2006/relationships/image" Target="../media/image537.png"/><Relationship Id="rId2039" Type="http://schemas.openxmlformats.org/officeDocument/2006/relationships/image" Target="../media/image889.png"/><Relationship Id="rId2246" Type="http://schemas.openxmlformats.org/officeDocument/2006/relationships/customXml" Target="../ink/ink1277.xml"/><Relationship Id="rId2453" Type="http://schemas.openxmlformats.org/officeDocument/2006/relationships/image" Target="../media/image1055.png"/><Relationship Id="rId2660" Type="http://schemas.openxmlformats.org/officeDocument/2006/relationships/image" Target="../media/image1139.png"/><Relationship Id="rId2898" Type="http://schemas.openxmlformats.org/officeDocument/2006/relationships/customXml" Target="../ink/ink1649.xml"/><Relationship Id="rId218" Type="http://schemas.openxmlformats.org/officeDocument/2006/relationships/image" Target="../media/image104.png"/><Relationship Id="rId425" Type="http://schemas.openxmlformats.org/officeDocument/2006/relationships/customXml" Target="../ink/ink221.xml"/><Relationship Id="rId632" Type="http://schemas.openxmlformats.org/officeDocument/2006/relationships/customXml" Target="../ink/ink340.xml"/><Relationship Id="rId1055" Type="http://schemas.openxmlformats.org/officeDocument/2006/relationships/customXml" Target="../ink/ink580.xml"/><Relationship Id="rId1262" Type="http://schemas.openxmlformats.org/officeDocument/2006/relationships/customXml" Target="../ink/ink689.xml"/><Relationship Id="rId2106" Type="http://schemas.openxmlformats.org/officeDocument/2006/relationships/customXml" Target="../ink/ink1191.xml"/><Relationship Id="rId2313" Type="http://schemas.openxmlformats.org/officeDocument/2006/relationships/customXml" Target="../ink/ink1311.xml"/><Relationship Id="rId2520" Type="http://schemas.openxmlformats.org/officeDocument/2006/relationships/image" Target="../media/image1083.png"/><Relationship Id="rId2758" Type="http://schemas.openxmlformats.org/officeDocument/2006/relationships/customXml" Target="../ink/ink1575.xml"/><Relationship Id="rId2965" Type="http://schemas.openxmlformats.org/officeDocument/2006/relationships/customXml" Target="../ink/ink1695.xml"/><Relationship Id="rId937" Type="http://schemas.openxmlformats.org/officeDocument/2006/relationships/image" Target="../media/image417.png"/><Relationship Id="rId1122" Type="http://schemas.openxmlformats.org/officeDocument/2006/relationships/customXml" Target="../ink/ink616.xml"/><Relationship Id="rId1567" Type="http://schemas.openxmlformats.org/officeDocument/2006/relationships/customXml" Target="../ink/ink870.xml"/><Relationship Id="rId1774" Type="http://schemas.openxmlformats.org/officeDocument/2006/relationships/image" Target="../media/image778.png"/><Relationship Id="rId1981" Type="http://schemas.openxmlformats.org/officeDocument/2006/relationships/image" Target="../media/image866.png"/><Relationship Id="rId2618" Type="http://schemas.openxmlformats.org/officeDocument/2006/relationships/image" Target="../media/image1118.png"/><Relationship Id="rId2825" Type="http://schemas.openxmlformats.org/officeDocument/2006/relationships/image" Target="../media/image1213.png"/><Relationship Id="rId66" Type="http://schemas.openxmlformats.org/officeDocument/2006/relationships/customXml" Target="../ink/ink31.xml"/><Relationship Id="rId1427" Type="http://schemas.openxmlformats.org/officeDocument/2006/relationships/customXml" Target="../ink/ink795.xml"/><Relationship Id="rId1634" Type="http://schemas.openxmlformats.org/officeDocument/2006/relationships/image" Target="../media/image722.png"/><Relationship Id="rId1841" Type="http://schemas.openxmlformats.org/officeDocument/2006/relationships/customXml" Target="../ink/ink1037.xml"/><Relationship Id="rId1939" Type="http://schemas.openxmlformats.org/officeDocument/2006/relationships/image" Target="../media/image847.png"/><Relationship Id="rId1701" Type="http://schemas.openxmlformats.org/officeDocument/2006/relationships/customXml" Target="../ink/ink950.xml"/><Relationship Id="rId282" Type="http://schemas.openxmlformats.org/officeDocument/2006/relationships/image" Target="../media/image133.png"/><Relationship Id="rId587" Type="http://schemas.openxmlformats.org/officeDocument/2006/relationships/image" Target="../media/image267.png"/><Relationship Id="rId2170" Type="http://schemas.openxmlformats.org/officeDocument/2006/relationships/customXml" Target="../ink/ink1229.xml"/><Relationship Id="rId2268" Type="http://schemas.openxmlformats.org/officeDocument/2006/relationships/customXml" Target="../ink/ink1288.xml"/><Relationship Id="rId3014" Type="http://schemas.openxmlformats.org/officeDocument/2006/relationships/customXml" Target="../ink/ink1723.xml"/><Relationship Id="rId8" Type="http://schemas.openxmlformats.org/officeDocument/2006/relationships/hyperlink" Target="mailto:Lynda.Dieckman@oic.wa.gov" TargetMode="External"/><Relationship Id="rId142" Type="http://schemas.openxmlformats.org/officeDocument/2006/relationships/image" Target="../media/image68.png"/><Relationship Id="rId447" Type="http://schemas.openxmlformats.org/officeDocument/2006/relationships/customXml" Target="../ink/ink234.xml"/><Relationship Id="rId794" Type="http://schemas.openxmlformats.org/officeDocument/2006/relationships/customXml" Target="../ink/ink428.xml"/><Relationship Id="rId1077" Type="http://schemas.openxmlformats.org/officeDocument/2006/relationships/image" Target="../media/image481.png"/><Relationship Id="rId2030" Type="http://schemas.openxmlformats.org/officeDocument/2006/relationships/customXml" Target="../ink/ink1142.xml"/><Relationship Id="rId2128" Type="http://schemas.openxmlformats.org/officeDocument/2006/relationships/customXml" Target="../ink/ink1205.xml"/><Relationship Id="rId2475" Type="http://schemas.openxmlformats.org/officeDocument/2006/relationships/customXml" Target="../ink/ink1408.xml"/><Relationship Id="rId2682" Type="http://schemas.openxmlformats.org/officeDocument/2006/relationships/customXml" Target="../ink/ink1532.xml"/><Relationship Id="rId2987" Type="http://schemas.openxmlformats.org/officeDocument/2006/relationships/image" Target="../media/image1276.png"/><Relationship Id="rId654" Type="http://schemas.openxmlformats.org/officeDocument/2006/relationships/customXml" Target="../ink/ink353.xml"/><Relationship Id="rId861" Type="http://schemas.openxmlformats.org/officeDocument/2006/relationships/customXml" Target="../ink/ink470.xml"/><Relationship Id="rId959" Type="http://schemas.openxmlformats.org/officeDocument/2006/relationships/image" Target="../media/image426.png"/><Relationship Id="rId1284" Type="http://schemas.openxmlformats.org/officeDocument/2006/relationships/customXml" Target="../ink/ink702.xml"/><Relationship Id="rId1491" Type="http://schemas.openxmlformats.org/officeDocument/2006/relationships/customXml" Target="../ink/ink830.xml"/><Relationship Id="rId1589" Type="http://schemas.openxmlformats.org/officeDocument/2006/relationships/customXml" Target="../ink/ink881.xml"/><Relationship Id="rId2335" Type="http://schemas.openxmlformats.org/officeDocument/2006/relationships/customXml" Target="../ink/ink1322.xml"/><Relationship Id="rId2542" Type="http://schemas.openxmlformats.org/officeDocument/2006/relationships/customXml" Target="../ink/ink1445.xml"/><Relationship Id="rId307" Type="http://schemas.openxmlformats.org/officeDocument/2006/relationships/image" Target="../media/image145.png"/><Relationship Id="rId514" Type="http://schemas.openxmlformats.org/officeDocument/2006/relationships/image" Target="../media/image243.png"/><Relationship Id="rId721" Type="http://schemas.openxmlformats.org/officeDocument/2006/relationships/customXml" Target="../ink/ink388.xml"/><Relationship Id="rId1144" Type="http://schemas.openxmlformats.org/officeDocument/2006/relationships/customXml" Target="../ink/ink627.xml"/><Relationship Id="rId1351" Type="http://schemas.openxmlformats.org/officeDocument/2006/relationships/customXml" Target="../ink/ink747.xml"/><Relationship Id="rId1449" Type="http://schemas.openxmlformats.org/officeDocument/2006/relationships/image" Target="../media/image639.png"/><Relationship Id="rId1796" Type="http://schemas.openxmlformats.org/officeDocument/2006/relationships/customXml" Target="../ink/ink1007.xml"/><Relationship Id="rId2402" Type="http://schemas.openxmlformats.org/officeDocument/2006/relationships/image" Target="../media/image1034.png"/><Relationship Id="rId2847" Type="http://schemas.openxmlformats.org/officeDocument/2006/relationships/image" Target="../media/image1222.png"/><Relationship Id="rId88" Type="http://schemas.openxmlformats.org/officeDocument/2006/relationships/customXml" Target="../ink/ink42.xml"/><Relationship Id="rId819" Type="http://schemas.openxmlformats.org/officeDocument/2006/relationships/customXml" Target="../ink/ink447.xml"/><Relationship Id="rId1004" Type="http://schemas.openxmlformats.org/officeDocument/2006/relationships/customXml" Target="../ink/ink552.xml"/><Relationship Id="rId1211" Type="http://schemas.openxmlformats.org/officeDocument/2006/relationships/image" Target="../media/image545.png"/><Relationship Id="rId1656" Type="http://schemas.openxmlformats.org/officeDocument/2006/relationships/customXml" Target="../ink/ink922.xml"/><Relationship Id="rId1863" Type="http://schemas.openxmlformats.org/officeDocument/2006/relationships/customXml" Target="../ink/ink1049.xml"/><Relationship Id="rId2707" Type="http://schemas.openxmlformats.org/officeDocument/2006/relationships/image" Target="../media/image1154.png"/><Relationship Id="rId2914" Type="http://schemas.openxmlformats.org/officeDocument/2006/relationships/customXml" Target="../ink/ink1657.xml"/><Relationship Id="rId1309" Type="http://schemas.openxmlformats.org/officeDocument/2006/relationships/customXml" Target="../ink/ink723.xml"/><Relationship Id="rId1516" Type="http://schemas.openxmlformats.org/officeDocument/2006/relationships/image" Target="../media/image670.png"/><Relationship Id="rId1723" Type="http://schemas.openxmlformats.org/officeDocument/2006/relationships/customXml" Target="../ink/ink965.xml"/><Relationship Id="rId1930" Type="http://schemas.openxmlformats.org/officeDocument/2006/relationships/customXml" Target="../ink/ink1084.xml"/><Relationship Id="rId15" Type="http://schemas.openxmlformats.org/officeDocument/2006/relationships/image" Target="../media/image7.png"/><Relationship Id="rId2192" Type="http://schemas.openxmlformats.org/officeDocument/2006/relationships/customXml" Target="../ink/ink1242.xml"/><Relationship Id="rId164" Type="http://schemas.openxmlformats.org/officeDocument/2006/relationships/image" Target="../media/image79.png"/><Relationship Id="rId371" Type="http://schemas.openxmlformats.org/officeDocument/2006/relationships/customXml" Target="../ink/ink193.xml"/><Relationship Id="rId2052" Type="http://schemas.openxmlformats.org/officeDocument/2006/relationships/customXml" Target="../ink/ink1153.xml"/><Relationship Id="rId2497" Type="http://schemas.openxmlformats.org/officeDocument/2006/relationships/image" Target="../media/image1073.png"/><Relationship Id="rId469" Type="http://schemas.openxmlformats.org/officeDocument/2006/relationships/customXml" Target="../ink/ink245.xml"/><Relationship Id="rId676" Type="http://schemas.openxmlformats.org/officeDocument/2006/relationships/image" Target="../media/image307.png"/><Relationship Id="rId883" Type="http://schemas.openxmlformats.org/officeDocument/2006/relationships/customXml" Target="../ink/ink482.xml"/><Relationship Id="rId1099" Type="http://schemas.openxmlformats.org/officeDocument/2006/relationships/customXml" Target="../ink/ink604.xml"/><Relationship Id="rId2357" Type="http://schemas.openxmlformats.org/officeDocument/2006/relationships/image" Target="../media/image1020.png"/><Relationship Id="rId2564" Type="http://schemas.openxmlformats.org/officeDocument/2006/relationships/customXml" Target="../ink/ink1457.xml"/><Relationship Id="rId231" Type="http://schemas.openxmlformats.org/officeDocument/2006/relationships/customXml" Target="../ink/ink117.xml"/><Relationship Id="rId329" Type="http://schemas.openxmlformats.org/officeDocument/2006/relationships/image" Target="../media/image155.png"/><Relationship Id="rId536" Type="http://schemas.openxmlformats.org/officeDocument/2006/relationships/customXml" Target="../ink/ink284.xml"/><Relationship Id="rId1166" Type="http://schemas.openxmlformats.org/officeDocument/2006/relationships/image" Target="../media/image524.png"/><Relationship Id="rId1373" Type="http://schemas.openxmlformats.org/officeDocument/2006/relationships/customXml" Target="../ink/ink760.xml"/><Relationship Id="rId2217" Type="http://schemas.openxmlformats.org/officeDocument/2006/relationships/customXml" Target="../ink/ink1257.xml"/><Relationship Id="rId2771" Type="http://schemas.openxmlformats.org/officeDocument/2006/relationships/image" Target="../media/image1186.png"/><Relationship Id="rId2869" Type="http://schemas.openxmlformats.org/officeDocument/2006/relationships/image" Target="../media/image1232.png"/><Relationship Id="rId743" Type="http://schemas.openxmlformats.org/officeDocument/2006/relationships/customXml" Target="../ink/ink399.xml"/><Relationship Id="rId950" Type="http://schemas.openxmlformats.org/officeDocument/2006/relationships/customXml" Target="../ink/ink525.xml"/><Relationship Id="rId1026" Type="http://schemas.openxmlformats.org/officeDocument/2006/relationships/image" Target="../media/image459.png"/><Relationship Id="rId1580" Type="http://schemas.openxmlformats.org/officeDocument/2006/relationships/image" Target="../media/image700.png"/><Relationship Id="rId1678" Type="http://schemas.openxmlformats.org/officeDocument/2006/relationships/customXml" Target="../ink/ink936.xml"/><Relationship Id="rId1885" Type="http://schemas.openxmlformats.org/officeDocument/2006/relationships/image" Target="../media/image820.png"/><Relationship Id="rId2424" Type="http://schemas.openxmlformats.org/officeDocument/2006/relationships/customXml" Target="../ink/ink1379.xml"/><Relationship Id="rId2631" Type="http://schemas.openxmlformats.org/officeDocument/2006/relationships/customXml" Target="../ink/ink1503.xml"/><Relationship Id="rId2729" Type="http://schemas.openxmlformats.org/officeDocument/2006/relationships/image" Target="../media/image1165.png"/><Relationship Id="rId2936" Type="http://schemas.openxmlformats.org/officeDocument/2006/relationships/customXml" Target="../ink/ink1673.xml"/><Relationship Id="rId603" Type="http://schemas.openxmlformats.org/officeDocument/2006/relationships/image" Target="../media/image275.png"/><Relationship Id="rId810" Type="http://schemas.openxmlformats.org/officeDocument/2006/relationships/customXml" Target="../ink/ink442.xml"/><Relationship Id="rId908" Type="http://schemas.openxmlformats.org/officeDocument/2006/relationships/customXml" Target="../ink/ink499.xml"/><Relationship Id="rId1233" Type="http://schemas.openxmlformats.org/officeDocument/2006/relationships/customXml" Target="../ink/ink674.xml"/><Relationship Id="rId1440" Type="http://schemas.openxmlformats.org/officeDocument/2006/relationships/customXml" Target="../ink/ink802.xml"/><Relationship Id="rId1538" Type="http://schemas.openxmlformats.org/officeDocument/2006/relationships/customXml" Target="../ink/ink855.xml"/><Relationship Id="rId1300" Type="http://schemas.openxmlformats.org/officeDocument/2006/relationships/customXml" Target="../ink/ink714.xml"/><Relationship Id="rId1745" Type="http://schemas.openxmlformats.org/officeDocument/2006/relationships/customXml" Target="../ink/ink978.xml"/><Relationship Id="rId1952" Type="http://schemas.openxmlformats.org/officeDocument/2006/relationships/customXml" Target="../ink/ink1095.xml"/><Relationship Id="rId37" Type="http://schemas.openxmlformats.org/officeDocument/2006/relationships/image" Target="../media/image18.png"/><Relationship Id="rId1605" Type="http://schemas.openxmlformats.org/officeDocument/2006/relationships/image" Target="../media/image712.png"/><Relationship Id="rId1812" Type="http://schemas.openxmlformats.org/officeDocument/2006/relationships/customXml" Target="../ink/ink1017.xml"/><Relationship Id="rId186" Type="http://schemas.openxmlformats.org/officeDocument/2006/relationships/image" Target="../media/image89.png"/><Relationship Id="rId393" Type="http://schemas.openxmlformats.org/officeDocument/2006/relationships/customXml" Target="../ink/ink204.xml"/><Relationship Id="rId2074" Type="http://schemas.openxmlformats.org/officeDocument/2006/relationships/image" Target="../media/image905.png"/><Relationship Id="rId2281" Type="http://schemas.openxmlformats.org/officeDocument/2006/relationships/image" Target="../media/image983.png"/><Relationship Id="rId253" Type="http://schemas.openxmlformats.org/officeDocument/2006/relationships/image" Target="../media/image120.png"/><Relationship Id="rId460" Type="http://schemas.openxmlformats.org/officeDocument/2006/relationships/image" Target="../media/image216.png"/><Relationship Id="rId698" Type="http://schemas.openxmlformats.org/officeDocument/2006/relationships/image" Target="../media/image318.png"/><Relationship Id="rId1090" Type="http://schemas.openxmlformats.org/officeDocument/2006/relationships/customXml" Target="../ink/ink599.xml"/><Relationship Id="rId2141" Type="http://schemas.openxmlformats.org/officeDocument/2006/relationships/image" Target="../media/image926.png"/><Relationship Id="rId2379" Type="http://schemas.openxmlformats.org/officeDocument/2006/relationships/image" Target="../media/image1025.png"/><Relationship Id="rId2586" Type="http://schemas.openxmlformats.org/officeDocument/2006/relationships/customXml" Target="../ink/ink1474.xml"/><Relationship Id="rId2793" Type="http://schemas.openxmlformats.org/officeDocument/2006/relationships/image" Target="../media/image1197.png"/><Relationship Id="rId113" Type="http://schemas.openxmlformats.org/officeDocument/2006/relationships/image" Target="../media/image54.png"/><Relationship Id="rId320" Type="http://schemas.openxmlformats.org/officeDocument/2006/relationships/image" Target="../media/image151.png"/><Relationship Id="rId558" Type="http://schemas.openxmlformats.org/officeDocument/2006/relationships/customXml" Target="../ink/ink302.xml"/><Relationship Id="rId765" Type="http://schemas.openxmlformats.org/officeDocument/2006/relationships/customXml" Target="../ink/ink410.xml"/><Relationship Id="rId972" Type="http://schemas.openxmlformats.org/officeDocument/2006/relationships/customXml" Target="../ink/ink536.xml"/><Relationship Id="rId1188" Type="http://schemas.openxmlformats.org/officeDocument/2006/relationships/customXml" Target="../ink/ink651.xml"/><Relationship Id="rId1395" Type="http://schemas.openxmlformats.org/officeDocument/2006/relationships/image" Target="../media/image617.png"/><Relationship Id="rId2001" Type="http://schemas.openxmlformats.org/officeDocument/2006/relationships/customXml" Target="../ink/ink1126.xml"/><Relationship Id="rId2239" Type="http://schemas.openxmlformats.org/officeDocument/2006/relationships/image" Target="../media/image962.png"/><Relationship Id="rId2446" Type="http://schemas.openxmlformats.org/officeDocument/2006/relationships/customXml" Target="../ink/ink1391.xml"/><Relationship Id="rId2653" Type="http://schemas.openxmlformats.org/officeDocument/2006/relationships/customXml" Target="../ink/ink1514.xml"/><Relationship Id="rId2860" Type="http://schemas.openxmlformats.org/officeDocument/2006/relationships/customXml" Target="../ink/ink1628.xml"/><Relationship Id="rId418" Type="http://schemas.openxmlformats.org/officeDocument/2006/relationships/customXml" Target="../ink/ink217.xml"/><Relationship Id="rId625" Type="http://schemas.openxmlformats.org/officeDocument/2006/relationships/image" Target="../media/image286.png"/><Relationship Id="rId832" Type="http://schemas.openxmlformats.org/officeDocument/2006/relationships/image" Target="../media/image375.png"/><Relationship Id="rId1048" Type="http://schemas.openxmlformats.org/officeDocument/2006/relationships/image" Target="../media/image469.png"/><Relationship Id="rId1255" Type="http://schemas.openxmlformats.org/officeDocument/2006/relationships/image" Target="../media/image566.png"/><Relationship Id="rId1462" Type="http://schemas.openxmlformats.org/officeDocument/2006/relationships/customXml" Target="../ink/ink813.xml"/><Relationship Id="rId2306" Type="http://schemas.openxmlformats.org/officeDocument/2006/relationships/image" Target="../media/image995.png"/><Relationship Id="rId2513" Type="http://schemas.openxmlformats.org/officeDocument/2006/relationships/image" Target="../media/image1081.png"/><Relationship Id="rId2958" Type="http://schemas.openxmlformats.org/officeDocument/2006/relationships/image" Target="../media/image1264.png"/><Relationship Id="rId1115" Type="http://schemas.openxmlformats.org/officeDocument/2006/relationships/customXml" Target="../ink/ink612.xml"/><Relationship Id="rId1322" Type="http://schemas.openxmlformats.org/officeDocument/2006/relationships/image" Target="../media/image588.png"/><Relationship Id="rId1767" Type="http://schemas.openxmlformats.org/officeDocument/2006/relationships/customXml" Target="../ink/ink989.xml"/><Relationship Id="rId1974" Type="http://schemas.openxmlformats.org/officeDocument/2006/relationships/customXml" Target="../ink/ink1108.xml"/><Relationship Id="rId2720" Type="http://schemas.openxmlformats.org/officeDocument/2006/relationships/customXml" Target="../ink/ink1556.xml"/><Relationship Id="rId2818" Type="http://schemas.openxmlformats.org/officeDocument/2006/relationships/customXml" Target="../ink/ink1605.xml"/><Relationship Id="rId59" Type="http://schemas.openxmlformats.org/officeDocument/2006/relationships/image" Target="../media/image28.png"/><Relationship Id="rId1627" Type="http://schemas.openxmlformats.org/officeDocument/2006/relationships/customXml" Target="../ink/ink905.xml"/><Relationship Id="rId1834" Type="http://schemas.openxmlformats.org/officeDocument/2006/relationships/customXml" Target="../ink/ink1032.xml"/><Relationship Id="rId2096" Type="http://schemas.openxmlformats.org/officeDocument/2006/relationships/customXml" Target="../ink/ink1185.xml"/><Relationship Id="rId1901" Type="http://schemas.openxmlformats.org/officeDocument/2006/relationships/image" Target="../media/image828.png"/><Relationship Id="rId275" Type="http://schemas.openxmlformats.org/officeDocument/2006/relationships/customXml" Target="../ink/ink142.xml"/><Relationship Id="rId482" Type="http://schemas.openxmlformats.org/officeDocument/2006/relationships/image" Target="../media/image227.png"/><Relationship Id="rId2163" Type="http://schemas.openxmlformats.org/officeDocument/2006/relationships/customXml" Target="../ink/ink1225.xml"/><Relationship Id="rId2370" Type="http://schemas.openxmlformats.org/officeDocument/2006/relationships/customXml" Target="../ink/ink1344.xml"/><Relationship Id="rId3007" Type="http://schemas.openxmlformats.org/officeDocument/2006/relationships/image" Target="../media/image1284.png"/><Relationship Id="rId135" Type="http://schemas.openxmlformats.org/officeDocument/2006/relationships/customXml" Target="../ink/ink67.xml"/><Relationship Id="rId342" Type="http://schemas.openxmlformats.org/officeDocument/2006/relationships/image" Target="../media/image161.png"/><Relationship Id="rId787" Type="http://schemas.openxmlformats.org/officeDocument/2006/relationships/customXml" Target="../ink/ink422.xml"/><Relationship Id="rId994" Type="http://schemas.openxmlformats.org/officeDocument/2006/relationships/customXml" Target="../ink/ink547.xml"/><Relationship Id="rId2023" Type="http://schemas.openxmlformats.org/officeDocument/2006/relationships/image" Target="../media/image881.png"/><Relationship Id="rId2230" Type="http://schemas.openxmlformats.org/officeDocument/2006/relationships/customXml" Target="../ink/ink1269.xml"/><Relationship Id="rId2468" Type="http://schemas.openxmlformats.org/officeDocument/2006/relationships/customXml" Target="../ink/ink1403.xml"/><Relationship Id="rId2675" Type="http://schemas.openxmlformats.org/officeDocument/2006/relationships/customXml" Target="../ink/ink1528.xml"/><Relationship Id="rId2882" Type="http://schemas.openxmlformats.org/officeDocument/2006/relationships/customXml" Target="../ink/ink1641.xml"/><Relationship Id="rId202" Type="http://schemas.openxmlformats.org/officeDocument/2006/relationships/image" Target="../media/image96.png"/><Relationship Id="rId647" Type="http://schemas.openxmlformats.org/officeDocument/2006/relationships/image" Target="../media/image294.png"/><Relationship Id="rId854" Type="http://schemas.openxmlformats.org/officeDocument/2006/relationships/customXml" Target="../ink/ink466.xml"/><Relationship Id="rId1277" Type="http://schemas.openxmlformats.org/officeDocument/2006/relationships/image" Target="../media/image577.png"/><Relationship Id="rId1484" Type="http://schemas.openxmlformats.org/officeDocument/2006/relationships/image" Target="../media/image654.png"/><Relationship Id="rId1691" Type="http://schemas.openxmlformats.org/officeDocument/2006/relationships/image" Target="../media/image743.png"/><Relationship Id="rId2328" Type="http://schemas.openxmlformats.org/officeDocument/2006/relationships/image" Target="../media/image1006.png"/><Relationship Id="rId2535" Type="http://schemas.openxmlformats.org/officeDocument/2006/relationships/image" Target="../media/image1090.png"/><Relationship Id="rId2742" Type="http://schemas.openxmlformats.org/officeDocument/2006/relationships/customXml" Target="../ink/ink1567.xml"/><Relationship Id="rId507" Type="http://schemas.openxmlformats.org/officeDocument/2006/relationships/customXml" Target="../ink/ink264.xml"/><Relationship Id="rId714" Type="http://schemas.openxmlformats.org/officeDocument/2006/relationships/image" Target="../media/image326.png"/><Relationship Id="rId921" Type="http://schemas.openxmlformats.org/officeDocument/2006/relationships/customXml" Target="../ink/ink507.xml"/><Relationship Id="rId1137" Type="http://schemas.openxmlformats.org/officeDocument/2006/relationships/image" Target="../media/image510.png"/><Relationship Id="rId1344" Type="http://schemas.openxmlformats.org/officeDocument/2006/relationships/customXml" Target="../ink/ink743.xml"/><Relationship Id="rId1551" Type="http://schemas.openxmlformats.org/officeDocument/2006/relationships/customXml" Target="../ink/ink862.xml"/><Relationship Id="rId1789" Type="http://schemas.openxmlformats.org/officeDocument/2006/relationships/customXml" Target="../ink/ink1003.xml"/><Relationship Id="rId1996" Type="http://schemas.openxmlformats.org/officeDocument/2006/relationships/customXml" Target="../ink/ink1122.xml"/><Relationship Id="rId2602" Type="http://schemas.openxmlformats.org/officeDocument/2006/relationships/customXml" Target="../ink/ink1485.xml"/><Relationship Id="rId50" Type="http://schemas.openxmlformats.org/officeDocument/2006/relationships/customXml" Target="../ink/ink23.xml"/><Relationship Id="rId1204" Type="http://schemas.openxmlformats.org/officeDocument/2006/relationships/customXml" Target="../ink/ink659.xml"/><Relationship Id="rId1411" Type="http://schemas.openxmlformats.org/officeDocument/2006/relationships/image" Target="../media/image625.png"/><Relationship Id="rId1649" Type="http://schemas.openxmlformats.org/officeDocument/2006/relationships/customXml" Target="../ink/ink918.xml"/><Relationship Id="rId1856" Type="http://schemas.openxmlformats.org/officeDocument/2006/relationships/image" Target="../media/image807.png"/><Relationship Id="rId2907" Type="http://schemas.openxmlformats.org/officeDocument/2006/relationships/image" Target="../media/image1250.png"/><Relationship Id="rId1509" Type="http://schemas.openxmlformats.org/officeDocument/2006/relationships/customXml" Target="../ink/ink839.xml"/><Relationship Id="rId1716" Type="http://schemas.openxmlformats.org/officeDocument/2006/relationships/image" Target="../media/image754.png"/><Relationship Id="rId1923" Type="http://schemas.openxmlformats.org/officeDocument/2006/relationships/image" Target="../media/image839.png"/><Relationship Id="rId297" Type="http://schemas.openxmlformats.org/officeDocument/2006/relationships/image" Target="../media/image140.png"/><Relationship Id="rId2185" Type="http://schemas.openxmlformats.org/officeDocument/2006/relationships/customXml" Target="../ink/ink1238.xml"/><Relationship Id="rId2392" Type="http://schemas.openxmlformats.org/officeDocument/2006/relationships/customXml" Target="../ink/ink1359.xml"/><Relationship Id="rId157" Type="http://schemas.openxmlformats.org/officeDocument/2006/relationships/customXml" Target="../ink/ink78.xml"/><Relationship Id="rId364" Type="http://schemas.openxmlformats.org/officeDocument/2006/relationships/image" Target="../media/image172.png"/><Relationship Id="rId2045" Type="http://schemas.openxmlformats.org/officeDocument/2006/relationships/image" Target="../media/image892.png"/><Relationship Id="rId2697" Type="http://schemas.openxmlformats.org/officeDocument/2006/relationships/customXml" Target="../ink/ink1544.xml"/><Relationship Id="rId571" Type="http://schemas.openxmlformats.org/officeDocument/2006/relationships/image" Target="../media/image259.png"/><Relationship Id="rId669" Type="http://schemas.openxmlformats.org/officeDocument/2006/relationships/customXml" Target="../ink/ink362.xml"/><Relationship Id="rId876" Type="http://schemas.openxmlformats.org/officeDocument/2006/relationships/image" Target="../media/image395.png"/><Relationship Id="rId1299" Type="http://schemas.openxmlformats.org/officeDocument/2006/relationships/customXml" Target="../ink/ink713.xml"/><Relationship Id="rId2252" Type="http://schemas.openxmlformats.org/officeDocument/2006/relationships/customXml" Target="../ink/ink1280.xml"/><Relationship Id="rId2557" Type="http://schemas.openxmlformats.org/officeDocument/2006/relationships/customXml" Target="../ink/ink1453.xml"/><Relationship Id="rId224" Type="http://schemas.openxmlformats.org/officeDocument/2006/relationships/image" Target="../media/image107.png"/><Relationship Id="rId431" Type="http://schemas.openxmlformats.org/officeDocument/2006/relationships/customXml" Target="../ink/ink226.xml"/><Relationship Id="rId529" Type="http://schemas.openxmlformats.org/officeDocument/2006/relationships/image" Target="../media/image247.png"/><Relationship Id="rId736" Type="http://schemas.openxmlformats.org/officeDocument/2006/relationships/image" Target="../media/image337.png"/><Relationship Id="rId1061" Type="http://schemas.openxmlformats.org/officeDocument/2006/relationships/customXml" Target="../ink/ink583.xml"/><Relationship Id="rId1159" Type="http://schemas.openxmlformats.org/officeDocument/2006/relationships/image" Target="../media/image521.png"/><Relationship Id="rId1366" Type="http://schemas.openxmlformats.org/officeDocument/2006/relationships/image" Target="../media/image606.png"/><Relationship Id="rId2112" Type="http://schemas.openxmlformats.org/officeDocument/2006/relationships/image" Target="../media/image913.png"/><Relationship Id="rId2417" Type="http://schemas.openxmlformats.org/officeDocument/2006/relationships/image" Target="../media/image1040.png"/><Relationship Id="rId2764" Type="http://schemas.openxmlformats.org/officeDocument/2006/relationships/customXml" Target="../ink/ink1578.xml"/><Relationship Id="rId2971" Type="http://schemas.openxmlformats.org/officeDocument/2006/relationships/customXml" Target="../ink/ink1698.xml"/><Relationship Id="rId943" Type="http://schemas.openxmlformats.org/officeDocument/2006/relationships/customXml" Target="../ink/ink521.xml"/><Relationship Id="rId1019" Type="http://schemas.openxmlformats.org/officeDocument/2006/relationships/image" Target="../media/image456.png"/><Relationship Id="rId1573" Type="http://schemas.openxmlformats.org/officeDocument/2006/relationships/customXml" Target="../ink/ink873.xml"/><Relationship Id="rId1780" Type="http://schemas.openxmlformats.org/officeDocument/2006/relationships/image" Target="../media/image781.png"/><Relationship Id="rId1878" Type="http://schemas.openxmlformats.org/officeDocument/2006/relationships/customXml" Target="../ink/ink1057.xml"/><Relationship Id="rId2624" Type="http://schemas.openxmlformats.org/officeDocument/2006/relationships/image" Target="../media/image1121.png"/><Relationship Id="rId2831" Type="http://schemas.openxmlformats.org/officeDocument/2006/relationships/customXml" Target="../ink/ink1612.xml"/><Relationship Id="rId2929" Type="http://schemas.openxmlformats.org/officeDocument/2006/relationships/customXml" Target="../ink/ink1668.xml"/><Relationship Id="rId72" Type="http://schemas.openxmlformats.org/officeDocument/2006/relationships/customXml" Target="../ink/ink34.xml"/><Relationship Id="rId803" Type="http://schemas.openxmlformats.org/officeDocument/2006/relationships/customXml" Target="../ink/ink436.xml"/><Relationship Id="rId1226" Type="http://schemas.openxmlformats.org/officeDocument/2006/relationships/image" Target="../media/image552.png"/><Relationship Id="rId1433" Type="http://schemas.openxmlformats.org/officeDocument/2006/relationships/image" Target="../media/image631.png"/><Relationship Id="rId1640" Type="http://schemas.openxmlformats.org/officeDocument/2006/relationships/image" Target="../media/image724.png"/><Relationship Id="rId1738" Type="http://schemas.openxmlformats.org/officeDocument/2006/relationships/image" Target="../media/image760.png"/><Relationship Id="rId1500" Type="http://schemas.openxmlformats.org/officeDocument/2006/relationships/image" Target="../media/image662.png"/><Relationship Id="rId1945" Type="http://schemas.openxmlformats.org/officeDocument/2006/relationships/image" Target="../media/image850.png"/><Relationship Id="rId1805" Type="http://schemas.openxmlformats.org/officeDocument/2006/relationships/customXml" Target="../ink/ink1013.xml"/><Relationship Id="rId179" Type="http://schemas.openxmlformats.org/officeDocument/2006/relationships/customXml" Target="../ink/ink90.xml"/><Relationship Id="rId386" Type="http://schemas.openxmlformats.org/officeDocument/2006/relationships/image" Target="../media/image182.png"/><Relationship Id="rId593" Type="http://schemas.openxmlformats.org/officeDocument/2006/relationships/image" Target="../media/image270.png"/><Relationship Id="rId2067" Type="http://schemas.openxmlformats.org/officeDocument/2006/relationships/image" Target="../media/image903.png"/><Relationship Id="rId2274" Type="http://schemas.openxmlformats.org/officeDocument/2006/relationships/customXml" Target="../ink/ink1291.xml"/><Relationship Id="rId2481" Type="http://schemas.openxmlformats.org/officeDocument/2006/relationships/customXml" Target="../ink/ink1411.xml"/><Relationship Id="rId246" Type="http://schemas.openxmlformats.org/officeDocument/2006/relationships/customXml" Target="../ink/ink126.xml"/><Relationship Id="rId453" Type="http://schemas.openxmlformats.org/officeDocument/2006/relationships/customXml" Target="../ink/ink237.xml"/><Relationship Id="rId660" Type="http://schemas.openxmlformats.org/officeDocument/2006/relationships/customXml" Target="../ink/ink356.xml"/><Relationship Id="rId898" Type="http://schemas.openxmlformats.org/officeDocument/2006/relationships/customXml" Target="../ink/ink492.xml"/><Relationship Id="rId1083" Type="http://schemas.openxmlformats.org/officeDocument/2006/relationships/image" Target="../media/image484.png"/><Relationship Id="rId1290" Type="http://schemas.openxmlformats.org/officeDocument/2006/relationships/image" Target="../media/image579.png"/><Relationship Id="rId2134" Type="http://schemas.openxmlformats.org/officeDocument/2006/relationships/customXml" Target="../ink/ink1208.xml"/><Relationship Id="rId2341" Type="http://schemas.openxmlformats.org/officeDocument/2006/relationships/customXml" Target="../ink/ink1325.xml"/><Relationship Id="rId2579" Type="http://schemas.openxmlformats.org/officeDocument/2006/relationships/customXml" Target="../ink/ink1468.xml"/><Relationship Id="rId2786" Type="http://schemas.openxmlformats.org/officeDocument/2006/relationships/customXml" Target="../ink/ink1589.xml"/><Relationship Id="rId2993" Type="http://schemas.openxmlformats.org/officeDocument/2006/relationships/image" Target="../media/image1279.png"/><Relationship Id="rId106" Type="http://schemas.openxmlformats.org/officeDocument/2006/relationships/customXml" Target="../ink/ink51.xml"/><Relationship Id="rId313" Type="http://schemas.openxmlformats.org/officeDocument/2006/relationships/image" Target="../media/image148.png"/><Relationship Id="rId758" Type="http://schemas.openxmlformats.org/officeDocument/2006/relationships/image" Target="../media/image348.png"/><Relationship Id="rId965" Type="http://schemas.openxmlformats.org/officeDocument/2006/relationships/image" Target="../media/image429.png"/><Relationship Id="rId1150" Type="http://schemas.openxmlformats.org/officeDocument/2006/relationships/customXml" Target="../ink/ink630.xml"/><Relationship Id="rId1388" Type="http://schemas.openxmlformats.org/officeDocument/2006/relationships/customXml" Target="../ink/ink771.xml"/><Relationship Id="rId1595" Type="http://schemas.openxmlformats.org/officeDocument/2006/relationships/image" Target="../media/image707.png"/><Relationship Id="rId2439" Type="http://schemas.openxmlformats.org/officeDocument/2006/relationships/image" Target="../media/image1048.png"/><Relationship Id="rId2646" Type="http://schemas.openxmlformats.org/officeDocument/2006/relationships/image" Target="../media/image1132.png"/><Relationship Id="rId2853" Type="http://schemas.openxmlformats.org/officeDocument/2006/relationships/image" Target="../media/image1225.png"/><Relationship Id="rId94" Type="http://schemas.openxmlformats.org/officeDocument/2006/relationships/customXml" Target="../ink/ink45.xml"/><Relationship Id="rId520" Type="http://schemas.openxmlformats.org/officeDocument/2006/relationships/customXml" Target="../ink/ink271.xml"/><Relationship Id="rId618" Type="http://schemas.openxmlformats.org/officeDocument/2006/relationships/customXml" Target="../ink/ink332.xml"/><Relationship Id="rId825" Type="http://schemas.openxmlformats.org/officeDocument/2006/relationships/customXml" Target="../ink/ink450.xml"/><Relationship Id="rId1248" Type="http://schemas.openxmlformats.org/officeDocument/2006/relationships/customXml" Target="../ink/ink682.xml"/><Relationship Id="rId1455" Type="http://schemas.openxmlformats.org/officeDocument/2006/relationships/image" Target="../media/image642.png"/><Relationship Id="rId1662" Type="http://schemas.openxmlformats.org/officeDocument/2006/relationships/customXml" Target="../ink/ink928.xml"/><Relationship Id="rId2201" Type="http://schemas.openxmlformats.org/officeDocument/2006/relationships/image" Target="../media/image949.png"/><Relationship Id="rId2506" Type="http://schemas.openxmlformats.org/officeDocument/2006/relationships/customXml" Target="../ink/ink1425.xml"/><Relationship Id="rId1010" Type="http://schemas.openxmlformats.org/officeDocument/2006/relationships/customXml" Target="../ink/ink555.xml"/><Relationship Id="rId1108" Type="http://schemas.openxmlformats.org/officeDocument/2006/relationships/image" Target="../media/image496.png"/><Relationship Id="rId1315" Type="http://schemas.openxmlformats.org/officeDocument/2006/relationships/customXml" Target="../ink/ink726.xml"/><Relationship Id="rId1967" Type="http://schemas.openxmlformats.org/officeDocument/2006/relationships/image" Target="../media/image859.png"/><Relationship Id="rId2713" Type="http://schemas.openxmlformats.org/officeDocument/2006/relationships/image" Target="../media/image1157.png"/><Relationship Id="rId2920" Type="http://schemas.openxmlformats.org/officeDocument/2006/relationships/customXml" Target="../ink/ink1662.xml"/><Relationship Id="rId1522" Type="http://schemas.openxmlformats.org/officeDocument/2006/relationships/image" Target="../media/image673.png"/><Relationship Id="rId21" Type="http://schemas.openxmlformats.org/officeDocument/2006/relationships/image" Target="../media/image10.png"/><Relationship Id="rId2089" Type="http://schemas.openxmlformats.org/officeDocument/2006/relationships/customXml" Target="../ink/ink1179.xml"/><Relationship Id="rId2296" Type="http://schemas.openxmlformats.org/officeDocument/2006/relationships/image" Target="../media/image990.png"/><Relationship Id="rId268" Type="http://schemas.openxmlformats.org/officeDocument/2006/relationships/customXml" Target="../ink/ink138.xml"/><Relationship Id="rId475" Type="http://schemas.openxmlformats.org/officeDocument/2006/relationships/customXml" Target="../ink/ink248.xml"/><Relationship Id="rId682" Type="http://schemas.openxmlformats.org/officeDocument/2006/relationships/image" Target="../media/image310.png"/><Relationship Id="rId2156" Type="http://schemas.openxmlformats.org/officeDocument/2006/relationships/customXml" Target="../ink/ink1219.xml"/><Relationship Id="rId2363" Type="http://schemas.openxmlformats.org/officeDocument/2006/relationships/image" Target="../media/image1022.png"/><Relationship Id="rId2570" Type="http://schemas.openxmlformats.org/officeDocument/2006/relationships/customXml" Target="../ink/ink1462.xml"/><Relationship Id="rId128" Type="http://schemas.openxmlformats.org/officeDocument/2006/relationships/image" Target="../media/image61.png"/><Relationship Id="rId335" Type="http://schemas.openxmlformats.org/officeDocument/2006/relationships/image" Target="../media/image158.png"/><Relationship Id="rId542" Type="http://schemas.openxmlformats.org/officeDocument/2006/relationships/customXml" Target="../ink/ink290.xml"/><Relationship Id="rId1172" Type="http://schemas.openxmlformats.org/officeDocument/2006/relationships/image" Target="../media/image527.png"/><Relationship Id="rId2016" Type="http://schemas.openxmlformats.org/officeDocument/2006/relationships/customXml" Target="../ink/ink1135.xml"/><Relationship Id="rId2223" Type="http://schemas.openxmlformats.org/officeDocument/2006/relationships/customXml" Target="../ink/ink1263.xml"/><Relationship Id="rId2430" Type="http://schemas.openxmlformats.org/officeDocument/2006/relationships/customXml" Target="../ink/ink1383.xml"/><Relationship Id="rId402" Type="http://schemas.openxmlformats.org/officeDocument/2006/relationships/image" Target="../media/image190.png"/><Relationship Id="rId1032" Type="http://schemas.openxmlformats.org/officeDocument/2006/relationships/image" Target="../media/image462.png"/><Relationship Id="rId1989" Type="http://schemas.openxmlformats.org/officeDocument/2006/relationships/customXml" Target="../ink/ink1117.xml"/><Relationship Id="rId1849" Type="http://schemas.openxmlformats.org/officeDocument/2006/relationships/customXml" Target="../ink/ink1042.xml"/><Relationship Id="rId192" Type="http://schemas.openxmlformats.org/officeDocument/2006/relationships/image" Target="../media/image91.png"/><Relationship Id="rId1709" Type="http://schemas.openxmlformats.org/officeDocument/2006/relationships/customXml" Target="../ink/ink954.xml"/><Relationship Id="rId1916" Type="http://schemas.openxmlformats.org/officeDocument/2006/relationships/customXml" Target="../ink/ink1077.xml"/><Relationship Id="rId2080" Type="http://schemas.openxmlformats.org/officeDocument/2006/relationships/customXml" Target="../ink/ink1171.xml"/><Relationship Id="rId2897" Type="http://schemas.openxmlformats.org/officeDocument/2006/relationships/image" Target="../media/image1245.png"/><Relationship Id="rId869" Type="http://schemas.openxmlformats.org/officeDocument/2006/relationships/customXml" Target="../ink/ink474.xml"/><Relationship Id="rId1499" Type="http://schemas.openxmlformats.org/officeDocument/2006/relationships/customXml" Target="../ink/ink834.xml"/><Relationship Id="rId729" Type="http://schemas.openxmlformats.org/officeDocument/2006/relationships/customXml" Target="../ink/ink392.xml"/><Relationship Id="rId1359" Type="http://schemas.openxmlformats.org/officeDocument/2006/relationships/customXml" Target="../ink/ink753.xml"/><Relationship Id="rId2757" Type="http://schemas.openxmlformats.org/officeDocument/2006/relationships/image" Target="../media/image1179.png"/><Relationship Id="rId2964" Type="http://schemas.openxmlformats.org/officeDocument/2006/relationships/image" Target="../media/image1266.png"/><Relationship Id="rId936" Type="http://schemas.openxmlformats.org/officeDocument/2006/relationships/customXml" Target="../ink/ink516.xml"/><Relationship Id="rId1219" Type="http://schemas.openxmlformats.org/officeDocument/2006/relationships/image" Target="../media/image549.png"/><Relationship Id="rId1566" Type="http://schemas.openxmlformats.org/officeDocument/2006/relationships/image" Target="../media/image693.png"/><Relationship Id="rId1773" Type="http://schemas.openxmlformats.org/officeDocument/2006/relationships/customXml" Target="../ink/ink992.xml"/><Relationship Id="rId1980" Type="http://schemas.openxmlformats.org/officeDocument/2006/relationships/customXml" Target="../ink/ink1111.xml"/><Relationship Id="rId2617" Type="http://schemas.openxmlformats.org/officeDocument/2006/relationships/customXml" Target="../ink/ink1496.xml"/><Relationship Id="rId2824" Type="http://schemas.openxmlformats.org/officeDocument/2006/relationships/customXml" Target="../ink/ink1608.xml"/><Relationship Id="rId65" Type="http://schemas.openxmlformats.org/officeDocument/2006/relationships/image" Target="../media/image31.png"/><Relationship Id="rId1426" Type="http://schemas.openxmlformats.org/officeDocument/2006/relationships/customXml" Target="../ink/ink794.xml"/><Relationship Id="rId1633" Type="http://schemas.openxmlformats.org/officeDocument/2006/relationships/customXml" Target="../ink/ink908.xml"/><Relationship Id="rId1840" Type="http://schemas.openxmlformats.org/officeDocument/2006/relationships/image" Target="../media/image800.png"/><Relationship Id="rId1700" Type="http://schemas.openxmlformats.org/officeDocument/2006/relationships/image" Target="../media/image747.png"/><Relationship Id="rId379" Type="http://schemas.openxmlformats.org/officeDocument/2006/relationships/customXml" Target="../ink/ink197.xml"/><Relationship Id="rId586" Type="http://schemas.openxmlformats.org/officeDocument/2006/relationships/customXml" Target="../ink/ink316.xml"/><Relationship Id="rId793" Type="http://schemas.openxmlformats.org/officeDocument/2006/relationships/image" Target="../media/image362.png"/><Relationship Id="rId2267" Type="http://schemas.openxmlformats.org/officeDocument/2006/relationships/image" Target="../media/image976.png"/><Relationship Id="rId2474" Type="http://schemas.openxmlformats.org/officeDocument/2006/relationships/image" Target="../media/image1063.png"/><Relationship Id="rId2681" Type="http://schemas.openxmlformats.org/officeDocument/2006/relationships/image" Target="../media/image1146.png"/><Relationship Id="rId239" Type="http://schemas.openxmlformats.org/officeDocument/2006/relationships/customXml" Target="../ink/ink122.xml"/><Relationship Id="rId446" Type="http://schemas.openxmlformats.org/officeDocument/2006/relationships/image" Target="../media/image209.png"/><Relationship Id="rId653" Type="http://schemas.openxmlformats.org/officeDocument/2006/relationships/image" Target="../media/image297.png"/><Relationship Id="rId1076" Type="http://schemas.openxmlformats.org/officeDocument/2006/relationships/customXml" Target="../ink/ink592.xml"/><Relationship Id="rId1283" Type="http://schemas.openxmlformats.org/officeDocument/2006/relationships/customXml" Target="../ink/ink701.xml"/><Relationship Id="rId1490" Type="http://schemas.openxmlformats.org/officeDocument/2006/relationships/image" Target="../media/image657.png"/><Relationship Id="rId2127" Type="http://schemas.openxmlformats.org/officeDocument/2006/relationships/image" Target="../media/image919.png"/><Relationship Id="rId2334" Type="http://schemas.openxmlformats.org/officeDocument/2006/relationships/image" Target="../media/image1009.png"/><Relationship Id="rId306" Type="http://schemas.openxmlformats.org/officeDocument/2006/relationships/customXml" Target="../ink/ink158.xml"/><Relationship Id="rId860" Type="http://schemas.openxmlformats.org/officeDocument/2006/relationships/image" Target="../media/image387.png"/><Relationship Id="rId1143" Type="http://schemas.openxmlformats.org/officeDocument/2006/relationships/image" Target="../media/image513.png"/><Relationship Id="rId2541" Type="http://schemas.openxmlformats.org/officeDocument/2006/relationships/image" Target="../media/image1093.png"/><Relationship Id="rId513" Type="http://schemas.openxmlformats.org/officeDocument/2006/relationships/customXml" Target="../ink/ink267.xml"/><Relationship Id="rId720" Type="http://schemas.openxmlformats.org/officeDocument/2006/relationships/image" Target="../media/image329.png"/><Relationship Id="rId1350" Type="http://schemas.openxmlformats.org/officeDocument/2006/relationships/image" Target="../media/image600.png"/><Relationship Id="rId2401" Type="http://schemas.openxmlformats.org/officeDocument/2006/relationships/customXml" Target="../ink/ink1364.xml"/><Relationship Id="rId1003" Type="http://schemas.openxmlformats.org/officeDocument/2006/relationships/image" Target="../media/image448.png"/><Relationship Id="rId1210" Type="http://schemas.openxmlformats.org/officeDocument/2006/relationships/customXml" Target="../ink/ink662.xml"/><Relationship Id="rId2191" Type="http://schemas.openxmlformats.org/officeDocument/2006/relationships/customXml" Target="../ink/ink1241.xml"/><Relationship Id="rId163" Type="http://schemas.openxmlformats.org/officeDocument/2006/relationships/customXml" Target="../ink/ink81.xml"/><Relationship Id="rId370" Type="http://schemas.openxmlformats.org/officeDocument/2006/relationships/customXml" Target="../ink/ink192.xml"/><Relationship Id="rId2051" Type="http://schemas.openxmlformats.org/officeDocument/2006/relationships/image" Target="../media/image895.png"/><Relationship Id="rId230" Type="http://schemas.openxmlformats.org/officeDocument/2006/relationships/image" Target="../media/image110.png"/><Relationship Id="rId2868" Type="http://schemas.openxmlformats.org/officeDocument/2006/relationships/customXml" Target="../ink/ink1633.xml"/><Relationship Id="rId1677" Type="http://schemas.openxmlformats.org/officeDocument/2006/relationships/image" Target="../media/image738.png"/><Relationship Id="rId1884" Type="http://schemas.openxmlformats.org/officeDocument/2006/relationships/customXml" Target="../ink/ink1061.xml"/><Relationship Id="rId2728" Type="http://schemas.openxmlformats.org/officeDocument/2006/relationships/customXml" Target="../ink/ink1560.xml"/><Relationship Id="rId2935" Type="http://schemas.openxmlformats.org/officeDocument/2006/relationships/image" Target="../media/image1259.png"/><Relationship Id="rId907" Type="http://schemas.openxmlformats.org/officeDocument/2006/relationships/customXml" Target="../ink/ink498.xml"/><Relationship Id="rId1537" Type="http://schemas.openxmlformats.org/officeDocument/2006/relationships/image" Target="../media/image679.png"/><Relationship Id="rId1744" Type="http://schemas.openxmlformats.org/officeDocument/2006/relationships/image" Target="../media/image763.png"/><Relationship Id="rId1951" Type="http://schemas.openxmlformats.org/officeDocument/2006/relationships/image" Target="../media/image853.png"/><Relationship Id="rId36" Type="http://schemas.openxmlformats.org/officeDocument/2006/relationships/customXml" Target="../ink/ink15.xml"/><Relationship Id="rId1604" Type="http://schemas.openxmlformats.org/officeDocument/2006/relationships/customXml" Target="../ink/ink889.xml"/><Relationship Id="rId1811" Type="http://schemas.openxmlformats.org/officeDocument/2006/relationships/image" Target="../media/image791.png"/><Relationship Id="rId697" Type="http://schemas.openxmlformats.org/officeDocument/2006/relationships/customXml" Target="../ink/ink376.xml"/><Relationship Id="rId2378" Type="http://schemas.openxmlformats.org/officeDocument/2006/relationships/customXml" Target="../ink/ink1350.xml"/><Relationship Id="rId1187" Type="http://schemas.openxmlformats.org/officeDocument/2006/relationships/image" Target="../media/image533.png"/><Relationship Id="rId2585" Type="http://schemas.openxmlformats.org/officeDocument/2006/relationships/customXml" Target="../ink/ink1473.xml"/><Relationship Id="rId2792" Type="http://schemas.openxmlformats.org/officeDocument/2006/relationships/customXml" Target="../ink/ink1592.xml"/><Relationship Id="rId557" Type="http://schemas.openxmlformats.org/officeDocument/2006/relationships/image" Target="../media/image252.png"/><Relationship Id="rId764" Type="http://schemas.openxmlformats.org/officeDocument/2006/relationships/image" Target="../media/image351.png"/><Relationship Id="rId971" Type="http://schemas.openxmlformats.org/officeDocument/2006/relationships/image" Target="../media/image432.png"/><Relationship Id="rId1394" Type="http://schemas.openxmlformats.org/officeDocument/2006/relationships/customXml" Target="../ink/ink774.xml"/><Relationship Id="rId2238" Type="http://schemas.openxmlformats.org/officeDocument/2006/relationships/customXml" Target="../ink/ink1273.xml"/><Relationship Id="rId2445" Type="http://schemas.openxmlformats.org/officeDocument/2006/relationships/image" Target="../media/image1051.png"/><Relationship Id="rId2652" Type="http://schemas.openxmlformats.org/officeDocument/2006/relationships/image" Target="../media/image1135.png"/><Relationship Id="rId417" Type="http://schemas.openxmlformats.org/officeDocument/2006/relationships/image" Target="../media/image197.png"/><Relationship Id="rId624" Type="http://schemas.openxmlformats.org/officeDocument/2006/relationships/customXml" Target="../ink/ink335.xml"/><Relationship Id="rId831" Type="http://schemas.openxmlformats.org/officeDocument/2006/relationships/customXml" Target="../ink/ink453.xml"/><Relationship Id="rId1047" Type="http://schemas.openxmlformats.org/officeDocument/2006/relationships/customXml" Target="../ink/ink575.xml"/><Relationship Id="rId1254" Type="http://schemas.openxmlformats.org/officeDocument/2006/relationships/customXml" Target="../ink/ink685.xml"/><Relationship Id="rId1461" Type="http://schemas.openxmlformats.org/officeDocument/2006/relationships/image" Target="../media/image645.png"/><Relationship Id="rId2305" Type="http://schemas.openxmlformats.org/officeDocument/2006/relationships/customXml" Target="../ink/ink1307.xml"/><Relationship Id="rId2512" Type="http://schemas.openxmlformats.org/officeDocument/2006/relationships/customXml" Target="../ink/ink1428.xml"/><Relationship Id="rId1114" Type="http://schemas.openxmlformats.org/officeDocument/2006/relationships/image" Target="../media/image499.png"/><Relationship Id="rId1321" Type="http://schemas.openxmlformats.org/officeDocument/2006/relationships/customXml" Target="../ink/ink730.xml"/><Relationship Id="rId2095" Type="http://schemas.openxmlformats.org/officeDocument/2006/relationships/customXml" Target="../ink/ink1184.xml"/><Relationship Id="rId274" Type="http://schemas.openxmlformats.org/officeDocument/2006/relationships/image" Target="../media/image129.png"/><Relationship Id="rId481" Type="http://schemas.openxmlformats.org/officeDocument/2006/relationships/customXml" Target="../ink/ink251.xml"/><Relationship Id="rId2162" Type="http://schemas.openxmlformats.org/officeDocument/2006/relationships/customXml" Target="../ink/ink1224.xml"/><Relationship Id="rId3006" Type="http://schemas.openxmlformats.org/officeDocument/2006/relationships/customXml" Target="../ink/ink1719.xml"/><Relationship Id="rId134" Type="http://schemas.openxmlformats.org/officeDocument/2006/relationships/image" Target="../media/image64.png"/><Relationship Id="rId341" Type="http://schemas.openxmlformats.org/officeDocument/2006/relationships/customXml" Target="../ink/ink177.xml"/><Relationship Id="rId2022" Type="http://schemas.openxmlformats.org/officeDocument/2006/relationships/customXml" Target="../ink/ink1138.xml"/><Relationship Id="rId2979" Type="http://schemas.openxmlformats.org/officeDocument/2006/relationships/customXml" Target="../ink/ink1703.xml"/><Relationship Id="rId201" Type="http://schemas.openxmlformats.org/officeDocument/2006/relationships/customXml" Target="../ink/ink102.xml"/><Relationship Id="rId1788" Type="http://schemas.openxmlformats.org/officeDocument/2006/relationships/customXml" Target="../ink/ink1002.xml"/><Relationship Id="rId1995" Type="http://schemas.openxmlformats.org/officeDocument/2006/relationships/customXml" Target="../ink/ink1121.xml"/><Relationship Id="rId2839" Type="http://schemas.openxmlformats.org/officeDocument/2006/relationships/image" Target="../media/image1218.png"/><Relationship Id="rId1648" Type="http://schemas.openxmlformats.org/officeDocument/2006/relationships/image" Target="../media/image727.png"/><Relationship Id="rId1508" Type="http://schemas.openxmlformats.org/officeDocument/2006/relationships/image" Target="../media/image666.png"/><Relationship Id="rId1855" Type="http://schemas.openxmlformats.org/officeDocument/2006/relationships/customXml" Target="../ink/ink1045.xml"/><Relationship Id="rId2906" Type="http://schemas.openxmlformats.org/officeDocument/2006/relationships/customXml" Target="../ink/ink1653.xml"/><Relationship Id="rId1715" Type="http://schemas.openxmlformats.org/officeDocument/2006/relationships/customXml" Target="../ink/ink958.xml"/><Relationship Id="rId1922" Type="http://schemas.openxmlformats.org/officeDocument/2006/relationships/customXml" Target="../ink/ink1080.xml"/><Relationship Id="rId2489" Type="http://schemas.openxmlformats.org/officeDocument/2006/relationships/customXml" Target="../ink/ink1415.xml"/><Relationship Id="rId2696" Type="http://schemas.openxmlformats.org/officeDocument/2006/relationships/customXml" Target="../ink/ink1543.xml"/><Relationship Id="rId668" Type="http://schemas.openxmlformats.org/officeDocument/2006/relationships/image" Target="../media/image303.png"/><Relationship Id="rId875" Type="http://schemas.openxmlformats.org/officeDocument/2006/relationships/customXml" Target="../ink/ink477.xml"/><Relationship Id="rId1298" Type="http://schemas.openxmlformats.org/officeDocument/2006/relationships/customXml" Target="../ink/ink712.xml"/><Relationship Id="rId2349" Type="http://schemas.openxmlformats.org/officeDocument/2006/relationships/customXml" Target="../ink/ink1329.xml"/><Relationship Id="rId2556" Type="http://schemas.openxmlformats.org/officeDocument/2006/relationships/image" Target="../media/image1100.png"/><Relationship Id="rId2763" Type="http://schemas.openxmlformats.org/officeDocument/2006/relationships/image" Target="../media/image1182.png"/><Relationship Id="rId2970" Type="http://schemas.openxmlformats.org/officeDocument/2006/relationships/image" Target="../media/image1269.png"/><Relationship Id="rId528" Type="http://schemas.openxmlformats.org/officeDocument/2006/relationships/customXml" Target="../ink/ink278.xml"/><Relationship Id="rId735" Type="http://schemas.openxmlformats.org/officeDocument/2006/relationships/customXml" Target="../ink/ink395.xml"/><Relationship Id="rId942" Type="http://schemas.openxmlformats.org/officeDocument/2006/relationships/customXml" Target="../ink/ink520.xml"/><Relationship Id="rId1158" Type="http://schemas.openxmlformats.org/officeDocument/2006/relationships/customXml" Target="../ink/ink634.xml"/><Relationship Id="rId1365" Type="http://schemas.openxmlformats.org/officeDocument/2006/relationships/customXml" Target="../ink/ink756.xml"/><Relationship Id="rId1572" Type="http://schemas.openxmlformats.org/officeDocument/2006/relationships/image" Target="../media/image696.png"/><Relationship Id="rId2209" Type="http://schemas.openxmlformats.org/officeDocument/2006/relationships/image" Target="../media/image953.png"/><Relationship Id="rId2416" Type="http://schemas.openxmlformats.org/officeDocument/2006/relationships/customXml" Target="../ink/ink1373.xml"/><Relationship Id="rId2623" Type="http://schemas.openxmlformats.org/officeDocument/2006/relationships/customXml" Target="../ink/ink1499.xml"/><Relationship Id="rId1018" Type="http://schemas.openxmlformats.org/officeDocument/2006/relationships/customXml" Target="../ink/ink559.xml"/><Relationship Id="rId1225" Type="http://schemas.openxmlformats.org/officeDocument/2006/relationships/customXml" Target="../ink/ink670.xml"/><Relationship Id="rId1432" Type="http://schemas.openxmlformats.org/officeDocument/2006/relationships/customXml" Target="../ink/ink798.xml"/><Relationship Id="rId2830" Type="http://schemas.openxmlformats.org/officeDocument/2006/relationships/customXml" Target="../ink/ink1611.xml"/><Relationship Id="rId71" Type="http://schemas.openxmlformats.org/officeDocument/2006/relationships/image" Target="../media/image34.png"/><Relationship Id="rId802" Type="http://schemas.openxmlformats.org/officeDocument/2006/relationships/customXml" Target="../ink/ink435.xml"/><Relationship Id="rId178" Type="http://schemas.openxmlformats.org/officeDocument/2006/relationships/image" Target="../media/image85.png"/><Relationship Id="rId385" Type="http://schemas.openxmlformats.org/officeDocument/2006/relationships/customXml" Target="../ink/ink200.xml"/><Relationship Id="rId592" Type="http://schemas.openxmlformats.org/officeDocument/2006/relationships/customXml" Target="../ink/ink319.xml"/><Relationship Id="rId2066" Type="http://schemas.openxmlformats.org/officeDocument/2006/relationships/customXml" Target="../ink/ink1160.xml"/><Relationship Id="rId2273" Type="http://schemas.openxmlformats.org/officeDocument/2006/relationships/image" Target="../media/image979.png"/><Relationship Id="rId2480" Type="http://schemas.openxmlformats.org/officeDocument/2006/relationships/image" Target="../media/image1066.png"/><Relationship Id="rId245" Type="http://schemas.openxmlformats.org/officeDocument/2006/relationships/customXml" Target="../ink/ink125.xml"/><Relationship Id="rId452" Type="http://schemas.openxmlformats.org/officeDocument/2006/relationships/image" Target="../media/image212.png"/><Relationship Id="rId1082" Type="http://schemas.openxmlformats.org/officeDocument/2006/relationships/customXml" Target="../ink/ink595.xml"/><Relationship Id="rId2133" Type="http://schemas.openxmlformats.org/officeDocument/2006/relationships/image" Target="../media/image922.png"/><Relationship Id="rId2340" Type="http://schemas.openxmlformats.org/officeDocument/2006/relationships/image" Target="../media/image1012.png"/><Relationship Id="rId105" Type="http://schemas.openxmlformats.org/officeDocument/2006/relationships/image" Target="../media/image51.png"/><Relationship Id="rId312" Type="http://schemas.openxmlformats.org/officeDocument/2006/relationships/customXml" Target="../ink/ink161.xml"/><Relationship Id="rId2200" Type="http://schemas.openxmlformats.org/officeDocument/2006/relationships/customXml" Target="../ink/ink1248.xml"/><Relationship Id="rId1899" Type="http://schemas.openxmlformats.org/officeDocument/2006/relationships/image" Target="../media/image827.png"/><Relationship Id="rId1759" Type="http://schemas.openxmlformats.org/officeDocument/2006/relationships/customXml" Target="../ink/ink985.xml"/><Relationship Id="rId1966" Type="http://schemas.openxmlformats.org/officeDocument/2006/relationships/customXml" Target="../ink/ink1104.xml"/><Relationship Id="rId1619" Type="http://schemas.openxmlformats.org/officeDocument/2006/relationships/customXml" Target="../ink/ink899.xml"/><Relationship Id="rId1826" Type="http://schemas.openxmlformats.org/officeDocument/2006/relationships/image" Target="../media/image796.png"/><Relationship Id="rId779" Type="http://schemas.openxmlformats.org/officeDocument/2006/relationships/customXml" Target="../ink/ink417.xml"/><Relationship Id="rId986" Type="http://schemas.openxmlformats.org/officeDocument/2006/relationships/customXml" Target="../ink/ink543.xml"/><Relationship Id="rId2667" Type="http://schemas.openxmlformats.org/officeDocument/2006/relationships/customXml" Target="../ink/ink1521.xml"/><Relationship Id="rId639" Type="http://schemas.openxmlformats.org/officeDocument/2006/relationships/image" Target="../media/image290.png"/><Relationship Id="rId1269" Type="http://schemas.openxmlformats.org/officeDocument/2006/relationships/image" Target="../media/image573.png"/><Relationship Id="rId1476" Type="http://schemas.openxmlformats.org/officeDocument/2006/relationships/image" Target="../media/image650.png"/><Relationship Id="rId2874" Type="http://schemas.openxmlformats.org/officeDocument/2006/relationships/customXml" Target="../ink/ink1636.xml"/><Relationship Id="rId846" Type="http://schemas.openxmlformats.org/officeDocument/2006/relationships/image" Target="../media/image381.png"/><Relationship Id="rId1129" Type="http://schemas.openxmlformats.org/officeDocument/2006/relationships/image" Target="../media/image506.png"/><Relationship Id="rId1683" Type="http://schemas.openxmlformats.org/officeDocument/2006/relationships/customXml" Target="../ink/ink939.xml"/><Relationship Id="rId1890" Type="http://schemas.openxmlformats.org/officeDocument/2006/relationships/customXml" Target="../ink/ink1064.xml"/><Relationship Id="rId2527" Type="http://schemas.openxmlformats.org/officeDocument/2006/relationships/image" Target="../media/image1086.png"/><Relationship Id="rId2734" Type="http://schemas.openxmlformats.org/officeDocument/2006/relationships/customXml" Target="../ink/ink1563.xml"/><Relationship Id="rId2941" Type="http://schemas.openxmlformats.org/officeDocument/2006/relationships/customXml" Target="../ink/ink1676.xml"/><Relationship Id="rId706" Type="http://schemas.openxmlformats.org/officeDocument/2006/relationships/image" Target="../media/image322.png"/><Relationship Id="rId913" Type="http://schemas.openxmlformats.org/officeDocument/2006/relationships/customXml" Target="../ink/ink503.xml"/><Relationship Id="rId1336" Type="http://schemas.openxmlformats.org/officeDocument/2006/relationships/image" Target="../media/image595.png"/><Relationship Id="rId1543" Type="http://schemas.openxmlformats.org/officeDocument/2006/relationships/customXml" Target="../ink/ink858.xml"/><Relationship Id="rId1750" Type="http://schemas.openxmlformats.org/officeDocument/2006/relationships/image" Target="../media/image766.png"/><Relationship Id="rId2801" Type="http://schemas.openxmlformats.org/officeDocument/2006/relationships/image" Target="../media/image1201.png"/><Relationship Id="rId42" Type="http://schemas.openxmlformats.org/officeDocument/2006/relationships/customXml" Target="../ink/ink19.xml"/><Relationship Id="rId1403" Type="http://schemas.openxmlformats.org/officeDocument/2006/relationships/image" Target="../media/image621.png"/><Relationship Id="rId1610" Type="http://schemas.openxmlformats.org/officeDocument/2006/relationships/customXml" Target="../ink/ink892.xml"/><Relationship Id="rId289" Type="http://schemas.openxmlformats.org/officeDocument/2006/relationships/customXml" Target="../ink/ink149.xml"/><Relationship Id="rId496" Type="http://schemas.openxmlformats.org/officeDocument/2006/relationships/image" Target="../media/image234.png"/><Relationship Id="rId2177" Type="http://schemas.openxmlformats.org/officeDocument/2006/relationships/customXml" Target="../ink/ink1233.xml"/><Relationship Id="rId2384" Type="http://schemas.openxmlformats.org/officeDocument/2006/relationships/customXml" Target="../ink/ink1353.xml"/><Relationship Id="rId2591" Type="http://schemas.openxmlformats.org/officeDocument/2006/relationships/customXml" Target="../ink/ink1477.xml"/><Relationship Id="rId149" Type="http://schemas.openxmlformats.org/officeDocument/2006/relationships/customXml" Target="../ink/ink74.xml"/><Relationship Id="rId356" Type="http://schemas.openxmlformats.org/officeDocument/2006/relationships/image" Target="../media/image168.png"/><Relationship Id="rId563" Type="http://schemas.openxmlformats.org/officeDocument/2006/relationships/image" Target="../media/image255.png"/><Relationship Id="rId770" Type="http://schemas.openxmlformats.org/officeDocument/2006/relationships/image" Target="../media/image354.png"/><Relationship Id="rId1193" Type="http://schemas.openxmlformats.org/officeDocument/2006/relationships/image" Target="../media/image536.png"/><Relationship Id="rId2037" Type="http://schemas.openxmlformats.org/officeDocument/2006/relationships/image" Target="../media/image888.png"/><Relationship Id="rId2244" Type="http://schemas.openxmlformats.org/officeDocument/2006/relationships/customXml" Target="../ink/ink1276.xml"/><Relationship Id="rId2451" Type="http://schemas.openxmlformats.org/officeDocument/2006/relationships/image" Target="../media/image1054.png"/><Relationship Id="rId216" Type="http://schemas.openxmlformats.org/officeDocument/2006/relationships/image" Target="../media/image103.png"/><Relationship Id="rId423" Type="http://schemas.openxmlformats.org/officeDocument/2006/relationships/customXml" Target="../ink/ink220.xml"/><Relationship Id="rId1053" Type="http://schemas.openxmlformats.org/officeDocument/2006/relationships/customXml" Target="../ink/ink578.xml"/><Relationship Id="rId1260" Type="http://schemas.openxmlformats.org/officeDocument/2006/relationships/customXml" Target="../ink/ink688.xml"/><Relationship Id="rId2104" Type="http://schemas.openxmlformats.org/officeDocument/2006/relationships/image" Target="../media/image911.png"/><Relationship Id="rId630" Type="http://schemas.openxmlformats.org/officeDocument/2006/relationships/customXml" Target="../ink/ink338.xml"/><Relationship Id="rId2311" Type="http://schemas.openxmlformats.org/officeDocument/2006/relationships/customXml" Target="../ink/ink1310.xml"/><Relationship Id="rId1120" Type="http://schemas.openxmlformats.org/officeDocument/2006/relationships/customXml" Target="../ink/ink615.xml"/><Relationship Id="rId1937" Type="http://schemas.openxmlformats.org/officeDocument/2006/relationships/image" Target="../media/image846.png"/><Relationship Id="rId280" Type="http://schemas.openxmlformats.org/officeDocument/2006/relationships/image" Target="../media/image132.png"/><Relationship Id="rId3012" Type="http://schemas.openxmlformats.org/officeDocument/2006/relationships/customXml" Target="../ink/ink1722.xml"/><Relationship Id="rId140" Type="http://schemas.openxmlformats.org/officeDocument/2006/relationships/image" Target="../media/image67.png"/><Relationship Id="rId6" Type="http://schemas.openxmlformats.org/officeDocument/2006/relationships/image" Target="../media/image3.png"/><Relationship Id="rId2778" Type="http://schemas.openxmlformats.org/officeDocument/2006/relationships/customXml" Target="../ink/ink1585.xml"/><Relationship Id="rId2985" Type="http://schemas.openxmlformats.org/officeDocument/2006/relationships/image" Target="../media/image1275.png"/><Relationship Id="rId957" Type="http://schemas.openxmlformats.org/officeDocument/2006/relationships/image" Target="../media/image425.png"/><Relationship Id="rId1587" Type="http://schemas.openxmlformats.org/officeDocument/2006/relationships/customXml" Target="../ink/ink880.xml"/><Relationship Id="rId1794" Type="http://schemas.openxmlformats.org/officeDocument/2006/relationships/customXml" Target="../ink/ink1006.xml"/><Relationship Id="rId2638" Type="http://schemas.openxmlformats.org/officeDocument/2006/relationships/image" Target="../media/image1128.png"/><Relationship Id="rId2845" Type="http://schemas.openxmlformats.org/officeDocument/2006/relationships/image" Target="../media/image1221.png"/><Relationship Id="rId86" Type="http://schemas.openxmlformats.org/officeDocument/2006/relationships/customXml" Target="../ink/ink41.xml"/><Relationship Id="rId817" Type="http://schemas.openxmlformats.org/officeDocument/2006/relationships/customXml" Target="../ink/ink446.xml"/><Relationship Id="rId1447" Type="http://schemas.openxmlformats.org/officeDocument/2006/relationships/image" Target="../media/image638.png"/><Relationship Id="rId1654" Type="http://schemas.openxmlformats.org/officeDocument/2006/relationships/image" Target="../media/image730.png"/><Relationship Id="rId1861" Type="http://schemas.openxmlformats.org/officeDocument/2006/relationships/customXml" Target="../ink/ink1048.xml"/><Relationship Id="rId2705" Type="http://schemas.openxmlformats.org/officeDocument/2006/relationships/customXml" Target="../ink/ink1548.xml"/><Relationship Id="rId2912" Type="http://schemas.openxmlformats.org/officeDocument/2006/relationships/customXml" Target="../ink/ink1656.xml"/><Relationship Id="rId1307" Type="http://schemas.openxmlformats.org/officeDocument/2006/relationships/customXml" Target="../ink/ink721.xml"/><Relationship Id="rId1514" Type="http://schemas.openxmlformats.org/officeDocument/2006/relationships/image" Target="../media/image669.png"/><Relationship Id="rId1721" Type="http://schemas.openxmlformats.org/officeDocument/2006/relationships/customXml" Target="../ink/ink963.xml"/><Relationship Id="rId13" Type="http://schemas.openxmlformats.org/officeDocument/2006/relationships/image" Target="../media/image6.png"/><Relationship Id="rId2288" Type="http://schemas.openxmlformats.org/officeDocument/2006/relationships/customXml" Target="../ink/ink1298.xml"/><Relationship Id="rId2495" Type="http://schemas.openxmlformats.org/officeDocument/2006/relationships/customXml" Target="../ink/ink1419.xml"/><Relationship Id="rId467" Type="http://schemas.openxmlformats.org/officeDocument/2006/relationships/customXml" Target="../ink/ink244.xml"/><Relationship Id="rId1097" Type="http://schemas.openxmlformats.org/officeDocument/2006/relationships/customXml" Target="../ink/ink603.xml"/><Relationship Id="rId2148" Type="http://schemas.openxmlformats.org/officeDocument/2006/relationships/customXml" Target="../ink/ink1215.xml"/><Relationship Id="rId674" Type="http://schemas.openxmlformats.org/officeDocument/2006/relationships/image" Target="../media/image306.png"/><Relationship Id="rId881" Type="http://schemas.openxmlformats.org/officeDocument/2006/relationships/image" Target="../media/image397.png"/><Relationship Id="rId2355" Type="http://schemas.openxmlformats.org/officeDocument/2006/relationships/image" Target="../media/image1019.png"/><Relationship Id="rId2562" Type="http://schemas.openxmlformats.org/officeDocument/2006/relationships/image" Target="../media/image1103.png"/><Relationship Id="rId327" Type="http://schemas.openxmlformats.org/officeDocument/2006/relationships/image" Target="../media/image154.png"/><Relationship Id="rId534" Type="http://schemas.openxmlformats.org/officeDocument/2006/relationships/customXml" Target="../ink/ink282.xml"/><Relationship Id="rId741" Type="http://schemas.openxmlformats.org/officeDocument/2006/relationships/customXml" Target="../ink/ink398.xml"/><Relationship Id="rId1164" Type="http://schemas.openxmlformats.org/officeDocument/2006/relationships/image" Target="../media/image523.png"/><Relationship Id="rId1371" Type="http://schemas.openxmlformats.org/officeDocument/2006/relationships/customXml" Target="../ink/ink759.xml"/><Relationship Id="rId2008" Type="http://schemas.openxmlformats.org/officeDocument/2006/relationships/customXml" Target="../ink/ink1130.xml"/><Relationship Id="rId2215" Type="http://schemas.openxmlformats.org/officeDocument/2006/relationships/image" Target="../media/image956.png"/><Relationship Id="rId2422" Type="http://schemas.openxmlformats.org/officeDocument/2006/relationships/customXml" Target="../ink/ink1377.xml"/><Relationship Id="rId601" Type="http://schemas.openxmlformats.org/officeDocument/2006/relationships/image" Target="../media/image274.png"/><Relationship Id="rId1024" Type="http://schemas.openxmlformats.org/officeDocument/2006/relationships/image" Target="../media/image458.png"/><Relationship Id="rId1231" Type="http://schemas.openxmlformats.org/officeDocument/2006/relationships/customXml" Target="../ink/ink673.xml"/><Relationship Id="rId184" Type="http://schemas.openxmlformats.org/officeDocument/2006/relationships/image" Target="../media/image88.png"/><Relationship Id="rId391" Type="http://schemas.openxmlformats.org/officeDocument/2006/relationships/customXml" Target="../ink/ink203.xml"/><Relationship Id="rId1908" Type="http://schemas.openxmlformats.org/officeDocument/2006/relationships/customXml" Target="../ink/ink1073.xml"/><Relationship Id="rId2072" Type="http://schemas.openxmlformats.org/officeDocument/2006/relationships/image" Target="../media/image904.png"/><Relationship Id="rId251" Type="http://schemas.openxmlformats.org/officeDocument/2006/relationships/image" Target="../media/image119.png"/><Relationship Id="rId2889" Type="http://schemas.openxmlformats.org/officeDocument/2006/relationships/image" Target="../media/image1241.png"/><Relationship Id="rId111" Type="http://schemas.openxmlformats.org/officeDocument/2006/relationships/image" Target="../media/image53.png"/><Relationship Id="rId1698" Type="http://schemas.openxmlformats.org/officeDocument/2006/relationships/image" Target="../media/image746.png"/><Relationship Id="rId2749" Type="http://schemas.openxmlformats.org/officeDocument/2006/relationships/image" Target="../media/image1175.png"/><Relationship Id="rId2956" Type="http://schemas.openxmlformats.org/officeDocument/2006/relationships/customXml" Target="../ink/ink1689.xml"/><Relationship Id="rId928" Type="http://schemas.openxmlformats.org/officeDocument/2006/relationships/image" Target="../media/image414.png"/><Relationship Id="rId1558" Type="http://schemas.openxmlformats.org/officeDocument/2006/relationships/image" Target="../media/image689.png"/><Relationship Id="rId1765" Type="http://schemas.openxmlformats.org/officeDocument/2006/relationships/customXml" Target="../ink/ink988.xml"/><Relationship Id="rId2609" Type="http://schemas.openxmlformats.org/officeDocument/2006/relationships/customXml" Target="../ink/ink1491.xml"/><Relationship Id="rId57" Type="http://schemas.openxmlformats.org/officeDocument/2006/relationships/image" Target="../media/image27.png"/><Relationship Id="rId1418" Type="http://schemas.openxmlformats.org/officeDocument/2006/relationships/customXml" Target="../ink/ink787.xml"/><Relationship Id="rId1972" Type="http://schemas.openxmlformats.org/officeDocument/2006/relationships/customXml" Target="../ink/ink1107.xml"/><Relationship Id="rId2816" Type="http://schemas.openxmlformats.org/officeDocument/2006/relationships/customXml" Target="../ink/ink1604.xml"/><Relationship Id="rId1625" Type="http://schemas.openxmlformats.org/officeDocument/2006/relationships/customXml" Target="../ink/ink903.xml"/><Relationship Id="rId1832" Type="http://schemas.openxmlformats.org/officeDocument/2006/relationships/customXml" Target="../ink/ink1031.xml"/><Relationship Id="rId2399" Type="http://schemas.openxmlformats.org/officeDocument/2006/relationships/image" Target="../media/image1033.png"/><Relationship Id="rId578" Type="http://schemas.openxmlformats.org/officeDocument/2006/relationships/customXml" Target="../ink/ink312.xml"/><Relationship Id="rId785" Type="http://schemas.openxmlformats.org/officeDocument/2006/relationships/customXml" Target="../ink/ink420.xml"/><Relationship Id="rId992" Type="http://schemas.openxmlformats.org/officeDocument/2006/relationships/customXml" Target="../ink/ink546.xml"/><Relationship Id="rId2259" Type="http://schemas.openxmlformats.org/officeDocument/2006/relationships/image" Target="../media/image972.png"/><Relationship Id="rId2466" Type="http://schemas.openxmlformats.org/officeDocument/2006/relationships/image" Target="../media/image1061.png"/><Relationship Id="rId2673" Type="http://schemas.openxmlformats.org/officeDocument/2006/relationships/customXml" Target="../ink/ink1526.xml"/><Relationship Id="rId2880" Type="http://schemas.openxmlformats.org/officeDocument/2006/relationships/customXml" Target="../ink/ink1639.xml"/><Relationship Id="rId438" Type="http://schemas.openxmlformats.org/officeDocument/2006/relationships/image" Target="../media/image205.png"/><Relationship Id="rId645" Type="http://schemas.openxmlformats.org/officeDocument/2006/relationships/image" Target="../media/image293.png"/><Relationship Id="rId852" Type="http://schemas.openxmlformats.org/officeDocument/2006/relationships/customXml" Target="../ink/ink465.xml"/><Relationship Id="rId1068" Type="http://schemas.openxmlformats.org/officeDocument/2006/relationships/image" Target="../media/image478.png"/><Relationship Id="rId1275" Type="http://schemas.openxmlformats.org/officeDocument/2006/relationships/image" Target="../media/image576.png"/><Relationship Id="rId1482" Type="http://schemas.openxmlformats.org/officeDocument/2006/relationships/image" Target="../media/image653.png"/><Relationship Id="rId2119" Type="http://schemas.openxmlformats.org/officeDocument/2006/relationships/image" Target="../media/image915.png"/><Relationship Id="rId2326" Type="http://schemas.openxmlformats.org/officeDocument/2006/relationships/image" Target="../media/image1005.png"/><Relationship Id="rId2533" Type="http://schemas.openxmlformats.org/officeDocument/2006/relationships/image" Target="../media/image1089.png"/><Relationship Id="rId2740" Type="http://schemas.openxmlformats.org/officeDocument/2006/relationships/customXml" Target="../ink/ink1566.xml"/><Relationship Id="rId505" Type="http://schemas.openxmlformats.org/officeDocument/2006/relationships/customXml" Target="../ink/ink263.xml"/><Relationship Id="rId712" Type="http://schemas.openxmlformats.org/officeDocument/2006/relationships/image" Target="../media/image325.png"/><Relationship Id="rId1135" Type="http://schemas.openxmlformats.org/officeDocument/2006/relationships/image" Target="../media/image509.png"/><Relationship Id="rId1342" Type="http://schemas.openxmlformats.org/officeDocument/2006/relationships/customXml" Target="../ink/ink741.xml"/><Relationship Id="rId1202" Type="http://schemas.openxmlformats.org/officeDocument/2006/relationships/customXml" Target="../ink/ink658.xml"/><Relationship Id="rId2600" Type="http://schemas.openxmlformats.org/officeDocument/2006/relationships/customXml" Target="../ink/ink1483.xml"/><Relationship Id="rId295" Type="http://schemas.openxmlformats.org/officeDocument/2006/relationships/image" Target="../media/image139.png"/><Relationship Id="rId2183" Type="http://schemas.openxmlformats.org/officeDocument/2006/relationships/image" Target="../media/image943.png"/><Relationship Id="rId2390" Type="http://schemas.openxmlformats.org/officeDocument/2006/relationships/customXml" Target="../ink/ink1357.xml"/><Relationship Id="rId155" Type="http://schemas.openxmlformats.org/officeDocument/2006/relationships/customXml" Target="../ink/ink77.xml"/><Relationship Id="rId362" Type="http://schemas.openxmlformats.org/officeDocument/2006/relationships/image" Target="../media/image171.png"/><Relationship Id="rId2043" Type="http://schemas.openxmlformats.org/officeDocument/2006/relationships/image" Target="../media/image891.png"/><Relationship Id="rId2250" Type="http://schemas.openxmlformats.org/officeDocument/2006/relationships/customXml" Target="../ink/ink1279.xml"/><Relationship Id="rId222" Type="http://schemas.openxmlformats.org/officeDocument/2006/relationships/image" Target="../media/image106.png"/><Relationship Id="rId2110" Type="http://schemas.openxmlformats.org/officeDocument/2006/relationships/image" Target="../media/image912.png"/><Relationship Id="rId1669" Type="http://schemas.openxmlformats.org/officeDocument/2006/relationships/image" Target="../media/image734.png"/><Relationship Id="rId1876" Type="http://schemas.openxmlformats.org/officeDocument/2006/relationships/image" Target="../media/image817.png"/><Relationship Id="rId2927" Type="http://schemas.openxmlformats.org/officeDocument/2006/relationships/customXml" Target="../ink/ink1667.xml"/><Relationship Id="rId1529" Type="http://schemas.openxmlformats.org/officeDocument/2006/relationships/customXml" Target="../ink/ink850.xml"/><Relationship Id="rId1736" Type="http://schemas.openxmlformats.org/officeDocument/2006/relationships/customXml" Target="../ink/ink973.xml"/><Relationship Id="rId1943" Type="http://schemas.openxmlformats.org/officeDocument/2006/relationships/image" Target="../media/image849.png"/><Relationship Id="rId28" Type="http://schemas.openxmlformats.org/officeDocument/2006/relationships/customXml" Target="../ink/ink11.xml"/><Relationship Id="rId1803" Type="http://schemas.openxmlformats.org/officeDocument/2006/relationships/customXml" Target="../ink/ink1011.xml"/><Relationship Id="rId689" Type="http://schemas.openxmlformats.org/officeDocument/2006/relationships/customXml" Target="../ink/ink372.xml"/><Relationship Id="rId896" Type="http://schemas.openxmlformats.org/officeDocument/2006/relationships/customXml" Target="../ink/ink490.xml"/><Relationship Id="rId2577" Type="http://schemas.openxmlformats.org/officeDocument/2006/relationships/customXml" Target="../ink/ink1467.xml"/><Relationship Id="rId2784" Type="http://schemas.openxmlformats.org/officeDocument/2006/relationships/customXml" Target="../ink/ink1588.xml"/><Relationship Id="rId549" Type="http://schemas.openxmlformats.org/officeDocument/2006/relationships/customXml" Target="../ink/ink297.xml"/><Relationship Id="rId756" Type="http://schemas.openxmlformats.org/officeDocument/2006/relationships/image" Target="../media/image347.png"/><Relationship Id="rId1179" Type="http://schemas.openxmlformats.org/officeDocument/2006/relationships/customXml" Target="../ink/ink645.xml"/><Relationship Id="rId1386" Type="http://schemas.openxmlformats.org/officeDocument/2006/relationships/customXml" Target="../ink/ink769.xml"/><Relationship Id="rId1593" Type="http://schemas.openxmlformats.org/officeDocument/2006/relationships/image" Target="../media/image706.png"/><Relationship Id="rId2437" Type="http://schemas.openxmlformats.org/officeDocument/2006/relationships/image" Target="../media/image1047.png"/><Relationship Id="rId2991" Type="http://schemas.openxmlformats.org/officeDocument/2006/relationships/image" Target="../media/image1278.png"/><Relationship Id="rId409" Type="http://schemas.openxmlformats.org/officeDocument/2006/relationships/customXml" Target="../ink/ink212.xml"/><Relationship Id="rId963" Type="http://schemas.openxmlformats.org/officeDocument/2006/relationships/image" Target="../media/image428.png"/><Relationship Id="rId1039" Type="http://schemas.openxmlformats.org/officeDocument/2006/relationships/customXml" Target="../ink/ink570.xml"/><Relationship Id="rId1246" Type="http://schemas.openxmlformats.org/officeDocument/2006/relationships/customXml" Target="../ink/ink681.xml"/><Relationship Id="rId2644" Type="http://schemas.openxmlformats.org/officeDocument/2006/relationships/image" Target="../media/image1131.png"/><Relationship Id="rId2851" Type="http://schemas.openxmlformats.org/officeDocument/2006/relationships/image" Target="../media/image1224.png"/><Relationship Id="rId92" Type="http://schemas.openxmlformats.org/officeDocument/2006/relationships/customXml" Target="../ink/ink44.xml"/><Relationship Id="rId616" Type="http://schemas.openxmlformats.org/officeDocument/2006/relationships/customXml" Target="../ink/ink331.xml"/><Relationship Id="rId823" Type="http://schemas.openxmlformats.org/officeDocument/2006/relationships/customXml" Target="../ink/ink449.xml"/><Relationship Id="rId1453" Type="http://schemas.openxmlformats.org/officeDocument/2006/relationships/image" Target="../media/image641.png"/><Relationship Id="rId1660" Type="http://schemas.openxmlformats.org/officeDocument/2006/relationships/customXml" Target="../ink/ink926.xml"/><Relationship Id="rId2504" Type="http://schemas.openxmlformats.org/officeDocument/2006/relationships/customXml" Target="../ink/ink1424.xml"/><Relationship Id="rId2711" Type="http://schemas.openxmlformats.org/officeDocument/2006/relationships/image" Target="../media/image1156.png"/><Relationship Id="rId1106" Type="http://schemas.openxmlformats.org/officeDocument/2006/relationships/image" Target="../media/image495.png"/><Relationship Id="rId1313" Type="http://schemas.openxmlformats.org/officeDocument/2006/relationships/customXml" Target="../ink/ink725.xml"/><Relationship Id="rId1520" Type="http://schemas.openxmlformats.org/officeDocument/2006/relationships/image" Target="../media/image672.png"/><Relationship Id="rId199" Type="http://schemas.openxmlformats.org/officeDocument/2006/relationships/customXml" Target="../ink/ink101.xml"/><Relationship Id="rId2087" Type="http://schemas.openxmlformats.org/officeDocument/2006/relationships/customXml" Target="../ink/ink1177.xml"/><Relationship Id="rId2294" Type="http://schemas.openxmlformats.org/officeDocument/2006/relationships/customXml" Target="../ink/ink1301.xml"/><Relationship Id="rId266" Type="http://schemas.openxmlformats.org/officeDocument/2006/relationships/customXml" Target="../ink/ink137.xml"/><Relationship Id="rId473" Type="http://schemas.openxmlformats.org/officeDocument/2006/relationships/customXml" Target="../ink/ink247.xml"/><Relationship Id="rId680" Type="http://schemas.openxmlformats.org/officeDocument/2006/relationships/image" Target="../media/image309.png"/><Relationship Id="rId2154" Type="http://schemas.openxmlformats.org/officeDocument/2006/relationships/customXml" Target="../ink/ink1218.xml"/><Relationship Id="rId2361" Type="http://schemas.openxmlformats.org/officeDocument/2006/relationships/image" Target="../media/image1021.png"/><Relationship Id="rId126" Type="http://schemas.openxmlformats.org/officeDocument/2006/relationships/image" Target="../media/image60.png"/><Relationship Id="rId333" Type="http://schemas.openxmlformats.org/officeDocument/2006/relationships/image" Target="../media/image157.png"/><Relationship Id="rId540" Type="http://schemas.openxmlformats.org/officeDocument/2006/relationships/customXml" Target="../ink/ink288.xml"/><Relationship Id="rId1170" Type="http://schemas.openxmlformats.org/officeDocument/2006/relationships/image" Target="../media/image526.png"/><Relationship Id="rId2014" Type="http://schemas.openxmlformats.org/officeDocument/2006/relationships/customXml" Target="../ink/ink1134.xml"/><Relationship Id="rId2221" Type="http://schemas.openxmlformats.org/officeDocument/2006/relationships/customXml" Target="../ink/ink1261.xml"/><Relationship Id="rId1030" Type="http://schemas.openxmlformats.org/officeDocument/2006/relationships/image" Target="../media/image461.png"/><Relationship Id="rId400" Type="http://schemas.openxmlformats.org/officeDocument/2006/relationships/image" Target="../media/image189.png"/><Relationship Id="rId1987" Type="http://schemas.openxmlformats.org/officeDocument/2006/relationships/customXml" Target="../ink/ink1115.xml"/><Relationship Id="rId1847" Type="http://schemas.openxmlformats.org/officeDocument/2006/relationships/customXml" Target="../ink/ink1041.xml"/><Relationship Id="rId1707" Type="http://schemas.openxmlformats.org/officeDocument/2006/relationships/customXml" Target="../ink/ink953.xml"/><Relationship Id="rId190" Type="http://schemas.openxmlformats.org/officeDocument/2006/relationships/customXml" Target="../ink/ink96.xml"/><Relationship Id="rId1914" Type="http://schemas.openxmlformats.org/officeDocument/2006/relationships/customXml" Target="../ink/ink1076.xml"/><Relationship Id="rId2688" Type="http://schemas.openxmlformats.org/officeDocument/2006/relationships/customXml" Target="../ink/ink1535.xml"/><Relationship Id="rId2895" Type="http://schemas.openxmlformats.org/officeDocument/2006/relationships/image" Target="../media/image1244.png"/><Relationship Id="rId867" Type="http://schemas.openxmlformats.org/officeDocument/2006/relationships/customXml" Target="../ink/ink473.xml"/><Relationship Id="rId1497" Type="http://schemas.openxmlformats.org/officeDocument/2006/relationships/customXml" Target="../ink/ink833.xml"/><Relationship Id="rId2548" Type="http://schemas.openxmlformats.org/officeDocument/2006/relationships/image" Target="../media/image1096.png"/><Relationship Id="rId2755" Type="http://schemas.openxmlformats.org/officeDocument/2006/relationships/image" Target="../media/image1178.png"/><Relationship Id="rId2962" Type="http://schemas.openxmlformats.org/officeDocument/2006/relationships/customXml" Target="../ink/ink1693.xml"/><Relationship Id="rId727" Type="http://schemas.openxmlformats.org/officeDocument/2006/relationships/customXml" Target="../ink/ink391.xml"/><Relationship Id="rId934" Type="http://schemas.openxmlformats.org/officeDocument/2006/relationships/customXml" Target="../ink/ink515.xml"/><Relationship Id="rId1357" Type="http://schemas.openxmlformats.org/officeDocument/2006/relationships/customXml" Target="../ink/ink752.xml"/><Relationship Id="rId1564" Type="http://schemas.openxmlformats.org/officeDocument/2006/relationships/image" Target="../media/image692.png"/><Relationship Id="rId1771" Type="http://schemas.openxmlformats.org/officeDocument/2006/relationships/customXml" Target="../ink/ink991.xml"/><Relationship Id="rId2408" Type="http://schemas.openxmlformats.org/officeDocument/2006/relationships/customXml" Target="../ink/ink1368.xml"/><Relationship Id="rId2615" Type="http://schemas.openxmlformats.org/officeDocument/2006/relationships/customXml" Target="../ink/ink1495.xml"/><Relationship Id="rId2822" Type="http://schemas.openxmlformats.org/officeDocument/2006/relationships/customXml" Target="../ink/ink1607.xml"/><Relationship Id="rId63" Type="http://schemas.openxmlformats.org/officeDocument/2006/relationships/image" Target="../media/image30.png"/><Relationship Id="rId1217" Type="http://schemas.openxmlformats.org/officeDocument/2006/relationships/image" Target="../media/image548.png"/><Relationship Id="rId1424" Type="http://schemas.openxmlformats.org/officeDocument/2006/relationships/customXml" Target="../ink/ink792.xml"/><Relationship Id="rId1631" Type="http://schemas.openxmlformats.org/officeDocument/2006/relationships/customXml" Target="../ink/ink907.xml"/><Relationship Id="rId2198" Type="http://schemas.openxmlformats.org/officeDocument/2006/relationships/image" Target="../media/image948.png"/><Relationship Id="rId377" Type="http://schemas.openxmlformats.org/officeDocument/2006/relationships/customXml" Target="../ink/ink196.xml"/><Relationship Id="rId584" Type="http://schemas.openxmlformats.org/officeDocument/2006/relationships/customXml" Target="../ink/ink315.xml"/><Relationship Id="rId2058" Type="http://schemas.openxmlformats.org/officeDocument/2006/relationships/customXml" Target="../ink/ink1156.xml"/><Relationship Id="rId2265" Type="http://schemas.openxmlformats.org/officeDocument/2006/relationships/image" Target="../media/image975.png"/><Relationship Id="rId237" Type="http://schemas.openxmlformats.org/officeDocument/2006/relationships/customXml" Target="../ink/ink121.xml"/><Relationship Id="rId791" Type="http://schemas.openxmlformats.org/officeDocument/2006/relationships/customXml" Target="../ink/ink426.xml"/><Relationship Id="rId1074" Type="http://schemas.openxmlformats.org/officeDocument/2006/relationships/customXml" Target="../ink/ink590.xml"/><Relationship Id="rId2472" Type="http://schemas.openxmlformats.org/officeDocument/2006/relationships/image" Target="../media/image1062.png"/><Relationship Id="rId444" Type="http://schemas.openxmlformats.org/officeDocument/2006/relationships/image" Target="../media/image208.png"/><Relationship Id="rId651" Type="http://schemas.openxmlformats.org/officeDocument/2006/relationships/image" Target="../media/image296.png"/><Relationship Id="rId1281" Type="http://schemas.openxmlformats.org/officeDocument/2006/relationships/customXml" Target="../ink/ink699.xml"/><Relationship Id="rId2125" Type="http://schemas.openxmlformats.org/officeDocument/2006/relationships/image" Target="../media/image918.png"/><Relationship Id="rId2332" Type="http://schemas.openxmlformats.org/officeDocument/2006/relationships/image" Target="../media/image1008.png"/><Relationship Id="rId304" Type="http://schemas.openxmlformats.org/officeDocument/2006/relationships/customXml" Target="../ink/ink157.xml"/><Relationship Id="rId511" Type="http://schemas.openxmlformats.org/officeDocument/2006/relationships/customXml" Target="../ink/ink266.xml"/><Relationship Id="rId1141" Type="http://schemas.openxmlformats.org/officeDocument/2006/relationships/image" Target="../media/image512.png"/><Relationship Id="rId1001" Type="http://schemas.openxmlformats.org/officeDocument/2006/relationships/image" Target="../media/image447.png"/><Relationship Id="rId1958" Type="http://schemas.openxmlformats.org/officeDocument/2006/relationships/customXml" Target="../ink/ink1100.xml"/><Relationship Id="rId1818" Type="http://schemas.openxmlformats.org/officeDocument/2006/relationships/image" Target="../media/image792.png"/><Relationship Id="rId161" Type="http://schemas.openxmlformats.org/officeDocument/2006/relationships/customXml" Target="../ink/ink80.xml"/><Relationship Id="rId2799" Type="http://schemas.openxmlformats.org/officeDocument/2006/relationships/image" Target="../media/image1200.png"/><Relationship Id="rId978" Type="http://schemas.openxmlformats.org/officeDocument/2006/relationships/customXml" Target="../ink/ink539.xml"/><Relationship Id="rId2659" Type="http://schemas.openxmlformats.org/officeDocument/2006/relationships/customXml" Target="../ink/ink1517.xml"/><Relationship Id="rId2866" Type="http://schemas.openxmlformats.org/officeDocument/2006/relationships/customXml" Target="../ink/ink1632.xml"/><Relationship Id="rId838" Type="http://schemas.openxmlformats.org/officeDocument/2006/relationships/image" Target="../media/image378.png"/><Relationship Id="rId1468" Type="http://schemas.openxmlformats.org/officeDocument/2006/relationships/customXml" Target="../ink/ink817.xml"/><Relationship Id="rId1675" Type="http://schemas.openxmlformats.org/officeDocument/2006/relationships/image" Target="../media/image737.png"/><Relationship Id="rId1882" Type="http://schemas.openxmlformats.org/officeDocument/2006/relationships/customXml" Target="../ink/ink1060.xml"/><Relationship Id="rId2519" Type="http://schemas.openxmlformats.org/officeDocument/2006/relationships/customXml" Target="../ink/ink1433.xml"/><Relationship Id="rId2726" Type="http://schemas.openxmlformats.org/officeDocument/2006/relationships/customXml" Target="../ink/ink1559.xml"/><Relationship Id="rId1328" Type="http://schemas.openxmlformats.org/officeDocument/2006/relationships/image" Target="../media/image591.png"/><Relationship Id="rId1535" Type="http://schemas.openxmlformats.org/officeDocument/2006/relationships/image" Target="../media/image678.png"/><Relationship Id="rId2933" Type="http://schemas.openxmlformats.org/officeDocument/2006/relationships/customXml" Target="../ink/ink1671.xml"/><Relationship Id="rId905" Type="http://schemas.openxmlformats.org/officeDocument/2006/relationships/customXml" Target="../ink/ink496.xml"/><Relationship Id="rId1742" Type="http://schemas.openxmlformats.org/officeDocument/2006/relationships/image" Target="../media/image762.png"/><Relationship Id="rId34" Type="http://schemas.openxmlformats.org/officeDocument/2006/relationships/customXml" Target="../ink/ink14.xml"/><Relationship Id="rId1602" Type="http://schemas.openxmlformats.org/officeDocument/2006/relationships/customXml" Target="../ink/ink888.xml"/><Relationship Id="rId488" Type="http://schemas.openxmlformats.org/officeDocument/2006/relationships/image" Target="../media/image230.png"/><Relationship Id="rId695" Type="http://schemas.openxmlformats.org/officeDocument/2006/relationships/customXml" Target="../ink/ink375.xml"/><Relationship Id="rId2169" Type="http://schemas.openxmlformats.org/officeDocument/2006/relationships/image" Target="../media/image937.png"/><Relationship Id="rId2376" Type="http://schemas.openxmlformats.org/officeDocument/2006/relationships/image" Target="../media/image1024.png"/><Relationship Id="rId2583" Type="http://schemas.openxmlformats.org/officeDocument/2006/relationships/customXml" Target="../ink/ink1471.xml"/><Relationship Id="rId2790" Type="http://schemas.openxmlformats.org/officeDocument/2006/relationships/customXml" Target="../ink/ink1591.xml"/><Relationship Id="rId348" Type="http://schemas.openxmlformats.org/officeDocument/2006/relationships/image" Target="../media/image164.png"/><Relationship Id="rId555" Type="http://schemas.openxmlformats.org/officeDocument/2006/relationships/image" Target="../media/image251.png"/><Relationship Id="rId762" Type="http://schemas.openxmlformats.org/officeDocument/2006/relationships/image" Target="../media/image350.png"/><Relationship Id="rId1185" Type="http://schemas.openxmlformats.org/officeDocument/2006/relationships/image" Target="../media/image532.png"/><Relationship Id="rId1392" Type="http://schemas.openxmlformats.org/officeDocument/2006/relationships/customXml" Target="../ink/ink773.xml"/><Relationship Id="rId2029" Type="http://schemas.openxmlformats.org/officeDocument/2006/relationships/image" Target="../media/image884.png"/><Relationship Id="rId2236" Type="http://schemas.openxmlformats.org/officeDocument/2006/relationships/customXml" Target="../ink/ink1272.xml"/><Relationship Id="rId2443" Type="http://schemas.openxmlformats.org/officeDocument/2006/relationships/image" Target="../media/image1050.png"/><Relationship Id="rId2650" Type="http://schemas.openxmlformats.org/officeDocument/2006/relationships/image" Target="../media/image1134.png"/><Relationship Id="rId208" Type="http://schemas.openxmlformats.org/officeDocument/2006/relationships/image" Target="../media/image99.png"/><Relationship Id="rId415" Type="http://schemas.openxmlformats.org/officeDocument/2006/relationships/image" Target="../media/image196.png"/><Relationship Id="rId622" Type="http://schemas.openxmlformats.org/officeDocument/2006/relationships/customXml" Target="../ink/ink334.xml"/><Relationship Id="rId1045" Type="http://schemas.openxmlformats.org/officeDocument/2006/relationships/customXml" Target="../ink/ink573.xml"/><Relationship Id="rId1252" Type="http://schemas.openxmlformats.org/officeDocument/2006/relationships/customXml" Target="../ink/ink684.xml"/><Relationship Id="rId2303" Type="http://schemas.openxmlformats.org/officeDocument/2006/relationships/customXml" Target="../ink/ink1306.xml"/><Relationship Id="rId2510" Type="http://schemas.openxmlformats.org/officeDocument/2006/relationships/customXml" Target="../ink/ink1427.xml"/><Relationship Id="rId1112" Type="http://schemas.openxmlformats.org/officeDocument/2006/relationships/image" Target="../media/image498.png"/><Relationship Id="rId1929" Type="http://schemas.openxmlformats.org/officeDocument/2006/relationships/image" Target="../media/image842.png"/><Relationship Id="rId2093" Type="http://schemas.openxmlformats.org/officeDocument/2006/relationships/customXml" Target="../ink/ink1182.xml"/><Relationship Id="rId272" Type="http://schemas.openxmlformats.org/officeDocument/2006/relationships/image" Target="../media/image128.png"/><Relationship Id="rId2160" Type="http://schemas.openxmlformats.org/officeDocument/2006/relationships/image" Target="../media/image934.png"/><Relationship Id="rId3004" Type="http://schemas.openxmlformats.org/officeDocument/2006/relationships/customXml" Target="../ink/ink1718.xml"/><Relationship Id="rId132" Type="http://schemas.openxmlformats.org/officeDocument/2006/relationships/image" Target="../media/image63.png"/><Relationship Id="rId2020" Type="http://schemas.openxmlformats.org/officeDocument/2006/relationships/customXml" Target="../ink/ink1137.xml"/><Relationship Id="rId1579" Type="http://schemas.openxmlformats.org/officeDocument/2006/relationships/customXml" Target="../ink/ink876.xml"/><Relationship Id="rId2977" Type="http://schemas.openxmlformats.org/officeDocument/2006/relationships/customXml" Target="../ink/ink1702.xml"/><Relationship Id="rId949" Type="http://schemas.openxmlformats.org/officeDocument/2006/relationships/image" Target="../media/image421.png"/><Relationship Id="rId1786" Type="http://schemas.openxmlformats.org/officeDocument/2006/relationships/customXml" Target="../ink/ink1000.xml"/><Relationship Id="rId1993" Type="http://schemas.openxmlformats.org/officeDocument/2006/relationships/customXml" Target="../ink/ink1120.xml"/><Relationship Id="rId2837" Type="http://schemas.openxmlformats.org/officeDocument/2006/relationships/customXml" Target="../ink/ink1616.xml"/><Relationship Id="rId78" Type="http://schemas.openxmlformats.org/officeDocument/2006/relationships/customXml" Target="../ink/ink37.xml"/><Relationship Id="rId809" Type="http://schemas.openxmlformats.org/officeDocument/2006/relationships/image" Target="../media/image364.png"/><Relationship Id="rId1439" Type="http://schemas.openxmlformats.org/officeDocument/2006/relationships/image" Target="../media/image634.png"/><Relationship Id="rId1646" Type="http://schemas.openxmlformats.org/officeDocument/2006/relationships/customXml" Target="../ink/ink916.xml"/><Relationship Id="rId1853" Type="http://schemas.openxmlformats.org/officeDocument/2006/relationships/customXml" Target="../ink/ink1044.xml"/><Relationship Id="rId2904" Type="http://schemas.openxmlformats.org/officeDocument/2006/relationships/customXml" Target="../ink/ink1652.xml"/><Relationship Id="rId1506" Type="http://schemas.openxmlformats.org/officeDocument/2006/relationships/image" Target="../media/image665.png"/><Relationship Id="rId1713" Type="http://schemas.openxmlformats.org/officeDocument/2006/relationships/customXml" Target="../ink/ink957.xml"/><Relationship Id="rId1920" Type="http://schemas.openxmlformats.org/officeDocument/2006/relationships/customXml" Target="../ink/ink1079.xml"/><Relationship Id="rId599" Type="http://schemas.openxmlformats.org/officeDocument/2006/relationships/image" Target="../media/image273.png"/><Relationship Id="rId2487" Type="http://schemas.openxmlformats.org/officeDocument/2006/relationships/customXml" Target="../ink/ink1414.xml"/><Relationship Id="rId2694" Type="http://schemas.openxmlformats.org/officeDocument/2006/relationships/customXml" Target="../ink/ink1541.xml"/><Relationship Id="rId459" Type="http://schemas.openxmlformats.org/officeDocument/2006/relationships/customXml" Target="../ink/ink240.xml"/><Relationship Id="rId666" Type="http://schemas.openxmlformats.org/officeDocument/2006/relationships/image" Target="../media/image302.png"/><Relationship Id="rId873" Type="http://schemas.openxmlformats.org/officeDocument/2006/relationships/customXml" Target="../ink/ink476.xml"/><Relationship Id="rId1089" Type="http://schemas.openxmlformats.org/officeDocument/2006/relationships/image" Target="../media/image487.png"/><Relationship Id="rId1296" Type="http://schemas.openxmlformats.org/officeDocument/2006/relationships/customXml" Target="../ink/ink711.xml"/><Relationship Id="rId2347" Type="http://schemas.openxmlformats.org/officeDocument/2006/relationships/customXml" Target="../ink/ink1328.xml"/><Relationship Id="rId2554" Type="http://schemas.openxmlformats.org/officeDocument/2006/relationships/image" Target="../media/image1099.png"/><Relationship Id="rId319" Type="http://schemas.openxmlformats.org/officeDocument/2006/relationships/customXml" Target="../ink/ink165.xml"/><Relationship Id="rId526" Type="http://schemas.openxmlformats.org/officeDocument/2006/relationships/customXml" Target="../ink/ink276.xml"/><Relationship Id="rId1156" Type="http://schemas.openxmlformats.org/officeDocument/2006/relationships/customXml" Target="../ink/ink633.xml"/><Relationship Id="rId1363" Type="http://schemas.openxmlformats.org/officeDocument/2006/relationships/customXml" Target="../ink/ink755.xml"/><Relationship Id="rId2207" Type="http://schemas.openxmlformats.org/officeDocument/2006/relationships/image" Target="../media/image952.png"/><Relationship Id="rId2761" Type="http://schemas.openxmlformats.org/officeDocument/2006/relationships/image" Target="../media/image1181.png"/><Relationship Id="rId733" Type="http://schemas.openxmlformats.org/officeDocument/2006/relationships/customXml" Target="../ink/ink394.xml"/><Relationship Id="rId940" Type="http://schemas.openxmlformats.org/officeDocument/2006/relationships/customXml" Target="../ink/ink518.xml"/><Relationship Id="rId1016" Type="http://schemas.openxmlformats.org/officeDocument/2006/relationships/customXml" Target="../ink/ink558.xml"/><Relationship Id="rId1570" Type="http://schemas.openxmlformats.org/officeDocument/2006/relationships/image" Target="../media/image695.png"/><Relationship Id="rId2414" Type="http://schemas.openxmlformats.org/officeDocument/2006/relationships/customXml" Target="../ink/ink1372.xml"/><Relationship Id="rId2621" Type="http://schemas.openxmlformats.org/officeDocument/2006/relationships/customXml" Target="../ink/ink1498.xml"/><Relationship Id="rId800" Type="http://schemas.openxmlformats.org/officeDocument/2006/relationships/customXml" Target="../ink/ink433.xml"/><Relationship Id="rId1223" Type="http://schemas.openxmlformats.org/officeDocument/2006/relationships/customXml" Target="../ink/ink669.xml"/><Relationship Id="rId1430" Type="http://schemas.openxmlformats.org/officeDocument/2006/relationships/customXml" Target="../ink/ink797.xml"/><Relationship Id="rId176" Type="http://schemas.openxmlformats.org/officeDocument/2006/relationships/image" Target="../media/image84.png"/><Relationship Id="rId383" Type="http://schemas.openxmlformats.org/officeDocument/2006/relationships/customXml" Target="../ink/ink199.xml"/><Relationship Id="rId590" Type="http://schemas.openxmlformats.org/officeDocument/2006/relationships/customXml" Target="../ink/ink318.xml"/><Relationship Id="rId2064" Type="http://schemas.openxmlformats.org/officeDocument/2006/relationships/customXml" Target="../ink/ink1159.xml"/><Relationship Id="rId2271" Type="http://schemas.openxmlformats.org/officeDocument/2006/relationships/image" Target="../media/image978.png"/><Relationship Id="rId243" Type="http://schemas.openxmlformats.org/officeDocument/2006/relationships/customXml" Target="../ink/ink124.xml"/><Relationship Id="rId450" Type="http://schemas.openxmlformats.org/officeDocument/2006/relationships/image" Target="../media/image211.png"/><Relationship Id="rId1080" Type="http://schemas.openxmlformats.org/officeDocument/2006/relationships/customXml" Target="../ink/ink594.xml"/><Relationship Id="rId2131" Type="http://schemas.openxmlformats.org/officeDocument/2006/relationships/image" Target="../media/image921.png"/><Relationship Id="rId103" Type="http://schemas.openxmlformats.org/officeDocument/2006/relationships/image" Target="../media/image50.png"/><Relationship Id="rId310" Type="http://schemas.openxmlformats.org/officeDocument/2006/relationships/customXml" Target="../ink/ink160.xml"/><Relationship Id="rId1897" Type="http://schemas.openxmlformats.org/officeDocument/2006/relationships/image" Target="../media/image826.png"/><Relationship Id="rId2948" Type="http://schemas.openxmlformats.org/officeDocument/2006/relationships/customXml" Target="../ink/ink1683.xml"/><Relationship Id="rId1757" Type="http://schemas.openxmlformats.org/officeDocument/2006/relationships/customXml" Target="../ink/ink984.xml"/><Relationship Id="rId1964" Type="http://schemas.openxmlformats.org/officeDocument/2006/relationships/customXml" Target="../ink/ink1103.xml"/><Relationship Id="rId2808" Type="http://schemas.openxmlformats.org/officeDocument/2006/relationships/customXml" Target="../ink/ink1600.xml"/><Relationship Id="rId49" Type="http://schemas.openxmlformats.org/officeDocument/2006/relationships/image" Target="../media/image23.png"/><Relationship Id="rId1617" Type="http://schemas.openxmlformats.org/officeDocument/2006/relationships/customXml" Target="../ink/ink897.xml"/><Relationship Id="rId1824" Type="http://schemas.openxmlformats.org/officeDocument/2006/relationships/image" Target="../media/image795.png"/><Relationship Id="rId2598" Type="http://schemas.openxmlformats.org/officeDocument/2006/relationships/customXml" Target="../ink/ink1481.xml"/><Relationship Id="rId777" Type="http://schemas.openxmlformats.org/officeDocument/2006/relationships/customXml" Target="../ink/ink416.xml"/><Relationship Id="rId984" Type="http://schemas.openxmlformats.org/officeDocument/2006/relationships/customXml" Target="../ink/ink542.xml"/><Relationship Id="rId2458" Type="http://schemas.openxmlformats.org/officeDocument/2006/relationships/image" Target="../media/image1057.png"/><Relationship Id="rId2665" Type="http://schemas.openxmlformats.org/officeDocument/2006/relationships/customXml" Target="../ink/ink1520.xml"/><Relationship Id="rId2872" Type="http://schemas.openxmlformats.org/officeDocument/2006/relationships/customXml" Target="../ink/ink1635.xml"/><Relationship Id="rId637" Type="http://schemas.openxmlformats.org/officeDocument/2006/relationships/customXml" Target="../ink/ink344.xml"/><Relationship Id="rId844" Type="http://schemas.openxmlformats.org/officeDocument/2006/relationships/customXml" Target="../ink/ink460.xml"/><Relationship Id="rId1267" Type="http://schemas.openxmlformats.org/officeDocument/2006/relationships/image" Target="../media/image572.png"/><Relationship Id="rId1474" Type="http://schemas.openxmlformats.org/officeDocument/2006/relationships/image" Target="../media/image649.png"/><Relationship Id="rId1681" Type="http://schemas.openxmlformats.org/officeDocument/2006/relationships/image" Target="../media/image740.png"/><Relationship Id="rId2318" Type="http://schemas.openxmlformats.org/officeDocument/2006/relationships/image" Target="../media/image1001.png"/><Relationship Id="rId2525" Type="http://schemas.openxmlformats.org/officeDocument/2006/relationships/image" Target="../media/image1085.png"/><Relationship Id="rId2732" Type="http://schemas.openxmlformats.org/officeDocument/2006/relationships/customXml" Target="../ink/ink1562.xml"/><Relationship Id="rId704" Type="http://schemas.openxmlformats.org/officeDocument/2006/relationships/image" Target="../media/image321.png"/><Relationship Id="rId911" Type="http://schemas.openxmlformats.org/officeDocument/2006/relationships/customXml" Target="../ink/ink502.xml"/><Relationship Id="rId1127" Type="http://schemas.openxmlformats.org/officeDocument/2006/relationships/image" Target="../media/image505.png"/><Relationship Id="rId1334" Type="http://schemas.openxmlformats.org/officeDocument/2006/relationships/image" Target="../media/image594.png"/><Relationship Id="rId1541" Type="http://schemas.openxmlformats.org/officeDocument/2006/relationships/image" Target="../media/image681.png"/><Relationship Id="rId40" Type="http://schemas.openxmlformats.org/officeDocument/2006/relationships/customXml" Target="../ink/ink17.xml"/><Relationship Id="rId1401" Type="http://schemas.openxmlformats.org/officeDocument/2006/relationships/image" Target="../media/image620.png"/><Relationship Id="rId287" Type="http://schemas.openxmlformats.org/officeDocument/2006/relationships/customXml" Target="../ink/ink148.xml"/><Relationship Id="rId494" Type="http://schemas.openxmlformats.org/officeDocument/2006/relationships/image" Target="../media/image233.png"/><Relationship Id="rId2175" Type="http://schemas.openxmlformats.org/officeDocument/2006/relationships/customXml" Target="../ink/ink1232.xml"/><Relationship Id="rId2382" Type="http://schemas.openxmlformats.org/officeDocument/2006/relationships/customXml" Target="../ink/ink1352.xml"/><Relationship Id="rId147" Type="http://schemas.openxmlformats.org/officeDocument/2006/relationships/customXml" Target="../ink/ink73.xml"/><Relationship Id="rId354" Type="http://schemas.openxmlformats.org/officeDocument/2006/relationships/image" Target="../media/image167.png"/><Relationship Id="rId1191" Type="http://schemas.openxmlformats.org/officeDocument/2006/relationships/image" Target="../media/image535.png"/><Relationship Id="rId2035" Type="http://schemas.openxmlformats.org/officeDocument/2006/relationships/image" Target="../media/image887.png"/><Relationship Id="rId561" Type="http://schemas.openxmlformats.org/officeDocument/2006/relationships/image" Target="../media/image254.png"/><Relationship Id="rId2242" Type="http://schemas.openxmlformats.org/officeDocument/2006/relationships/customXml" Target="../ink/ink1275.xml"/><Relationship Id="rId214" Type="http://schemas.openxmlformats.org/officeDocument/2006/relationships/image" Target="../media/image102.png"/><Relationship Id="rId421" Type="http://schemas.openxmlformats.org/officeDocument/2006/relationships/image" Target="../media/image199.png"/><Relationship Id="rId1051" Type="http://schemas.openxmlformats.org/officeDocument/2006/relationships/customXml" Target="../ink/ink577.xml"/><Relationship Id="rId2102" Type="http://schemas.openxmlformats.org/officeDocument/2006/relationships/image" Target="../media/image910.png"/><Relationship Id="rId1868" Type="http://schemas.openxmlformats.org/officeDocument/2006/relationships/image" Target="../media/image813.png"/><Relationship Id="rId2919" Type="http://schemas.openxmlformats.org/officeDocument/2006/relationships/customXml" Target="../ink/ink1661.xml"/><Relationship Id="rId1728" Type="http://schemas.openxmlformats.org/officeDocument/2006/relationships/customXml" Target="../ink/ink968.xml"/><Relationship Id="rId1935" Type="http://schemas.openxmlformats.org/officeDocument/2006/relationships/image" Target="../media/image845.png"/><Relationship Id="rId3010" Type="http://schemas.openxmlformats.org/officeDocument/2006/relationships/customXml" Target="../ink/ink1721.xml"/><Relationship Id="rId4" Type="http://schemas.openxmlformats.org/officeDocument/2006/relationships/customXml" Target="../ink/ink1.xml"/><Relationship Id="rId888" Type="http://schemas.openxmlformats.org/officeDocument/2006/relationships/image" Target="../media/image399.png"/><Relationship Id="rId2569" Type="http://schemas.openxmlformats.org/officeDocument/2006/relationships/image" Target="../media/image1104.png"/><Relationship Id="rId2776" Type="http://schemas.openxmlformats.org/officeDocument/2006/relationships/customXml" Target="../ink/ink1584.xml"/><Relationship Id="rId2983" Type="http://schemas.openxmlformats.org/officeDocument/2006/relationships/image" Target="../media/image1274.png"/><Relationship Id="rId748" Type="http://schemas.openxmlformats.org/officeDocument/2006/relationships/image" Target="../media/image343.png"/><Relationship Id="rId955" Type="http://schemas.openxmlformats.org/officeDocument/2006/relationships/image" Target="../media/image424.png"/><Relationship Id="rId1378" Type="http://schemas.openxmlformats.org/officeDocument/2006/relationships/customXml" Target="../ink/ink763.xml"/><Relationship Id="rId1585" Type="http://schemas.openxmlformats.org/officeDocument/2006/relationships/customXml" Target="../ink/ink879.xml"/><Relationship Id="rId1792" Type="http://schemas.openxmlformats.org/officeDocument/2006/relationships/customXml" Target="../ink/ink1005.xml"/><Relationship Id="rId2429" Type="http://schemas.openxmlformats.org/officeDocument/2006/relationships/image" Target="../media/image1043.png"/><Relationship Id="rId2636" Type="http://schemas.openxmlformats.org/officeDocument/2006/relationships/image" Target="../media/image1127.png"/><Relationship Id="rId2843" Type="http://schemas.openxmlformats.org/officeDocument/2006/relationships/image" Target="../media/image1220.png"/><Relationship Id="rId84" Type="http://schemas.openxmlformats.org/officeDocument/2006/relationships/customXml" Target="../ink/ink40.xml"/><Relationship Id="rId608" Type="http://schemas.openxmlformats.org/officeDocument/2006/relationships/customXml" Target="../ink/ink327.xml"/><Relationship Id="rId815" Type="http://schemas.openxmlformats.org/officeDocument/2006/relationships/image" Target="../media/image367.png"/><Relationship Id="rId1238" Type="http://schemas.openxmlformats.org/officeDocument/2006/relationships/customXml" Target="../ink/ink677.xml"/><Relationship Id="rId1445" Type="http://schemas.openxmlformats.org/officeDocument/2006/relationships/image" Target="../media/image637.png"/><Relationship Id="rId1652" Type="http://schemas.openxmlformats.org/officeDocument/2006/relationships/image" Target="../media/image729.png"/><Relationship Id="rId1305" Type="http://schemas.openxmlformats.org/officeDocument/2006/relationships/customXml" Target="../ink/ink719.xml"/><Relationship Id="rId2703" Type="http://schemas.openxmlformats.org/officeDocument/2006/relationships/customXml" Target="../ink/ink1547.xml"/><Relationship Id="rId2910" Type="http://schemas.openxmlformats.org/officeDocument/2006/relationships/customXml" Target="../ink/ink1655.xml"/><Relationship Id="rId1512" Type="http://schemas.openxmlformats.org/officeDocument/2006/relationships/image" Target="../media/image668.png"/><Relationship Id="rId11" Type="http://schemas.openxmlformats.org/officeDocument/2006/relationships/image" Target="../media/image5.png"/><Relationship Id="rId398" Type="http://schemas.openxmlformats.org/officeDocument/2006/relationships/image" Target="../media/image188.png"/><Relationship Id="rId2079" Type="http://schemas.openxmlformats.org/officeDocument/2006/relationships/customXml" Target="../ink/ink1170.xml"/><Relationship Id="rId2286" Type="http://schemas.openxmlformats.org/officeDocument/2006/relationships/customXml" Target="../ink/ink1297.xml"/><Relationship Id="rId2493" Type="http://schemas.openxmlformats.org/officeDocument/2006/relationships/customXml" Target="../ink/ink1417.xml"/><Relationship Id="rId258" Type="http://schemas.openxmlformats.org/officeDocument/2006/relationships/customXml" Target="../ink/ink132.xml"/><Relationship Id="rId465" Type="http://schemas.openxmlformats.org/officeDocument/2006/relationships/customXml" Target="../ink/ink243.xml"/><Relationship Id="rId672" Type="http://schemas.openxmlformats.org/officeDocument/2006/relationships/image" Target="../media/image305.png"/><Relationship Id="rId1095" Type="http://schemas.openxmlformats.org/officeDocument/2006/relationships/customXml" Target="../ink/ink602.xml"/><Relationship Id="rId2146" Type="http://schemas.openxmlformats.org/officeDocument/2006/relationships/customXml" Target="../ink/ink1214.xml"/><Relationship Id="rId2353" Type="http://schemas.openxmlformats.org/officeDocument/2006/relationships/customXml" Target="../ink/ink1331.xml"/><Relationship Id="rId2560" Type="http://schemas.openxmlformats.org/officeDocument/2006/relationships/image" Target="../media/image1102.png"/><Relationship Id="rId118" Type="http://schemas.openxmlformats.org/officeDocument/2006/relationships/customXml" Target="../ink/ink58.xml"/><Relationship Id="rId325" Type="http://schemas.openxmlformats.org/officeDocument/2006/relationships/image" Target="../media/image153.png"/><Relationship Id="rId532" Type="http://schemas.openxmlformats.org/officeDocument/2006/relationships/customXml" Target="../ink/ink280.xml"/><Relationship Id="rId1162" Type="http://schemas.openxmlformats.org/officeDocument/2006/relationships/customXml" Target="../ink/ink636.xml"/><Relationship Id="rId2006" Type="http://schemas.openxmlformats.org/officeDocument/2006/relationships/customXml" Target="../ink/ink1129.xml"/><Relationship Id="rId2213" Type="http://schemas.openxmlformats.org/officeDocument/2006/relationships/image" Target="../media/image955.png"/><Relationship Id="rId2420" Type="http://schemas.openxmlformats.org/officeDocument/2006/relationships/customXml" Target="../ink/ink1376.xml"/><Relationship Id="rId1022" Type="http://schemas.openxmlformats.org/officeDocument/2006/relationships/image" Target="../media/image457.png"/><Relationship Id="rId1979" Type="http://schemas.openxmlformats.org/officeDocument/2006/relationships/image" Target="../media/image865.png"/><Relationship Id="rId1839" Type="http://schemas.openxmlformats.org/officeDocument/2006/relationships/customXml" Target="../ink/ink1036.xml"/><Relationship Id="rId182" Type="http://schemas.openxmlformats.org/officeDocument/2006/relationships/image" Target="../media/image87.png"/><Relationship Id="rId1906" Type="http://schemas.openxmlformats.org/officeDocument/2006/relationships/customXml" Target="../ink/ink1072.xml"/><Relationship Id="rId2070" Type="http://schemas.openxmlformats.org/officeDocument/2006/relationships/customXml" Target="../ink/ink1163.xml"/><Relationship Id="rId999" Type="http://schemas.openxmlformats.org/officeDocument/2006/relationships/image" Target="../media/image446.png"/><Relationship Id="rId2887" Type="http://schemas.openxmlformats.org/officeDocument/2006/relationships/image" Target="../media/image1240.png"/><Relationship Id="rId859" Type="http://schemas.openxmlformats.org/officeDocument/2006/relationships/customXml" Target="../ink/ink469.xml"/><Relationship Id="rId1489" Type="http://schemas.openxmlformats.org/officeDocument/2006/relationships/customXml" Target="../ink/ink829.xml"/><Relationship Id="rId1696" Type="http://schemas.openxmlformats.org/officeDocument/2006/relationships/image" Target="../media/image745.png"/><Relationship Id="rId1349" Type="http://schemas.openxmlformats.org/officeDocument/2006/relationships/customXml" Target="../ink/ink746.xml"/><Relationship Id="rId2747" Type="http://schemas.openxmlformats.org/officeDocument/2006/relationships/image" Target="../media/image1174.png"/><Relationship Id="rId2954" Type="http://schemas.openxmlformats.org/officeDocument/2006/relationships/customXml" Target="../ink/ink1687.xml"/><Relationship Id="rId719" Type="http://schemas.openxmlformats.org/officeDocument/2006/relationships/customXml" Target="../ink/ink387.xml"/><Relationship Id="rId926" Type="http://schemas.openxmlformats.org/officeDocument/2006/relationships/image" Target="../media/image413.png"/><Relationship Id="rId1556" Type="http://schemas.openxmlformats.org/officeDocument/2006/relationships/image" Target="../media/image688.png"/><Relationship Id="rId1763" Type="http://schemas.openxmlformats.org/officeDocument/2006/relationships/customXml" Target="../ink/ink987.xml"/><Relationship Id="rId1970" Type="http://schemas.openxmlformats.org/officeDocument/2006/relationships/customXml" Target="../ink/ink1106.xml"/><Relationship Id="rId2607" Type="http://schemas.openxmlformats.org/officeDocument/2006/relationships/customXml" Target="../ink/ink1489.xml"/><Relationship Id="rId2814" Type="http://schemas.openxmlformats.org/officeDocument/2006/relationships/customXml" Target="../ink/ink1603.xml"/><Relationship Id="rId55" Type="http://schemas.openxmlformats.org/officeDocument/2006/relationships/image" Target="../media/image26.png"/><Relationship Id="rId1209" Type="http://schemas.openxmlformats.org/officeDocument/2006/relationships/image" Target="../media/image544.png"/><Relationship Id="rId1416" Type="http://schemas.openxmlformats.org/officeDocument/2006/relationships/customXml" Target="../ink/ink785.xml"/><Relationship Id="rId1623" Type="http://schemas.openxmlformats.org/officeDocument/2006/relationships/customXml" Target="../ink/ink901.xml"/><Relationship Id="rId1830" Type="http://schemas.openxmlformats.org/officeDocument/2006/relationships/customXml" Target="../ink/ink1030.xml"/><Relationship Id="rId2397" Type="http://schemas.openxmlformats.org/officeDocument/2006/relationships/image" Target="../media/image1032.png"/><Relationship Id="rId369" Type="http://schemas.openxmlformats.org/officeDocument/2006/relationships/customXml" Target="../ink/ink191.xml"/><Relationship Id="rId576" Type="http://schemas.openxmlformats.org/officeDocument/2006/relationships/customXml" Target="../ink/ink311.xml"/><Relationship Id="rId783" Type="http://schemas.openxmlformats.org/officeDocument/2006/relationships/customXml" Target="../ink/ink419.xml"/><Relationship Id="rId990" Type="http://schemas.openxmlformats.org/officeDocument/2006/relationships/customXml" Target="../ink/ink545.xml"/><Relationship Id="rId2257" Type="http://schemas.openxmlformats.org/officeDocument/2006/relationships/image" Target="../media/image971.png"/><Relationship Id="rId2464" Type="http://schemas.openxmlformats.org/officeDocument/2006/relationships/image" Target="../media/image1060.png"/><Relationship Id="rId2671" Type="http://schemas.openxmlformats.org/officeDocument/2006/relationships/customXml" Target="../ink/ink1525.xml"/><Relationship Id="rId229" Type="http://schemas.openxmlformats.org/officeDocument/2006/relationships/customXml" Target="../ink/ink116.xml"/><Relationship Id="rId436" Type="http://schemas.openxmlformats.org/officeDocument/2006/relationships/image" Target="../media/image204.png"/><Relationship Id="rId643" Type="http://schemas.openxmlformats.org/officeDocument/2006/relationships/image" Target="../media/image292.png"/><Relationship Id="rId1066" Type="http://schemas.openxmlformats.org/officeDocument/2006/relationships/image" Target="../media/image477.png"/><Relationship Id="rId1273" Type="http://schemas.openxmlformats.org/officeDocument/2006/relationships/image" Target="../media/image575.png"/><Relationship Id="rId1480" Type="http://schemas.openxmlformats.org/officeDocument/2006/relationships/image" Target="../media/image652.png"/><Relationship Id="rId2117" Type="http://schemas.openxmlformats.org/officeDocument/2006/relationships/customXml" Target="../ink/ink1199.xml"/><Relationship Id="rId2324" Type="http://schemas.openxmlformats.org/officeDocument/2006/relationships/image" Target="../media/image1004.png"/><Relationship Id="rId850" Type="http://schemas.openxmlformats.org/officeDocument/2006/relationships/customXml" Target="../ink/ink464.xml"/><Relationship Id="rId1133" Type="http://schemas.openxmlformats.org/officeDocument/2006/relationships/image" Target="../media/image508.png"/><Relationship Id="rId2531" Type="http://schemas.openxmlformats.org/officeDocument/2006/relationships/image" Target="../media/image1088.png"/><Relationship Id="rId503" Type="http://schemas.openxmlformats.org/officeDocument/2006/relationships/customXml" Target="../ink/ink262.xml"/><Relationship Id="rId710" Type="http://schemas.openxmlformats.org/officeDocument/2006/relationships/image" Target="../media/image324.png"/><Relationship Id="rId1340" Type="http://schemas.openxmlformats.org/officeDocument/2006/relationships/image" Target="../media/image597.png"/><Relationship Id="rId1200" Type="http://schemas.openxmlformats.org/officeDocument/2006/relationships/customXml" Target="../ink/ink657.xml"/><Relationship Id="rId293" Type="http://schemas.openxmlformats.org/officeDocument/2006/relationships/image" Target="../media/image138.png"/><Relationship Id="rId2181" Type="http://schemas.openxmlformats.org/officeDocument/2006/relationships/customXml" Target="../ink/ink1235.xml"/><Relationship Id="rId153" Type="http://schemas.openxmlformats.org/officeDocument/2006/relationships/customXml" Target="../ink/ink76.xml"/><Relationship Id="rId360" Type="http://schemas.openxmlformats.org/officeDocument/2006/relationships/image" Target="../media/image170.png"/><Relationship Id="rId2041" Type="http://schemas.openxmlformats.org/officeDocument/2006/relationships/image" Target="../media/image890.png"/><Relationship Id="rId220" Type="http://schemas.openxmlformats.org/officeDocument/2006/relationships/image" Target="../media/image105.png"/><Relationship Id="rId2998" Type="http://schemas.openxmlformats.org/officeDocument/2006/relationships/customXml" Target="../ink/ink1713.xml"/><Relationship Id="rId2858" Type="http://schemas.openxmlformats.org/officeDocument/2006/relationships/customXml" Target="../ink/ink1627.xml"/><Relationship Id="rId99" Type="http://schemas.openxmlformats.org/officeDocument/2006/relationships/image" Target="../media/image48.png"/><Relationship Id="rId1667" Type="http://schemas.openxmlformats.org/officeDocument/2006/relationships/image" Target="../media/image733.png"/><Relationship Id="rId1874" Type="http://schemas.openxmlformats.org/officeDocument/2006/relationships/image" Target="../media/image816.png"/><Relationship Id="rId2718" Type="http://schemas.openxmlformats.org/officeDocument/2006/relationships/customXml" Target="../ink/ink1555.xml"/><Relationship Id="rId2925" Type="http://schemas.openxmlformats.org/officeDocument/2006/relationships/customXml" Target="../ink/ink1665.xml"/><Relationship Id="rId1527" Type="http://schemas.openxmlformats.org/officeDocument/2006/relationships/image" Target="../media/image675.png"/><Relationship Id="rId1734" Type="http://schemas.openxmlformats.org/officeDocument/2006/relationships/customXml" Target="../ink/ink972.xml"/><Relationship Id="rId1941" Type="http://schemas.openxmlformats.org/officeDocument/2006/relationships/image" Target="../media/image848.png"/><Relationship Id="rId26" Type="http://schemas.openxmlformats.org/officeDocument/2006/relationships/customXml" Target="../ink/ink10.xml"/><Relationship Id="rId1801" Type="http://schemas.openxmlformats.org/officeDocument/2006/relationships/image" Target="../media/image788.png"/><Relationship Id="rId687" Type="http://schemas.openxmlformats.org/officeDocument/2006/relationships/customXml" Target="../ink/ink371.xml"/><Relationship Id="rId2368" Type="http://schemas.openxmlformats.org/officeDocument/2006/relationships/customXml" Target="../ink/ink1342.xml"/><Relationship Id="rId894" Type="http://schemas.openxmlformats.org/officeDocument/2006/relationships/customXml" Target="../ink/ink489.xml"/><Relationship Id="rId1177" Type="http://schemas.openxmlformats.org/officeDocument/2006/relationships/customXml" Target="../ink/ink644.xml"/><Relationship Id="rId2575" Type="http://schemas.openxmlformats.org/officeDocument/2006/relationships/image" Target="../media/image1106.png"/><Relationship Id="rId2782" Type="http://schemas.openxmlformats.org/officeDocument/2006/relationships/customXml" Target="../ink/ink1587.xml"/><Relationship Id="rId547" Type="http://schemas.openxmlformats.org/officeDocument/2006/relationships/customXml" Target="../ink/ink295.xml"/><Relationship Id="rId754" Type="http://schemas.openxmlformats.org/officeDocument/2006/relationships/image" Target="../media/image346.png"/><Relationship Id="rId961" Type="http://schemas.openxmlformats.org/officeDocument/2006/relationships/image" Target="../media/image427.png"/><Relationship Id="rId1384" Type="http://schemas.openxmlformats.org/officeDocument/2006/relationships/customXml" Target="../ink/ink767.xml"/><Relationship Id="rId1591" Type="http://schemas.openxmlformats.org/officeDocument/2006/relationships/image" Target="../media/image705.png"/><Relationship Id="rId2228" Type="http://schemas.openxmlformats.org/officeDocument/2006/relationships/customXml" Target="../ink/ink1268.xml"/><Relationship Id="rId2435" Type="http://schemas.openxmlformats.org/officeDocument/2006/relationships/image" Target="../media/image1046.png"/><Relationship Id="rId2642" Type="http://schemas.openxmlformats.org/officeDocument/2006/relationships/image" Target="../media/image1130.png"/><Relationship Id="rId90" Type="http://schemas.openxmlformats.org/officeDocument/2006/relationships/customXml" Target="../ink/ink43.xml"/><Relationship Id="rId407" Type="http://schemas.openxmlformats.org/officeDocument/2006/relationships/customXml" Target="../ink/ink211.xml"/><Relationship Id="rId614" Type="http://schemas.openxmlformats.org/officeDocument/2006/relationships/customXml" Target="../ink/ink330.xml"/><Relationship Id="rId821" Type="http://schemas.openxmlformats.org/officeDocument/2006/relationships/customXml" Target="../ink/ink448.xml"/><Relationship Id="rId1037" Type="http://schemas.openxmlformats.org/officeDocument/2006/relationships/customXml" Target="../ink/ink569.xml"/><Relationship Id="rId1244" Type="http://schemas.openxmlformats.org/officeDocument/2006/relationships/customXml" Target="../ink/ink680.xml"/><Relationship Id="rId1451" Type="http://schemas.openxmlformats.org/officeDocument/2006/relationships/image" Target="../media/image640.png"/><Relationship Id="rId2502" Type="http://schemas.openxmlformats.org/officeDocument/2006/relationships/customXml" Target="../ink/ink1423.xml"/><Relationship Id="rId1104" Type="http://schemas.openxmlformats.org/officeDocument/2006/relationships/image" Target="../media/image494.png"/><Relationship Id="rId1311" Type="http://schemas.openxmlformats.org/officeDocument/2006/relationships/customXml" Target="../ink/ink724.xml"/><Relationship Id="rId197" Type="http://schemas.openxmlformats.org/officeDocument/2006/relationships/customXml" Target="../ink/ink100.xml"/><Relationship Id="rId2085" Type="http://schemas.openxmlformats.org/officeDocument/2006/relationships/image" Target="../media/image906.png"/><Relationship Id="rId2292" Type="http://schemas.openxmlformats.org/officeDocument/2006/relationships/customXml" Target="../ink/ink1300.xml"/><Relationship Id="rId264" Type="http://schemas.openxmlformats.org/officeDocument/2006/relationships/customXml" Target="../ink/ink136.xml"/><Relationship Id="rId471" Type="http://schemas.openxmlformats.org/officeDocument/2006/relationships/customXml" Target="../ink/ink246.xml"/><Relationship Id="rId2152" Type="http://schemas.openxmlformats.org/officeDocument/2006/relationships/customXml" Target="../ink/ink1217.xml"/><Relationship Id="rId124" Type="http://schemas.openxmlformats.org/officeDocument/2006/relationships/image" Target="../media/image59.png"/><Relationship Id="rId331" Type="http://schemas.openxmlformats.org/officeDocument/2006/relationships/image" Target="../media/image156.png"/><Relationship Id="rId2012" Type="http://schemas.openxmlformats.org/officeDocument/2006/relationships/customXml" Target="../ink/ink1132.xml"/><Relationship Id="rId2969" Type="http://schemas.openxmlformats.org/officeDocument/2006/relationships/customXml" Target="../ink/ink1697.xml"/><Relationship Id="rId1778" Type="http://schemas.openxmlformats.org/officeDocument/2006/relationships/image" Target="../media/image780.png"/><Relationship Id="rId1985" Type="http://schemas.openxmlformats.org/officeDocument/2006/relationships/image" Target="../media/image868.png"/><Relationship Id="rId2829" Type="http://schemas.openxmlformats.org/officeDocument/2006/relationships/image" Target="../media/image1215.png"/><Relationship Id="rId1638" Type="http://schemas.openxmlformats.org/officeDocument/2006/relationships/customXml" Target="../ink/ink911.xml"/><Relationship Id="rId1845" Type="http://schemas.openxmlformats.org/officeDocument/2006/relationships/customXml" Target="../ink/ink1040.xml"/><Relationship Id="rId1705" Type="http://schemas.openxmlformats.org/officeDocument/2006/relationships/customXml" Target="../ink/ink952.xml"/><Relationship Id="rId1912" Type="http://schemas.openxmlformats.org/officeDocument/2006/relationships/customXml" Target="../ink/ink1075.xml"/><Relationship Id="rId798" Type="http://schemas.openxmlformats.org/officeDocument/2006/relationships/customXml" Target="../ink/ink432.xml"/><Relationship Id="rId2479" Type="http://schemas.openxmlformats.org/officeDocument/2006/relationships/customXml" Target="../ink/ink1410.xml"/><Relationship Id="rId2686" Type="http://schemas.openxmlformats.org/officeDocument/2006/relationships/customXml" Target="../ink/ink1534.xml"/><Relationship Id="rId2893" Type="http://schemas.openxmlformats.org/officeDocument/2006/relationships/image" Target="../media/image1243.png"/><Relationship Id="rId658" Type="http://schemas.openxmlformats.org/officeDocument/2006/relationships/customXml" Target="../ink/ink355.xml"/><Relationship Id="rId865" Type="http://schemas.openxmlformats.org/officeDocument/2006/relationships/customXml" Target="../ink/ink472.xml"/><Relationship Id="rId1288" Type="http://schemas.openxmlformats.org/officeDocument/2006/relationships/customXml" Target="../ink/ink706.xml"/><Relationship Id="rId1495" Type="http://schemas.openxmlformats.org/officeDocument/2006/relationships/customXml" Target="../ink/ink832.xml"/><Relationship Id="rId2339" Type="http://schemas.openxmlformats.org/officeDocument/2006/relationships/customXml" Target="../ink/ink1324.xml"/><Relationship Id="rId2546" Type="http://schemas.openxmlformats.org/officeDocument/2006/relationships/image" Target="../media/image1095.png"/><Relationship Id="rId2753" Type="http://schemas.openxmlformats.org/officeDocument/2006/relationships/image" Target="../media/image1177.png"/><Relationship Id="rId2960" Type="http://schemas.openxmlformats.org/officeDocument/2006/relationships/image" Target="../media/image12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76D428-F32C-B69F-49D8-E45D3C47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88" y="663750"/>
            <a:ext cx="8589030" cy="59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49" name="Ink 1348">
                <a:extLst>
                  <a:ext uri="{FF2B5EF4-FFF2-40B4-BE49-F238E27FC236}">
                    <a16:creationId xmlns:a16="http://schemas.microsoft.com/office/drawing/2014/main" id="{99C68C56-0C8B-733F-4AD9-F76000DE98C1}"/>
                  </a:ext>
                </a:extLst>
              </p14:cNvPr>
              <p14:cNvContentPartPr/>
              <p14:nvPr/>
            </p14:nvContentPartPr>
            <p14:xfrm>
              <a:off x="13197285" y="3981225"/>
              <a:ext cx="3960" cy="360"/>
            </p14:xfrm>
          </p:contentPart>
        </mc:Choice>
        <mc:Fallback xmlns="">
          <p:pic>
            <p:nvPicPr>
              <p:cNvPr id="1349" name="Ink 1348">
                <a:extLst>
                  <a:ext uri="{FF2B5EF4-FFF2-40B4-BE49-F238E27FC236}">
                    <a16:creationId xmlns:a16="http://schemas.microsoft.com/office/drawing/2014/main" id="{99C68C56-0C8B-733F-4AD9-F76000DE98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79285" y="3945225"/>
                <a:ext cx="396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351" name="Picture 1350">
            <a:extLst>
              <a:ext uri="{FF2B5EF4-FFF2-40B4-BE49-F238E27FC236}">
                <a16:creationId xmlns:a16="http://schemas.microsoft.com/office/drawing/2014/main" id="{1AB7D452-A1AC-7AFF-BEB5-C7FD7F3D1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4" y="205569"/>
            <a:ext cx="6865022" cy="645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57A2B0-A57C-3E1D-FA25-DBA94CD773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36"/>
          <a:stretch/>
        </p:blipFill>
        <p:spPr>
          <a:xfrm>
            <a:off x="6947452" y="205569"/>
            <a:ext cx="4760844" cy="646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B446E-1EFD-322D-AEF4-685F6D740E97}"/>
              </a:ext>
            </a:extLst>
          </p:cNvPr>
          <p:cNvSpPr txBox="1"/>
          <p:nvPr/>
        </p:nvSpPr>
        <p:spPr>
          <a:xfrm>
            <a:off x="338777" y="894644"/>
            <a:ext cx="335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RTC Territory Map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Updated April 2025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98844-0CF8-9C45-A943-FD1E2D9126F3}"/>
              </a:ext>
            </a:extLst>
          </p:cNvPr>
          <p:cNvSpPr/>
          <p:nvPr/>
        </p:nvSpPr>
        <p:spPr>
          <a:xfrm>
            <a:off x="322299" y="1869679"/>
            <a:ext cx="258616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95575-5B0D-8266-A4DA-16D32E896AB4}"/>
              </a:ext>
            </a:extLst>
          </p:cNvPr>
          <p:cNvSpPr txBox="1"/>
          <p:nvPr/>
        </p:nvSpPr>
        <p:spPr>
          <a:xfrm>
            <a:off x="672473" y="1505687"/>
            <a:ext cx="20474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Lynda Dieckman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(all shades of green)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Office: 360-725-7257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Cell: 360-742-4949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Lynda.Dieckman@oic.wa.gov</a:t>
            </a:r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816A6-6BCF-C0E8-9D11-62FF590FAB5C}"/>
              </a:ext>
            </a:extLst>
          </p:cNvPr>
          <p:cNvSpPr txBox="1"/>
          <p:nvPr/>
        </p:nvSpPr>
        <p:spPr>
          <a:xfrm>
            <a:off x="672473" y="4168069"/>
            <a:ext cx="20474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Rosie Rodriguez-Lee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(red)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Office: 360-725-7253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Cell: 360-701-0933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Rosie.Lee@oic.wa.gov</a:t>
            </a:r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570CB-56B9-34F9-63F0-4E23C28EFF70}"/>
              </a:ext>
            </a:extLst>
          </p:cNvPr>
          <p:cNvSpPr txBox="1"/>
          <p:nvPr/>
        </p:nvSpPr>
        <p:spPr>
          <a:xfrm>
            <a:off x="672473" y="3278689"/>
            <a:ext cx="20474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Coming Soon!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(purple)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Office: 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Cell: 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@oic.wa.gov</a:t>
            </a:r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E20A8-0CE5-1201-6CE6-E78769637A03}"/>
              </a:ext>
            </a:extLst>
          </p:cNvPr>
          <p:cNvSpPr txBox="1"/>
          <p:nvPr/>
        </p:nvSpPr>
        <p:spPr>
          <a:xfrm>
            <a:off x="672473" y="2395067"/>
            <a:ext cx="24384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Shannon Skye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(all shades of blue)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Office: 360-725-7108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Cell: 360-250-4900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Shannon.Skye-Dugovich@oic.wa.gov</a:t>
            </a:r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1599A-ECF0-077F-6BD4-43F2DD555A02}"/>
              </a:ext>
            </a:extLst>
          </p:cNvPr>
          <p:cNvSpPr txBox="1"/>
          <p:nvPr/>
        </p:nvSpPr>
        <p:spPr>
          <a:xfrm>
            <a:off x="672473" y="5068315"/>
            <a:ext cx="20474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Noreen Brisson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(all shades of orange)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Office: 509-568-3043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Cell: 360-349-2850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Lynda.Dieckman@oic.wa.gov</a:t>
            </a:r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86B52-DF9D-A470-06CD-1088145F2D19}"/>
              </a:ext>
            </a:extLst>
          </p:cNvPr>
          <p:cNvSpPr txBox="1"/>
          <p:nvPr/>
        </p:nvSpPr>
        <p:spPr>
          <a:xfrm>
            <a:off x="672473" y="5943252"/>
            <a:ext cx="20474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Coming Soon!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(all shades of yellow)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Office: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Cell:</a:t>
            </a:r>
          </a:p>
          <a:p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@oic.wa.gov</a:t>
            </a:r>
            <a:r>
              <a:rPr lang="en-US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1A045-3263-856B-8ABE-244BF6A5B73F}"/>
              </a:ext>
            </a:extLst>
          </p:cNvPr>
          <p:cNvSpPr/>
          <p:nvPr/>
        </p:nvSpPr>
        <p:spPr>
          <a:xfrm>
            <a:off x="317819" y="2777399"/>
            <a:ext cx="258616" cy="2286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7514F-9CAD-146D-3CCA-9B2342DC0FC2}"/>
              </a:ext>
            </a:extLst>
          </p:cNvPr>
          <p:cNvSpPr/>
          <p:nvPr/>
        </p:nvSpPr>
        <p:spPr>
          <a:xfrm>
            <a:off x="317819" y="3589873"/>
            <a:ext cx="258616" cy="228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18D4A0-2E69-8D5F-8CAB-419F0BFB8CBE}"/>
              </a:ext>
            </a:extLst>
          </p:cNvPr>
          <p:cNvSpPr/>
          <p:nvPr/>
        </p:nvSpPr>
        <p:spPr>
          <a:xfrm>
            <a:off x="310620" y="4485495"/>
            <a:ext cx="258616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20BC7-7C6B-BC6A-A2D7-76FF7C1980E3}"/>
              </a:ext>
            </a:extLst>
          </p:cNvPr>
          <p:cNvSpPr/>
          <p:nvPr/>
        </p:nvSpPr>
        <p:spPr>
          <a:xfrm>
            <a:off x="310620" y="5352301"/>
            <a:ext cx="258616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83F79C-6E2D-6C3C-2892-7176F273EC1A}"/>
              </a:ext>
            </a:extLst>
          </p:cNvPr>
          <p:cNvSpPr/>
          <p:nvPr/>
        </p:nvSpPr>
        <p:spPr>
          <a:xfrm>
            <a:off x="314894" y="6279075"/>
            <a:ext cx="258616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16E266-9C01-9003-F4BC-C3C0C8C3044C}"/>
                  </a:ext>
                </a:extLst>
              </p14:cNvPr>
              <p14:cNvContentPartPr/>
              <p14:nvPr/>
            </p14:nvContentPartPr>
            <p14:xfrm>
              <a:off x="3416230" y="2230311"/>
              <a:ext cx="1156320" cy="62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16E266-9C01-9003-F4BC-C3C0C8C304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8236" y="2194311"/>
                <a:ext cx="1191949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82C50E-E9F4-6075-F217-054B3EF01893}"/>
                  </a:ext>
                </a:extLst>
              </p14:cNvPr>
              <p14:cNvContentPartPr/>
              <p14:nvPr/>
            </p14:nvContentPartPr>
            <p14:xfrm>
              <a:off x="4048390" y="4254211"/>
              <a:ext cx="729720" cy="61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82C50E-E9F4-6075-F217-054B3EF018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0381" y="4218211"/>
                <a:ext cx="765378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8DD8189-E0FF-FE26-8D15-6C19A177FC16}"/>
                  </a:ext>
                </a:extLst>
              </p14:cNvPr>
              <p14:cNvContentPartPr/>
              <p14:nvPr/>
            </p14:nvContentPartPr>
            <p14:xfrm>
              <a:off x="3396070" y="2250811"/>
              <a:ext cx="1180440" cy="55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8DD8189-E0FF-FE26-8D15-6C19A177FC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8070" y="2214811"/>
                <a:ext cx="12160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B25633-DF9B-C04D-4F59-F570EB6A4F29}"/>
                  </a:ext>
                </a:extLst>
              </p14:cNvPr>
              <p14:cNvContentPartPr/>
              <p14:nvPr/>
            </p14:nvContentPartPr>
            <p14:xfrm>
              <a:off x="3451150" y="2391211"/>
              <a:ext cx="1470960" cy="316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B25633-DF9B-C04D-4F59-F570EB6A4F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1150" y="2211211"/>
                <a:ext cx="16506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D1D19D-5CC1-739E-95CA-EB8EB0514CCA}"/>
                  </a:ext>
                </a:extLst>
              </p14:cNvPr>
              <p14:cNvContentPartPr/>
              <p14:nvPr/>
            </p14:nvContentPartPr>
            <p14:xfrm>
              <a:off x="3677590" y="2763091"/>
              <a:ext cx="1176120" cy="181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D1D19D-5CC1-739E-95CA-EB8EB0514C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7590" y="2583091"/>
                <a:ext cx="135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8B3B403-4FBE-AFBE-3561-DCE08CDC4AE6}"/>
                  </a:ext>
                </a:extLst>
              </p14:cNvPr>
              <p14:cNvContentPartPr/>
              <p14:nvPr/>
            </p14:nvContentPartPr>
            <p14:xfrm>
              <a:off x="4451590" y="2923651"/>
              <a:ext cx="522360" cy="40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8B3B403-4FBE-AFBE-3561-DCE08CDC4A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1590" y="2743651"/>
                <a:ext cx="7020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789E204-501C-DECB-7BB9-74A10038A8CF}"/>
                  </a:ext>
                </a:extLst>
              </p14:cNvPr>
              <p14:cNvContentPartPr/>
              <p14:nvPr/>
            </p14:nvContentPartPr>
            <p14:xfrm>
              <a:off x="3758230" y="3195091"/>
              <a:ext cx="643320" cy="6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789E204-501C-DECB-7BB9-74A10038A8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8230" y="3004503"/>
                <a:ext cx="822960" cy="38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D2D78B-6CEB-C382-6B71-8033FAA02453}"/>
                  </a:ext>
                </a:extLst>
              </p14:cNvPr>
              <p14:cNvContentPartPr/>
              <p14:nvPr/>
            </p14:nvContentPartPr>
            <p14:xfrm>
              <a:off x="3717550" y="2983051"/>
              <a:ext cx="550440" cy="50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D2D78B-6CEB-C382-6B71-8033FAA024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27550" y="2803051"/>
                <a:ext cx="7300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48A629-1C98-C9C1-7BDE-564B5E210961}"/>
                  </a:ext>
                </a:extLst>
              </p14:cNvPr>
              <p14:cNvContentPartPr/>
              <p14:nvPr/>
            </p14:nvContentPartPr>
            <p14:xfrm>
              <a:off x="3803230" y="3385891"/>
              <a:ext cx="592560" cy="5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48A629-1C98-C9C1-7BDE-564B5E2109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13230" y="3205891"/>
                <a:ext cx="7722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A4E300-5EB0-EB85-A1A2-76B7D8BB5737}"/>
                  </a:ext>
                </a:extLst>
              </p14:cNvPr>
              <p14:cNvContentPartPr/>
              <p14:nvPr/>
            </p14:nvContentPartPr>
            <p14:xfrm>
              <a:off x="4204990" y="3526651"/>
              <a:ext cx="176040" cy="603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A4E300-5EB0-EB85-A1A2-76B7D8BB573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14990" y="3346651"/>
                <a:ext cx="35568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727F8DF-2F76-8D1A-5712-685429200375}"/>
                  </a:ext>
                </a:extLst>
              </p14:cNvPr>
              <p14:cNvContentPartPr/>
              <p14:nvPr/>
            </p14:nvContentPartPr>
            <p14:xfrm>
              <a:off x="4358710" y="3858211"/>
              <a:ext cx="4788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727F8DF-2F76-8D1A-5712-6854292003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8710" y="3677974"/>
                <a:ext cx="227520" cy="63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4CA91E-F3DA-59AC-5C10-EF8CEEA41737}"/>
                  </a:ext>
                </a:extLst>
              </p14:cNvPr>
              <p14:cNvContentPartPr/>
              <p14:nvPr/>
            </p14:nvContentPartPr>
            <p14:xfrm>
              <a:off x="4375990" y="4129651"/>
              <a:ext cx="316440" cy="15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4CA91E-F3DA-59AC-5C10-EF8CEEA417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85990" y="3949651"/>
                <a:ext cx="4960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9D991A-D102-3897-A943-E93192929E0C}"/>
                  </a:ext>
                </a:extLst>
              </p14:cNvPr>
              <p14:cNvContentPartPr/>
              <p14:nvPr/>
            </p14:nvContentPartPr>
            <p14:xfrm>
              <a:off x="3853270" y="3687571"/>
              <a:ext cx="356400" cy="39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9D991A-D102-3897-A943-E93192929E0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3270" y="3507571"/>
                <a:ext cx="5360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E42C39E-1533-E1D6-8DA4-082C0D445CC5}"/>
                  </a:ext>
                </a:extLst>
              </p14:cNvPr>
              <p14:cNvContentPartPr/>
              <p14:nvPr/>
            </p14:nvContentPartPr>
            <p14:xfrm>
              <a:off x="4275190" y="4486411"/>
              <a:ext cx="206640" cy="261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E42C39E-1533-E1D6-8DA4-082C0D445C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85190" y="4306411"/>
                <a:ext cx="3862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66D7B9E-3A92-6D9B-37D3-A15622127A97}"/>
                  </a:ext>
                </a:extLst>
              </p14:cNvPr>
              <p14:cNvContentPartPr/>
              <p14:nvPr/>
            </p14:nvContentPartPr>
            <p14:xfrm>
              <a:off x="4506310" y="4456171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66D7B9E-3A92-6D9B-37D3-A15622127A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6310" y="427617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653D1F-016E-7AFE-809F-52538B30EC05}"/>
                  </a:ext>
                </a:extLst>
              </p14:cNvPr>
              <p14:cNvContentPartPr/>
              <p14:nvPr/>
            </p14:nvContentPartPr>
            <p14:xfrm>
              <a:off x="4426030" y="443601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653D1F-016E-7AFE-809F-52538B30EC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36030" y="425601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C1D418-84EF-6F5C-DAD5-E8BC5BAE0F5B}"/>
                  </a:ext>
                </a:extLst>
              </p14:cNvPr>
              <p14:cNvContentPartPr/>
              <p14:nvPr/>
            </p14:nvContentPartPr>
            <p14:xfrm>
              <a:off x="4491550" y="480285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C1D418-84EF-6F5C-DAD5-E8BC5BAE0F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01550" y="462285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EC2F728-F5A2-125D-D6B5-65604776C9CB}"/>
                  </a:ext>
                </a:extLst>
              </p14:cNvPr>
              <p14:cNvContentPartPr/>
              <p14:nvPr/>
            </p14:nvContentPartPr>
            <p14:xfrm>
              <a:off x="3990070" y="3780451"/>
              <a:ext cx="205200" cy="133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EC2F728-F5A2-125D-D6B5-65604776C9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0228" y="3600451"/>
                <a:ext cx="384525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448C25-0588-BD3F-C949-F2D2F9954A65}"/>
                  </a:ext>
                </a:extLst>
              </p14:cNvPr>
              <p14:cNvContentPartPr/>
              <p14:nvPr/>
            </p14:nvContentPartPr>
            <p14:xfrm>
              <a:off x="4557505" y="4653654"/>
              <a:ext cx="11160" cy="117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448C25-0588-BD3F-C949-F2D2F9954A6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9505" y="4617764"/>
                <a:ext cx="46800" cy="188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F5D2275-4578-A74E-2637-733F502D1A9D}"/>
                  </a:ext>
                </a:extLst>
              </p14:cNvPr>
              <p14:cNvContentPartPr/>
              <p14:nvPr/>
            </p14:nvContentPartPr>
            <p14:xfrm>
              <a:off x="4557505" y="47746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F5D2275-4578-A74E-2637-733F502D1A9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39505" y="473861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918556-063B-C63D-6346-901F221B7872}"/>
                  </a:ext>
                </a:extLst>
              </p14:cNvPr>
              <p14:cNvContentPartPr/>
              <p14:nvPr/>
            </p14:nvContentPartPr>
            <p14:xfrm>
              <a:off x="4561105" y="4689294"/>
              <a:ext cx="19440" cy="28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918556-063B-C63D-6346-901F221B787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43432" y="4653340"/>
                <a:ext cx="54432" cy="35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83640FB-569D-A892-E8AB-AD5F75F07715}"/>
                  </a:ext>
                </a:extLst>
              </p14:cNvPr>
              <p14:cNvContentPartPr/>
              <p14:nvPr/>
            </p14:nvContentPartPr>
            <p14:xfrm>
              <a:off x="4267345" y="4962174"/>
              <a:ext cx="287280" cy="5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83640FB-569D-A892-E8AB-AD5F75F077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49345" y="4926174"/>
                <a:ext cx="322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19779CD-8CC7-9CFE-1616-E7DFE11FF896}"/>
                  </a:ext>
                </a:extLst>
              </p14:cNvPr>
              <p14:cNvContentPartPr/>
              <p14:nvPr/>
            </p14:nvContentPartPr>
            <p14:xfrm>
              <a:off x="4104985" y="4884054"/>
              <a:ext cx="414000" cy="72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19779CD-8CC7-9CFE-1616-E7DFE11FF8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985" y="4848054"/>
                <a:ext cx="449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553767F-B1A1-6C55-7010-D53D2F35890A}"/>
                  </a:ext>
                </a:extLst>
              </p14:cNvPr>
              <p14:cNvContentPartPr/>
              <p14:nvPr/>
            </p14:nvContentPartPr>
            <p14:xfrm>
              <a:off x="4134505" y="4934814"/>
              <a:ext cx="16740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553767F-B1A1-6C55-7010-D53D2F35890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16505" y="4898814"/>
                <a:ext cx="203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6BBB05E-6C04-63F0-B074-0D1F6A28F86C}"/>
                  </a:ext>
                </a:extLst>
              </p14:cNvPr>
              <p14:cNvContentPartPr/>
              <p14:nvPr/>
            </p14:nvContentPartPr>
            <p14:xfrm>
              <a:off x="4187785" y="4920414"/>
              <a:ext cx="21600" cy="10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6BBB05E-6C04-63F0-B074-0D1F6A28F8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69785" y="4885575"/>
                <a:ext cx="57240" cy="80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88AACC2-B564-D45D-5A5D-1BA4FE593846}"/>
                  </a:ext>
                </a:extLst>
              </p14:cNvPr>
              <p14:cNvContentPartPr/>
              <p14:nvPr/>
            </p14:nvContentPartPr>
            <p14:xfrm>
              <a:off x="4194625" y="4945254"/>
              <a:ext cx="28800" cy="3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88AACC2-B564-D45D-5A5D-1BA4FE59384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76397" y="4909254"/>
                <a:ext cx="64891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0878297-BC64-5CD3-0E83-470F272AECB5}"/>
                  </a:ext>
                </a:extLst>
              </p14:cNvPr>
              <p14:cNvContentPartPr/>
              <p14:nvPr/>
            </p14:nvContentPartPr>
            <p14:xfrm>
              <a:off x="4169425" y="4948854"/>
              <a:ext cx="11160" cy="11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0878297-BC64-5CD3-0E83-470F272AEC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1425" y="4912854"/>
                <a:ext cx="4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FEBAEF-9DF7-A749-4D55-3BAA62F893BE}"/>
                  </a:ext>
                </a:extLst>
              </p14:cNvPr>
              <p14:cNvContentPartPr/>
              <p14:nvPr/>
            </p14:nvContentPartPr>
            <p14:xfrm>
              <a:off x="4098145" y="4960734"/>
              <a:ext cx="76320" cy="151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FEBAEF-9DF7-A749-4D55-3BAA62F893B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80230" y="4924734"/>
                <a:ext cx="111793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502C935-F3E3-6DFB-42D9-643EC6F1378C}"/>
                  </a:ext>
                </a:extLst>
              </p14:cNvPr>
              <p14:cNvContentPartPr/>
              <p14:nvPr/>
            </p14:nvContentPartPr>
            <p14:xfrm>
              <a:off x="4095265" y="5091054"/>
              <a:ext cx="42480" cy="13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502C935-F3E3-6DFB-42D9-643EC6F137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77265" y="5055054"/>
                <a:ext cx="781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9638D6-F23F-1CDD-54DA-5A24926118E2}"/>
                  </a:ext>
                </a:extLst>
              </p14:cNvPr>
              <p14:cNvContentPartPr/>
              <p14:nvPr/>
            </p14:nvContentPartPr>
            <p14:xfrm>
              <a:off x="4056385" y="5073414"/>
              <a:ext cx="74520" cy="50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9638D6-F23F-1CDD-54DA-5A24926118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38385" y="5037414"/>
                <a:ext cx="110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1D48B86-48F1-36DB-A6AF-98E8F73967EB}"/>
                  </a:ext>
                </a:extLst>
              </p14:cNvPr>
              <p14:cNvContentPartPr/>
              <p14:nvPr/>
            </p14:nvContentPartPr>
            <p14:xfrm>
              <a:off x="4020025" y="5041374"/>
              <a:ext cx="68400" cy="127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1D48B86-48F1-36DB-A6AF-98E8F73967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2025" y="5005374"/>
                <a:ext cx="104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D5AB30B-E922-E43B-6683-F96713BB8017}"/>
                  </a:ext>
                </a:extLst>
              </p14:cNvPr>
              <p14:cNvContentPartPr/>
              <p14:nvPr/>
            </p14:nvContentPartPr>
            <p14:xfrm>
              <a:off x="3863785" y="4621614"/>
              <a:ext cx="360" cy="110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D5AB30B-E922-E43B-6683-F96713BB801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45785" y="4585731"/>
                <a:ext cx="36000" cy="181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11F3711-40EB-1639-DCEB-B9F85558BD2E}"/>
                  </a:ext>
                </a:extLst>
              </p14:cNvPr>
              <p14:cNvContentPartPr/>
              <p14:nvPr/>
            </p14:nvContentPartPr>
            <p14:xfrm>
              <a:off x="3862345" y="4703334"/>
              <a:ext cx="23040" cy="316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11F3711-40EB-1639-DCEB-B9F85558BD2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44345" y="4667293"/>
                <a:ext cx="58680" cy="388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CC71B0-7486-5B8D-B7FC-8661CA104B92}"/>
                  </a:ext>
                </a:extLst>
              </p14:cNvPr>
              <p14:cNvContentPartPr/>
              <p14:nvPr/>
            </p14:nvContentPartPr>
            <p14:xfrm>
              <a:off x="3867025" y="5044974"/>
              <a:ext cx="360" cy="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CC71B0-7486-5B8D-B7FC-8661CA104B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49025" y="5008974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BD98D62-425D-5EE4-005A-572FB0F6CFE9}"/>
                  </a:ext>
                </a:extLst>
              </p14:cNvPr>
              <p14:cNvContentPartPr/>
              <p14:nvPr/>
            </p14:nvContentPartPr>
            <p14:xfrm>
              <a:off x="3877825" y="4995294"/>
              <a:ext cx="20880" cy="47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BD98D62-425D-5EE4-005A-572FB0F6CFE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59825" y="4959294"/>
                <a:ext cx="565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A5A126F-962A-84F3-1ECE-9586982E48EB}"/>
                  </a:ext>
                </a:extLst>
              </p14:cNvPr>
              <p14:cNvContentPartPr/>
              <p14:nvPr/>
            </p14:nvContentPartPr>
            <p14:xfrm>
              <a:off x="3924265" y="5023734"/>
              <a:ext cx="71640" cy="36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A5A126F-962A-84F3-1ECE-9586982E48E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06265" y="4987734"/>
                <a:ext cx="1072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5525441-8321-1FE6-E537-12A1606335F0}"/>
                  </a:ext>
                </a:extLst>
              </p14:cNvPr>
              <p14:cNvContentPartPr/>
              <p14:nvPr/>
            </p14:nvContentPartPr>
            <p14:xfrm>
              <a:off x="3984745" y="4969374"/>
              <a:ext cx="37800" cy="65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5525441-8321-1FE6-E537-12A1606335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66915" y="4933374"/>
                <a:ext cx="73104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594B81-5D35-E08E-25F6-723CED1231D9}"/>
                  </a:ext>
                </a:extLst>
              </p14:cNvPr>
              <p14:cNvContentPartPr/>
              <p14:nvPr/>
            </p14:nvContentPartPr>
            <p14:xfrm>
              <a:off x="3997705" y="4965054"/>
              <a:ext cx="95760" cy="90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594B81-5D35-E08E-25F6-723CED1231D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79705" y="4929054"/>
                <a:ext cx="131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0C698A8-F789-9445-3DA3-C655795B4337}"/>
                  </a:ext>
                </a:extLst>
              </p14:cNvPr>
              <p14:cNvContentPartPr/>
              <p14:nvPr/>
            </p14:nvContentPartPr>
            <p14:xfrm>
              <a:off x="3975025" y="4948854"/>
              <a:ext cx="81000" cy="47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0C698A8-F789-9445-3DA3-C655795B433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957025" y="4912854"/>
                <a:ext cx="116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0BE34B-CA31-DC8B-77A1-B6357A888549}"/>
                  </a:ext>
                </a:extLst>
              </p14:cNvPr>
              <p14:cNvContentPartPr/>
              <p14:nvPr/>
            </p14:nvContentPartPr>
            <p14:xfrm>
              <a:off x="3972505" y="4901334"/>
              <a:ext cx="1800" cy="1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0BE34B-CA31-DC8B-77A1-B6357A88854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50005" y="4865334"/>
                <a:ext cx="4635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44" name="Ink 1343">
                <a:extLst>
                  <a:ext uri="{FF2B5EF4-FFF2-40B4-BE49-F238E27FC236}">
                    <a16:creationId xmlns:a16="http://schemas.microsoft.com/office/drawing/2014/main" id="{52DB3FB0-DF31-EB7F-BC5A-B2B683C63C3F}"/>
                  </a:ext>
                </a:extLst>
              </p14:cNvPr>
              <p14:cNvContentPartPr/>
              <p14:nvPr/>
            </p14:nvContentPartPr>
            <p14:xfrm>
              <a:off x="3941905" y="4849134"/>
              <a:ext cx="25560" cy="36000"/>
            </p14:xfrm>
          </p:contentPart>
        </mc:Choice>
        <mc:Fallback xmlns="">
          <p:pic>
            <p:nvPicPr>
              <p:cNvPr id="1344" name="Ink 1343">
                <a:extLst>
                  <a:ext uri="{FF2B5EF4-FFF2-40B4-BE49-F238E27FC236}">
                    <a16:creationId xmlns:a16="http://schemas.microsoft.com/office/drawing/2014/main" id="{52DB3FB0-DF31-EB7F-BC5A-B2B683C63C3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23648" y="4813134"/>
                <a:ext cx="61709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45" name="Ink 1344">
                <a:extLst>
                  <a:ext uri="{FF2B5EF4-FFF2-40B4-BE49-F238E27FC236}">
                    <a16:creationId xmlns:a16="http://schemas.microsoft.com/office/drawing/2014/main" id="{B8FC6205-D03B-A8B2-612C-FE1D3AB164D8}"/>
                  </a:ext>
                </a:extLst>
              </p14:cNvPr>
              <p14:cNvContentPartPr/>
              <p14:nvPr/>
            </p14:nvContentPartPr>
            <p14:xfrm>
              <a:off x="3999145" y="4546734"/>
              <a:ext cx="280800" cy="378360"/>
            </p14:xfrm>
          </p:contentPart>
        </mc:Choice>
        <mc:Fallback xmlns="">
          <p:pic>
            <p:nvPicPr>
              <p:cNvPr id="1345" name="Ink 1344">
                <a:extLst>
                  <a:ext uri="{FF2B5EF4-FFF2-40B4-BE49-F238E27FC236}">
                    <a16:creationId xmlns:a16="http://schemas.microsoft.com/office/drawing/2014/main" id="{B8FC6205-D03B-A8B2-612C-FE1D3AB164D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1145" y="4510734"/>
                <a:ext cx="3164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46" name="Ink 1345">
                <a:extLst>
                  <a:ext uri="{FF2B5EF4-FFF2-40B4-BE49-F238E27FC236}">
                    <a16:creationId xmlns:a16="http://schemas.microsoft.com/office/drawing/2014/main" id="{AF87F780-100A-BFFA-2DBD-537273445905}"/>
                  </a:ext>
                </a:extLst>
              </p14:cNvPr>
              <p14:cNvContentPartPr/>
              <p14:nvPr/>
            </p14:nvContentPartPr>
            <p14:xfrm>
              <a:off x="4068625" y="4596774"/>
              <a:ext cx="252000" cy="246600"/>
            </p14:xfrm>
          </p:contentPart>
        </mc:Choice>
        <mc:Fallback xmlns="">
          <p:pic>
            <p:nvPicPr>
              <p:cNvPr id="1346" name="Ink 1345">
                <a:extLst>
                  <a:ext uri="{FF2B5EF4-FFF2-40B4-BE49-F238E27FC236}">
                    <a16:creationId xmlns:a16="http://schemas.microsoft.com/office/drawing/2014/main" id="{AF87F780-100A-BFFA-2DBD-53727344590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50625" y="4560774"/>
                <a:ext cx="2876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47" name="Ink 1346">
                <a:extLst>
                  <a:ext uri="{FF2B5EF4-FFF2-40B4-BE49-F238E27FC236}">
                    <a16:creationId xmlns:a16="http://schemas.microsoft.com/office/drawing/2014/main" id="{B31033FD-C045-9619-A869-13600B131BD3}"/>
                  </a:ext>
                </a:extLst>
              </p14:cNvPr>
              <p14:cNvContentPartPr/>
              <p14:nvPr/>
            </p14:nvContentPartPr>
            <p14:xfrm>
              <a:off x="3863785" y="4344054"/>
              <a:ext cx="452880" cy="32760"/>
            </p14:xfrm>
          </p:contentPart>
        </mc:Choice>
        <mc:Fallback xmlns="">
          <p:pic>
            <p:nvPicPr>
              <p:cNvPr id="1347" name="Ink 1346">
                <a:extLst>
                  <a:ext uri="{FF2B5EF4-FFF2-40B4-BE49-F238E27FC236}">
                    <a16:creationId xmlns:a16="http://schemas.microsoft.com/office/drawing/2014/main" id="{B31033FD-C045-9619-A869-13600B131BD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45785" y="4308054"/>
                <a:ext cx="488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48" name="Ink 1347">
                <a:extLst>
                  <a:ext uri="{FF2B5EF4-FFF2-40B4-BE49-F238E27FC236}">
                    <a16:creationId xmlns:a16="http://schemas.microsoft.com/office/drawing/2014/main" id="{A01927F2-9BA8-DAD7-47EC-5FB505F624F1}"/>
                  </a:ext>
                </a:extLst>
              </p14:cNvPr>
              <p14:cNvContentPartPr/>
              <p14:nvPr/>
            </p14:nvContentPartPr>
            <p14:xfrm>
              <a:off x="3977924" y="4277562"/>
              <a:ext cx="367560" cy="39240"/>
            </p14:xfrm>
          </p:contentPart>
        </mc:Choice>
        <mc:Fallback xmlns="">
          <p:pic>
            <p:nvPicPr>
              <p:cNvPr id="1348" name="Ink 1347">
                <a:extLst>
                  <a:ext uri="{FF2B5EF4-FFF2-40B4-BE49-F238E27FC236}">
                    <a16:creationId xmlns:a16="http://schemas.microsoft.com/office/drawing/2014/main" id="{A01927F2-9BA8-DAD7-47EC-5FB505F624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59924" y="4241229"/>
                <a:ext cx="403200" cy="111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50" name="Ink 1349">
                <a:extLst>
                  <a:ext uri="{FF2B5EF4-FFF2-40B4-BE49-F238E27FC236}">
                    <a16:creationId xmlns:a16="http://schemas.microsoft.com/office/drawing/2014/main" id="{DCEBE533-6A1E-2978-3ECF-4C834EC0EE2C}"/>
                  </a:ext>
                </a:extLst>
              </p14:cNvPr>
              <p14:cNvContentPartPr/>
              <p14:nvPr/>
            </p14:nvContentPartPr>
            <p14:xfrm>
              <a:off x="3956305" y="4219494"/>
              <a:ext cx="183600" cy="7560"/>
            </p14:xfrm>
          </p:contentPart>
        </mc:Choice>
        <mc:Fallback xmlns="">
          <p:pic>
            <p:nvPicPr>
              <p:cNvPr id="1350" name="Ink 1349">
                <a:extLst>
                  <a:ext uri="{FF2B5EF4-FFF2-40B4-BE49-F238E27FC236}">
                    <a16:creationId xmlns:a16="http://schemas.microsoft.com/office/drawing/2014/main" id="{DCEBE533-6A1E-2978-3ECF-4C834EC0EE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38305" y="4183494"/>
                <a:ext cx="219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52" name="Ink 1351">
                <a:extLst>
                  <a:ext uri="{FF2B5EF4-FFF2-40B4-BE49-F238E27FC236}">
                    <a16:creationId xmlns:a16="http://schemas.microsoft.com/office/drawing/2014/main" id="{20D9D23D-C6A5-1C11-7B30-EDC7AAD11011}"/>
                  </a:ext>
                </a:extLst>
              </p14:cNvPr>
              <p14:cNvContentPartPr/>
              <p14:nvPr/>
            </p14:nvContentPartPr>
            <p14:xfrm>
              <a:off x="4005985" y="4194654"/>
              <a:ext cx="187200" cy="21960"/>
            </p14:xfrm>
          </p:contentPart>
        </mc:Choice>
        <mc:Fallback xmlns="">
          <p:pic>
            <p:nvPicPr>
              <p:cNvPr id="1352" name="Ink 1351">
                <a:extLst>
                  <a:ext uri="{FF2B5EF4-FFF2-40B4-BE49-F238E27FC236}">
                    <a16:creationId xmlns:a16="http://schemas.microsoft.com/office/drawing/2014/main" id="{20D9D23D-C6A5-1C11-7B30-EDC7AAD1101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7950" y="4158654"/>
                <a:ext cx="222909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53" name="Ink 1352">
                <a:extLst>
                  <a:ext uri="{FF2B5EF4-FFF2-40B4-BE49-F238E27FC236}">
                    <a16:creationId xmlns:a16="http://schemas.microsoft.com/office/drawing/2014/main" id="{7042449F-9E4D-1958-5108-48EA6ED30DF6}"/>
                  </a:ext>
                </a:extLst>
              </p14:cNvPr>
              <p14:cNvContentPartPr/>
              <p14:nvPr/>
            </p14:nvContentPartPr>
            <p14:xfrm>
              <a:off x="3971065" y="4143894"/>
              <a:ext cx="188280" cy="61560"/>
            </p14:xfrm>
          </p:contentPart>
        </mc:Choice>
        <mc:Fallback xmlns="">
          <p:pic>
            <p:nvPicPr>
              <p:cNvPr id="1353" name="Ink 1352">
                <a:extLst>
                  <a:ext uri="{FF2B5EF4-FFF2-40B4-BE49-F238E27FC236}">
                    <a16:creationId xmlns:a16="http://schemas.microsoft.com/office/drawing/2014/main" id="{7042449F-9E4D-1958-5108-48EA6ED30DF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53099" y="4107894"/>
                <a:ext cx="223852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54" name="Ink 1353">
                <a:extLst>
                  <a:ext uri="{FF2B5EF4-FFF2-40B4-BE49-F238E27FC236}">
                    <a16:creationId xmlns:a16="http://schemas.microsoft.com/office/drawing/2014/main" id="{8613E529-1A45-0981-DEE9-EE3727E7A76E}"/>
                  </a:ext>
                </a:extLst>
              </p14:cNvPr>
              <p14:cNvContentPartPr/>
              <p14:nvPr/>
            </p14:nvContentPartPr>
            <p14:xfrm>
              <a:off x="4514665" y="3973974"/>
              <a:ext cx="245880" cy="11880"/>
            </p14:xfrm>
          </p:contentPart>
        </mc:Choice>
        <mc:Fallback xmlns="">
          <p:pic>
            <p:nvPicPr>
              <p:cNvPr id="1354" name="Ink 1353">
                <a:extLst>
                  <a:ext uri="{FF2B5EF4-FFF2-40B4-BE49-F238E27FC236}">
                    <a16:creationId xmlns:a16="http://schemas.microsoft.com/office/drawing/2014/main" id="{8613E529-1A45-0981-DEE9-EE3727E7A76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96665" y="3939033"/>
                <a:ext cx="281520" cy="8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55" name="Ink 1354">
                <a:extLst>
                  <a:ext uri="{FF2B5EF4-FFF2-40B4-BE49-F238E27FC236}">
                    <a16:creationId xmlns:a16="http://schemas.microsoft.com/office/drawing/2014/main" id="{16A71C10-120E-1576-7CA5-10EDE01A20AD}"/>
                  </a:ext>
                </a:extLst>
              </p14:cNvPr>
              <p14:cNvContentPartPr/>
              <p14:nvPr/>
            </p14:nvContentPartPr>
            <p14:xfrm>
              <a:off x="4461385" y="3653934"/>
              <a:ext cx="360" cy="360"/>
            </p14:xfrm>
          </p:contentPart>
        </mc:Choice>
        <mc:Fallback xmlns="">
          <p:pic>
            <p:nvPicPr>
              <p:cNvPr id="1355" name="Ink 1354">
                <a:extLst>
                  <a:ext uri="{FF2B5EF4-FFF2-40B4-BE49-F238E27FC236}">
                    <a16:creationId xmlns:a16="http://schemas.microsoft.com/office/drawing/2014/main" id="{16A71C10-120E-1576-7CA5-10EDE01A20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43385" y="361793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56" name="Ink 1355">
                <a:extLst>
                  <a:ext uri="{FF2B5EF4-FFF2-40B4-BE49-F238E27FC236}">
                    <a16:creationId xmlns:a16="http://schemas.microsoft.com/office/drawing/2014/main" id="{9F15B883-4C6E-DBD9-D49A-32E050ED1FEA}"/>
                  </a:ext>
                </a:extLst>
              </p14:cNvPr>
              <p14:cNvContentPartPr/>
              <p14:nvPr/>
            </p14:nvContentPartPr>
            <p14:xfrm>
              <a:off x="4475785" y="3700014"/>
              <a:ext cx="360" cy="360"/>
            </p14:xfrm>
          </p:contentPart>
        </mc:Choice>
        <mc:Fallback xmlns="">
          <p:pic>
            <p:nvPicPr>
              <p:cNvPr id="1356" name="Ink 1355">
                <a:extLst>
                  <a:ext uri="{FF2B5EF4-FFF2-40B4-BE49-F238E27FC236}">
                    <a16:creationId xmlns:a16="http://schemas.microsoft.com/office/drawing/2014/main" id="{9F15B883-4C6E-DBD9-D49A-32E050ED1FE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57785" y="366401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57" name="Ink 1356">
                <a:extLst>
                  <a:ext uri="{FF2B5EF4-FFF2-40B4-BE49-F238E27FC236}">
                    <a16:creationId xmlns:a16="http://schemas.microsoft.com/office/drawing/2014/main" id="{854A49C0-7932-DB6A-ACC6-8B8426E00A0B}"/>
                  </a:ext>
                </a:extLst>
              </p14:cNvPr>
              <p14:cNvContentPartPr/>
              <p14:nvPr/>
            </p14:nvContentPartPr>
            <p14:xfrm>
              <a:off x="3635905" y="3276654"/>
              <a:ext cx="129600" cy="210600"/>
            </p14:xfrm>
          </p:contentPart>
        </mc:Choice>
        <mc:Fallback xmlns="">
          <p:pic>
            <p:nvPicPr>
              <p:cNvPr id="1357" name="Ink 1356">
                <a:extLst>
                  <a:ext uri="{FF2B5EF4-FFF2-40B4-BE49-F238E27FC236}">
                    <a16:creationId xmlns:a16="http://schemas.microsoft.com/office/drawing/2014/main" id="{854A49C0-7932-DB6A-ACC6-8B8426E00A0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17905" y="3240654"/>
                <a:ext cx="1652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59" name="Ink 1358">
                <a:extLst>
                  <a:ext uri="{FF2B5EF4-FFF2-40B4-BE49-F238E27FC236}">
                    <a16:creationId xmlns:a16="http://schemas.microsoft.com/office/drawing/2014/main" id="{D7DD7188-57A4-9A07-0E16-965A0C03DE9C}"/>
                  </a:ext>
                </a:extLst>
              </p14:cNvPr>
              <p14:cNvContentPartPr/>
              <p14:nvPr/>
            </p14:nvContentPartPr>
            <p14:xfrm rot="-599115">
              <a:off x="3633038" y="3068118"/>
              <a:ext cx="75934" cy="519312"/>
            </p14:xfrm>
          </p:contentPart>
        </mc:Choice>
        <mc:Fallback xmlns="">
          <p:pic>
            <p:nvPicPr>
              <p:cNvPr id="1359" name="Ink 1358">
                <a:extLst>
                  <a:ext uri="{FF2B5EF4-FFF2-40B4-BE49-F238E27FC236}">
                    <a16:creationId xmlns:a16="http://schemas.microsoft.com/office/drawing/2014/main" id="{D7DD7188-57A4-9A07-0E16-965A0C03DE9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 rot="-599115">
                <a:off x="3615044" y="3032105"/>
                <a:ext cx="111562" cy="59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60" name="Ink 1359">
                <a:extLst>
                  <a:ext uri="{FF2B5EF4-FFF2-40B4-BE49-F238E27FC236}">
                    <a16:creationId xmlns:a16="http://schemas.microsoft.com/office/drawing/2014/main" id="{79B2B7F7-EDEF-C417-08DF-6219EAC4D2CD}"/>
                  </a:ext>
                </a:extLst>
              </p14:cNvPr>
              <p14:cNvContentPartPr/>
              <p14:nvPr/>
            </p14:nvContentPartPr>
            <p14:xfrm>
              <a:off x="3689185" y="3504174"/>
              <a:ext cx="43200" cy="46800"/>
            </p14:xfrm>
          </p:contentPart>
        </mc:Choice>
        <mc:Fallback xmlns="">
          <p:pic>
            <p:nvPicPr>
              <p:cNvPr id="1360" name="Ink 1359">
                <a:extLst>
                  <a:ext uri="{FF2B5EF4-FFF2-40B4-BE49-F238E27FC236}">
                    <a16:creationId xmlns:a16="http://schemas.microsoft.com/office/drawing/2014/main" id="{79B2B7F7-EDEF-C417-08DF-6219EAC4D2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71185" y="3468174"/>
                <a:ext cx="78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61" name="Ink 1360">
                <a:extLst>
                  <a:ext uri="{FF2B5EF4-FFF2-40B4-BE49-F238E27FC236}">
                    <a16:creationId xmlns:a16="http://schemas.microsoft.com/office/drawing/2014/main" id="{1C9F2DEA-CA2E-9910-3B17-D7127C790CB2}"/>
                  </a:ext>
                </a:extLst>
              </p14:cNvPr>
              <p14:cNvContentPartPr/>
              <p14:nvPr/>
            </p14:nvContentPartPr>
            <p14:xfrm>
              <a:off x="3678745" y="3482934"/>
              <a:ext cx="113040" cy="247320"/>
            </p14:xfrm>
          </p:contentPart>
        </mc:Choice>
        <mc:Fallback xmlns="">
          <p:pic>
            <p:nvPicPr>
              <p:cNvPr id="1361" name="Ink 1360">
                <a:extLst>
                  <a:ext uri="{FF2B5EF4-FFF2-40B4-BE49-F238E27FC236}">
                    <a16:creationId xmlns:a16="http://schemas.microsoft.com/office/drawing/2014/main" id="{1C9F2DEA-CA2E-9910-3B17-D7127C790CB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60745" y="3446934"/>
                <a:ext cx="1486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2" name="Ink 1361">
                <a:extLst>
                  <a:ext uri="{FF2B5EF4-FFF2-40B4-BE49-F238E27FC236}">
                    <a16:creationId xmlns:a16="http://schemas.microsoft.com/office/drawing/2014/main" id="{23591A37-74E8-6BAF-B534-038F0C8135C5}"/>
                  </a:ext>
                </a:extLst>
              </p14:cNvPr>
              <p14:cNvContentPartPr/>
              <p14:nvPr/>
            </p14:nvContentPartPr>
            <p14:xfrm>
              <a:off x="3742825" y="3568254"/>
              <a:ext cx="34560" cy="222120"/>
            </p14:xfrm>
          </p:contentPart>
        </mc:Choice>
        <mc:Fallback xmlns="">
          <p:pic>
            <p:nvPicPr>
              <p:cNvPr id="1362" name="Ink 1361">
                <a:extLst>
                  <a:ext uri="{FF2B5EF4-FFF2-40B4-BE49-F238E27FC236}">
                    <a16:creationId xmlns:a16="http://schemas.microsoft.com/office/drawing/2014/main" id="{23591A37-74E8-6BAF-B534-038F0C8135C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24825" y="3532196"/>
                <a:ext cx="70200" cy="293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63" name="Ink 1362">
                <a:extLst>
                  <a:ext uri="{FF2B5EF4-FFF2-40B4-BE49-F238E27FC236}">
                    <a16:creationId xmlns:a16="http://schemas.microsoft.com/office/drawing/2014/main" id="{4398E82A-4D98-0595-0D4F-A8E6A85BF424}"/>
                  </a:ext>
                </a:extLst>
              </p14:cNvPr>
              <p14:cNvContentPartPr/>
              <p14:nvPr/>
            </p14:nvContentPartPr>
            <p14:xfrm>
              <a:off x="3781705" y="3847254"/>
              <a:ext cx="170280" cy="230400"/>
            </p14:xfrm>
          </p:contentPart>
        </mc:Choice>
        <mc:Fallback xmlns="">
          <p:pic>
            <p:nvPicPr>
              <p:cNvPr id="1363" name="Ink 1362">
                <a:extLst>
                  <a:ext uri="{FF2B5EF4-FFF2-40B4-BE49-F238E27FC236}">
                    <a16:creationId xmlns:a16="http://schemas.microsoft.com/office/drawing/2014/main" id="{4398E82A-4D98-0595-0D4F-A8E6A85BF42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63705" y="3811254"/>
                <a:ext cx="2059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64" name="Ink 1363">
                <a:extLst>
                  <a:ext uri="{FF2B5EF4-FFF2-40B4-BE49-F238E27FC236}">
                    <a16:creationId xmlns:a16="http://schemas.microsoft.com/office/drawing/2014/main" id="{6A9D946F-52BD-BE6B-603C-DD02F1453063}"/>
                  </a:ext>
                </a:extLst>
              </p14:cNvPr>
              <p14:cNvContentPartPr/>
              <p14:nvPr/>
            </p14:nvContentPartPr>
            <p14:xfrm>
              <a:off x="3810505" y="3924294"/>
              <a:ext cx="360" cy="3960"/>
            </p14:xfrm>
          </p:contentPart>
        </mc:Choice>
        <mc:Fallback xmlns="">
          <p:pic>
            <p:nvPicPr>
              <p:cNvPr id="1364" name="Ink 1363">
                <a:extLst>
                  <a:ext uri="{FF2B5EF4-FFF2-40B4-BE49-F238E27FC236}">
                    <a16:creationId xmlns:a16="http://schemas.microsoft.com/office/drawing/2014/main" id="{6A9D946F-52BD-BE6B-603C-DD02F145306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92505" y="3888294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65" name="Ink 1364">
                <a:extLst>
                  <a:ext uri="{FF2B5EF4-FFF2-40B4-BE49-F238E27FC236}">
                    <a16:creationId xmlns:a16="http://schemas.microsoft.com/office/drawing/2014/main" id="{20141F81-8C62-31AF-D724-A8418701D92D}"/>
                  </a:ext>
                </a:extLst>
              </p14:cNvPr>
              <p14:cNvContentPartPr/>
              <p14:nvPr/>
            </p14:nvContentPartPr>
            <p14:xfrm>
              <a:off x="3305065" y="1931700"/>
              <a:ext cx="338040" cy="516240"/>
            </p14:xfrm>
          </p:contentPart>
        </mc:Choice>
        <mc:Fallback xmlns="">
          <p:pic>
            <p:nvPicPr>
              <p:cNvPr id="1365" name="Ink 1364">
                <a:extLst>
                  <a:ext uri="{FF2B5EF4-FFF2-40B4-BE49-F238E27FC236}">
                    <a16:creationId xmlns:a16="http://schemas.microsoft.com/office/drawing/2014/main" id="{20141F81-8C62-31AF-D724-A8418701D92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87065" y="1895700"/>
                <a:ext cx="37368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6" name="Ink 1365">
                <a:extLst>
                  <a:ext uri="{FF2B5EF4-FFF2-40B4-BE49-F238E27FC236}">
                    <a16:creationId xmlns:a16="http://schemas.microsoft.com/office/drawing/2014/main" id="{FC2384C7-ED48-D19E-F2AD-75CC41C09BE9}"/>
                  </a:ext>
                </a:extLst>
              </p14:cNvPr>
              <p14:cNvContentPartPr/>
              <p14:nvPr/>
            </p14:nvContentPartPr>
            <p14:xfrm>
              <a:off x="3332065" y="2006580"/>
              <a:ext cx="37440" cy="145800"/>
            </p14:xfrm>
          </p:contentPart>
        </mc:Choice>
        <mc:Fallback xmlns="">
          <p:pic>
            <p:nvPicPr>
              <p:cNvPr id="1366" name="Ink 1365">
                <a:extLst>
                  <a:ext uri="{FF2B5EF4-FFF2-40B4-BE49-F238E27FC236}">
                    <a16:creationId xmlns:a16="http://schemas.microsoft.com/office/drawing/2014/main" id="{FC2384C7-ED48-D19E-F2AD-75CC41C09BE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13890" y="1970580"/>
                <a:ext cx="73426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67" name="Ink 1366">
                <a:extLst>
                  <a:ext uri="{FF2B5EF4-FFF2-40B4-BE49-F238E27FC236}">
                    <a16:creationId xmlns:a16="http://schemas.microsoft.com/office/drawing/2014/main" id="{EA39CDC9-17E1-1FF5-A454-318463305C24}"/>
                  </a:ext>
                </a:extLst>
              </p14:cNvPr>
              <p14:cNvContentPartPr/>
              <p14:nvPr/>
            </p14:nvContentPartPr>
            <p14:xfrm>
              <a:off x="3332785" y="2063460"/>
              <a:ext cx="52560" cy="222840"/>
            </p14:xfrm>
          </p:contentPart>
        </mc:Choice>
        <mc:Fallback xmlns="">
          <p:pic>
            <p:nvPicPr>
              <p:cNvPr id="1367" name="Ink 1366">
                <a:extLst>
                  <a:ext uri="{FF2B5EF4-FFF2-40B4-BE49-F238E27FC236}">
                    <a16:creationId xmlns:a16="http://schemas.microsoft.com/office/drawing/2014/main" id="{EA39CDC9-17E1-1FF5-A454-318463305C2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14785" y="2027460"/>
                <a:ext cx="88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68" name="Ink 1367">
                <a:extLst>
                  <a:ext uri="{FF2B5EF4-FFF2-40B4-BE49-F238E27FC236}">
                    <a16:creationId xmlns:a16="http://schemas.microsoft.com/office/drawing/2014/main" id="{ABA58905-D08E-2404-AC3B-AD53506E5DA4}"/>
                  </a:ext>
                </a:extLst>
              </p14:cNvPr>
              <p14:cNvContentPartPr/>
              <p14:nvPr/>
            </p14:nvContentPartPr>
            <p14:xfrm>
              <a:off x="3350785" y="2074980"/>
              <a:ext cx="187560" cy="202320"/>
            </p14:xfrm>
          </p:contentPart>
        </mc:Choice>
        <mc:Fallback xmlns="">
          <p:pic>
            <p:nvPicPr>
              <p:cNvPr id="1368" name="Ink 1367">
                <a:extLst>
                  <a:ext uri="{FF2B5EF4-FFF2-40B4-BE49-F238E27FC236}">
                    <a16:creationId xmlns:a16="http://schemas.microsoft.com/office/drawing/2014/main" id="{ABA58905-D08E-2404-AC3B-AD53506E5DA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332819" y="2038980"/>
                <a:ext cx="223132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9" name="Ink 1368">
                <a:extLst>
                  <a:ext uri="{FF2B5EF4-FFF2-40B4-BE49-F238E27FC236}">
                    <a16:creationId xmlns:a16="http://schemas.microsoft.com/office/drawing/2014/main" id="{5021A6BC-6D33-2D17-427F-D8BE33AD1344}"/>
                  </a:ext>
                </a:extLst>
              </p14:cNvPr>
              <p14:cNvContentPartPr/>
              <p14:nvPr/>
            </p14:nvContentPartPr>
            <p14:xfrm>
              <a:off x="3408385" y="1970940"/>
              <a:ext cx="423360" cy="490320"/>
            </p14:xfrm>
          </p:contentPart>
        </mc:Choice>
        <mc:Fallback xmlns="">
          <p:pic>
            <p:nvPicPr>
              <p:cNvPr id="1369" name="Ink 1368">
                <a:extLst>
                  <a:ext uri="{FF2B5EF4-FFF2-40B4-BE49-F238E27FC236}">
                    <a16:creationId xmlns:a16="http://schemas.microsoft.com/office/drawing/2014/main" id="{5021A6BC-6D33-2D17-427F-D8BE33AD134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90400" y="1934940"/>
                <a:ext cx="45897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0" name="Ink 1369">
                <a:extLst>
                  <a:ext uri="{FF2B5EF4-FFF2-40B4-BE49-F238E27FC236}">
                    <a16:creationId xmlns:a16="http://schemas.microsoft.com/office/drawing/2014/main" id="{029B11F6-4A94-1AE2-74C9-699A2BEF7566}"/>
                  </a:ext>
                </a:extLst>
              </p14:cNvPr>
              <p14:cNvContentPartPr/>
              <p14:nvPr/>
            </p14:nvContentPartPr>
            <p14:xfrm>
              <a:off x="3472465" y="2024220"/>
              <a:ext cx="857520" cy="509040"/>
            </p14:xfrm>
          </p:contentPart>
        </mc:Choice>
        <mc:Fallback xmlns="">
          <p:pic>
            <p:nvPicPr>
              <p:cNvPr id="1370" name="Ink 1369">
                <a:extLst>
                  <a:ext uri="{FF2B5EF4-FFF2-40B4-BE49-F238E27FC236}">
                    <a16:creationId xmlns:a16="http://schemas.microsoft.com/office/drawing/2014/main" id="{029B11F6-4A94-1AE2-74C9-699A2BEF756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54465" y="1988220"/>
                <a:ext cx="893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71" name="Ink 1370">
                <a:extLst>
                  <a:ext uri="{FF2B5EF4-FFF2-40B4-BE49-F238E27FC236}">
                    <a16:creationId xmlns:a16="http://schemas.microsoft.com/office/drawing/2014/main" id="{1A42CE1D-DBC0-8020-1416-7039F8623B9B}"/>
                  </a:ext>
                </a:extLst>
              </p14:cNvPr>
              <p14:cNvContentPartPr/>
              <p14:nvPr/>
            </p14:nvContentPartPr>
            <p14:xfrm>
              <a:off x="3595585" y="2205660"/>
              <a:ext cx="1407600" cy="349200"/>
            </p14:xfrm>
          </p:contentPart>
        </mc:Choice>
        <mc:Fallback xmlns="">
          <p:pic>
            <p:nvPicPr>
              <p:cNvPr id="1371" name="Ink 1370">
                <a:extLst>
                  <a:ext uri="{FF2B5EF4-FFF2-40B4-BE49-F238E27FC236}">
                    <a16:creationId xmlns:a16="http://schemas.microsoft.com/office/drawing/2014/main" id="{1A42CE1D-DBC0-8020-1416-7039F8623B9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577585" y="2169660"/>
                <a:ext cx="1443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72" name="Ink 1371">
                <a:extLst>
                  <a:ext uri="{FF2B5EF4-FFF2-40B4-BE49-F238E27FC236}">
                    <a16:creationId xmlns:a16="http://schemas.microsoft.com/office/drawing/2014/main" id="{D2DA6B9C-510D-7CA8-B3AA-3471941738F9}"/>
                  </a:ext>
                </a:extLst>
              </p14:cNvPr>
              <p14:cNvContentPartPr/>
              <p14:nvPr/>
            </p14:nvContentPartPr>
            <p14:xfrm>
              <a:off x="4954225" y="2465940"/>
              <a:ext cx="127440" cy="276120"/>
            </p14:xfrm>
          </p:contentPart>
        </mc:Choice>
        <mc:Fallback xmlns="">
          <p:pic>
            <p:nvPicPr>
              <p:cNvPr id="1372" name="Ink 1371">
                <a:extLst>
                  <a:ext uri="{FF2B5EF4-FFF2-40B4-BE49-F238E27FC236}">
                    <a16:creationId xmlns:a16="http://schemas.microsoft.com/office/drawing/2014/main" id="{D2DA6B9C-510D-7CA8-B3AA-3471941738F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936276" y="2429940"/>
                <a:ext cx="1629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3" name="Ink 1372">
                <a:extLst>
                  <a:ext uri="{FF2B5EF4-FFF2-40B4-BE49-F238E27FC236}">
                    <a16:creationId xmlns:a16="http://schemas.microsoft.com/office/drawing/2014/main" id="{9508289B-17D7-D114-F410-DE4CA9C62C46}"/>
                  </a:ext>
                </a:extLst>
              </p14:cNvPr>
              <p14:cNvContentPartPr/>
              <p14:nvPr/>
            </p14:nvContentPartPr>
            <p14:xfrm>
              <a:off x="5049625" y="2447580"/>
              <a:ext cx="59760" cy="33840"/>
            </p14:xfrm>
          </p:contentPart>
        </mc:Choice>
        <mc:Fallback xmlns="">
          <p:pic>
            <p:nvPicPr>
              <p:cNvPr id="1373" name="Ink 1372">
                <a:extLst>
                  <a:ext uri="{FF2B5EF4-FFF2-40B4-BE49-F238E27FC236}">
                    <a16:creationId xmlns:a16="http://schemas.microsoft.com/office/drawing/2014/main" id="{9508289B-17D7-D114-F410-DE4CA9C62C4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031733" y="2411580"/>
                <a:ext cx="95187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74" name="Ink 1373">
                <a:extLst>
                  <a:ext uri="{FF2B5EF4-FFF2-40B4-BE49-F238E27FC236}">
                    <a16:creationId xmlns:a16="http://schemas.microsoft.com/office/drawing/2014/main" id="{FCBAAC2A-E0A6-DD43-B0C5-8FA5AE47F517}"/>
                  </a:ext>
                </a:extLst>
              </p14:cNvPr>
              <p14:cNvContentPartPr/>
              <p14:nvPr/>
            </p14:nvContentPartPr>
            <p14:xfrm>
              <a:off x="5069425" y="2483220"/>
              <a:ext cx="12960" cy="32400"/>
            </p14:xfrm>
          </p:contentPart>
        </mc:Choice>
        <mc:Fallback xmlns="">
          <p:pic>
            <p:nvPicPr>
              <p:cNvPr id="1374" name="Ink 1373">
                <a:extLst>
                  <a:ext uri="{FF2B5EF4-FFF2-40B4-BE49-F238E27FC236}">
                    <a16:creationId xmlns:a16="http://schemas.microsoft.com/office/drawing/2014/main" id="{FCBAAC2A-E0A6-DD43-B0C5-8FA5AE47F51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51425" y="2447220"/>
                <a:ext cx="48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75" name="Ink 1374">
                <a:extLst>
                  <a:ext uri="{FF2B5EF4-FFF2-40B4-BE49-F238E27FC236}">
                    <a16:creationId xmlns:a16="http://schemas.microsoft.com/office/drawing/2014/main" id="{7CEDA925-2B3A-AB4D-E7BF-34B5AA24D412}"/>
                  </a:ext>
                </a:extLst>
              </p14:cNvPr>
              <p14:cNvContentPartPr/>
              <p14:nvPr/>
            </p14:nvContentPartPr>
            <p14:xfrm>
              <a:off x="4748305" y="2349300"/>
              <a:ext cx="261360" cy="191160"/>
            </p14:xfrm>
          </p:contentPart>
        </mc:Choice>
        <mc:Fallback xmlns="">
          <p:pic>
            <p:nvPicPr>
              <p:cNvPr id="1375" name="Ink 1374">
                <a:extLst>
                  <a:ext uri="{FF2B5EF4-FFF2-40B4-BE49-F238E27FC236}">
                    <a16:creationId xmlns:a16="http://schemas.microsoft.com/office/drawing/2014/main" id="{7CEDA925-2B3A-AB4D-E7BF-34B5AA24D41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730305" y="2313368"/>
                <a:ext cx="297000" cy="262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76" name="Ink 1375">
                <a:extLst>
                  <a:ext uri="{FF2B5EF4-FFF2-40B4-BE49-F238E27FC236}">
                    <a16:creationId xmlns:a16="http://schemas.microsoft.com/office/drawing/2014/main" id="{40A7313A-0A3D-395A-832D-F7B28BB0938C}"/>
                  </a:ext>
                </a:extLst>
              </p14:cNvPr>
              <p14:cNvContentPartPr/>
              <p14:nvPr/>
            </p14:nvContentPartPr>
            <p14:xfrm>
              <a:off x="4825345" y="2395380"/>
              <a:ext cx="149400" cy="150120"/>
            </p14:xfrm>
          </p:contentPart>
        </mc:Choice>
        <mc:Fallback xmlns="">
          <p:pic>
            <p:nvPicPr>
              <p:cNvPr id="1376" name="Ink 1375">
                <a:extLst>
                  <a:ext uri="{FF2B5EF4-FFF2-40B4-BE49-F238E27FC236}">
                    <a16:creationId xmlns:a16="http://schemas.microsoft.com/office/drawing/2014/main" id="{40A7313A-0A3D-395A-832D-F7B28BB093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07345" y="2359380"/>
                <a:ext cx="1850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77" name="Ink 1376">
                <a:extLst>
                  <a:ext uri="{FF2B5EF4-FFF2-40B4-BE49-F238E27FC236}">
                    <a16:creationId xmlns:a16="http://schemas.microsoft.com/office/drawing/2014/main" id="{783283FD-6AE7-8157-358C-C2D480F99813}"/>
                  </a:ext>
                </a:extLst>
              </p14:cNvPr>
              <p14:cNvContentPartPr/>
              <p14:nvPr/>
            </p14:nvContentPartPr>
            <p14:xfrm>
              <a:off x="4134145" y="2401140"/>
              <a:ext cx="740520" cy="52560"/>
            </p14:xfrm>
          </p:contentPart>
        </mc:Choice>
        <mc:Fallback xmlns="">
          <p:pic>
            <p:nvPicPr>
              <p:cNvPr id="1377" name="Ink 1376">
                <a:extLst>
                  <a:ext uri="{FF2B5EF4-FFF2-40B4-BE49-F238E27FC236}">
                    <a16:creationId xmlns:a16="http://schemas.microsoft.com/office/drawing/2014/main" id="{783283FD-6AE7-8157-358C-C2D480F9981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116145" y="2365140"/>
                <a:ext cx="776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78" name="Ink 1377">
                <a:extLst>
                  <a:ext uri="{FF2B5EF4-FFF2-40B4-BE49-F238E27FC236}">
                    <a16:creationId xmlns:a16="http://schemas.microsoft.com/office/drawing/2014/main" id="{BC04FDE2-07EF-59B6-8B6C-B0374501FFF9}"/>
                  </a:ext>
                </a:extLst>
              </p14:cNvPr>
              <p14:cNvContentPartPr/>
              <p14:nvPr/>
            </p14:nvContentPartPr>
            <p14:xfrm>
              <a:off x="3333505" y="2226900"/>
              <a:ext cx="324360" cy="392040"/>
            </p14:xfrm>
          </p:contentPart>
        </mc:Choice>
        <mc:Fallback xmlns="">
          <p:pic>
            <p:nvPicPr>
              <p:cNvPr id="1378" name="Ink 1377">
                <a:extLst>
                  <a:ext uri="{FF2B5EF4-FFF2-40B4-BE49-F238E27FC236}">
                    <a16:creationId xmlns:a16="http://schemas.microsoft.com/office/drawing/2014/main" id="{BC04FDE2-07EF-59B6-8B6C-B0374501FFF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15505" y="2190900"/>
                <a:ext cx="3600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80" name="Ink 1379">
                <a:extLst>
                  <a:ext uri="{FF2B5EF4-FFF2-40B4-BE49-F238E27FC236}">
                    <a16:creationId xmlns:a16="http://schemas.microsoft.com/office/drawing/2014/main" id="{F777BBF5-D5B5-63A2-9F08-07CA1DEDEB1F}"/>
                  </a:ext>
                </a:extLst>
              </p14:cNvPr>
              <p14:cNvContentPartPr/>
              <p14:nvPr/>
            </p14:nvContentPartPr>
            <p14:xfrm>
              <a:off x="3305785" y="2152380"/>
              <a:ext cx="17640" cy="117360"/>
            </p14:xfrm>
          </p:contentPart>
        </mc:Choice>
        <mc:Fallback xmlns="">
          <p:pic>
            <p:nvPicPr>
              <p:cNvPr id="1380" name="Ink 1379">
                <a:extLst>
                  <a:ext uri="{FF2B5EF4-FFF2-40B4-BE49-F238E27FC236}">
                    <a16:creationId xmlns:a16="http://schemas.microsoft.com/office/drawing/2014/main" id="{F777BBF5-D5B5-63A2-9F08-07CA1DEDEB1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87785" y="2116490"/>
                <a:ext cx="53280" cy="188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81" name="Ink 1380">
                <a:extLst>
                  <a:ext uri="{FF2B5EF4-FFF2-40B4-BE49-F238E27FC236}">
                    <a16:creationId xmlns:a16="http://schemas.microsoft.com/office/drawing/2014/main" id="{3A9BE75A-0C25-AA06-88C6-66A8E45676C2}"/>
                  </a:ext>
                </a:extLst>
              </p14:cNvPr>
              <p14:cNvContentPartPr/>
              <p14:nvPr/>
            </p14:nvContentPartPr>
            <p14:xfrm>
              <a:off x="3290665" y="2264700"/>
              <a:ext cx="360" cy="1800"/>
            </p14:xfrm>
          </p:contentPart>
        </mc:Choice>
        <mc:Fallback xmlns="">
          <p:pic>
            <p:nvPicPr>
              <p:cNvPr id="1381" name="Ink 1380">
                <a:extLst>
                  <a:ext uri="{FF2B5EF4-FFF2-40B4-BE49-F238E27FC236}">
                    <a16:creationId xmlns:a16="http://schemas.microsoft.com/office/drawing/2014/main" id="{3A9BE75A-0C25-AA06-88C6-66A8E45676C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72665" y="2228700"/>
                <a:ext cx="36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83" name="Ink 1382">
                <a:extLst>
                  <a:ext uri="{FF2B5EF4-FFF2-40B4-BE49-F238E27FC236}">
                    <a16:creationId xmlns:a16="http://schemas.microsoft.com/office/drawing/2014/main" id="{0426C317-2B61-287E-59FE-62E9EF7C9336}"/>
                  </a:ext>
                </a:extLst>
              </p14:cNvPr>
              <p14:cNvContentPartPr/>
              <p14:nvPr/>
            </p14:nvContentPartPr>
            <p14:xfrm>
              <a:off x="3308305" y="2294580"/>
              <a:ext cx="25560" cy="92520"/>
            </p14:xfrm>
          </p:contentPart>
        </mc:Choice>
        <mc:Fallback xmlns="">
          <p:pic>
            <p:nvPicPr>
              <p:cNvPr id="1383" name="Ink 1382">
                <a:extLst>
                  <a:ext uri="{FF2B5EF4-FFF2-40B4-BE49-F238E27FC236}">
                    <a16:creationId xmlns:a16="http://schemas.microsoft.com/office/drawing/2014/main" id="{0426C317-2B61-287E-59FE-62E9EF7C933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290305" y="2258580"/>
                <a:ext cx="61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84" name="Ink 1383">
                <a:extLst>
                  <a:ext uri="{FF2B5EF4-FFF2-40B4-BE49-F238E27FC236}">
                    <a16:creationId xmlns:a16="http://schemas.microsoft.com/office/drawing/2014/main" id="{41BEC65F-DD7E-545F-1028-484BCC258CDC}"/>
                  </a:ext>
                </a:extLst>
              </p14:cNvPr>
              <p14:cNvContentPartPr/>
              <p14:nvPr/>
            </p14:nvContentPartPr>
            <p14:xfrm>
              <a:off x="3311905" y="2376300"/>
              <a:ext cx="16560" cy="142200"/>
            </p14:xfrm>
          </p:contentPart>
        </mc:Choice>
        <mc:Fallback xmlns="">
          <p:pic>
            <p:nvPicPr>
              <p:cNvPr id="1384" name="Ink 1383">
                <a:extLst>
                  <a:ext uri="{FF2B5EF4-FFF2-40B4-BE49-F238E27FC236}">
                    <a16:creationId xmlns:a16="http://schemas.microsoft.com/office/drawing/2014/main" id="{41BEC65F-DD7E-545F-1028-484BCC258CD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293905" y="2340300"/>
                <a:ext cx="522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87" name="Ink 1386">
                <a:extLst>
                  <a:ext uri="{FF2B5EF4-FFF2-40B4-BE49-F238E27FC236}">
                    <a16:creationId xmlns:a16="http://schemas.microsoft.com/office/drawing/2014/main" id="{398B55E6-8888-0185-027C-FCC27BCCCEA5}"/>
                  </a:ext>
                </a:extLst>
              </p14:cNvPr>
              <p14:cNvContentPartPr/>
              <p14:nvPr/>
            </p14:nvContentPartPr>
            <p14:xfrm>
              <a:off x="3378505" y="2622180"/>
              <a:ext cx="52920" cy="39600"/>
            </p14:xfrm>
          </p:contentPart>
        </mc:Choice>
        <mc:Fallback xmlns="">
          <p:pic>
            <p:nvPicPr>
              <p:cNvPr id="1387" name="Ink 1386">
                <a:extLst>
                  <a:ext uri="{FF2B5EF4-FFF2-40B4-BE49-F238E27FC236}">
                    <a16:creationId xmlns:a16="http://schemas.microsoft.com/office/drawing/2014/main" id="{398B55E6-8888-0185-027C-FCC27BCCCEA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360505" y="2586180"/>
                <a:ext cx="88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88" name="Ink 1387">
                <a:extLst>
                  <a:ext uri="{FF2B5EF4-FFF2-40B4-BE49-F238E27FC236}">
                    <a16:creationId xmlns:a16="http://schemas.microsoft.com/office/drawing/2014/main" id="{6893C701-49E9-C92E-753A-257138939C73}"/>
                  </a:ext>
                </a:extLst>
              </p14:cNvPr>
              <p14:cNvContentPartPr/>
              <p14:nvPr/>
            </p14:nvContentPartPr>
            <p14:xfrm>
              <a:off x="3355465" y="2554500"/>
              <a:ext cx="14040" cy="71280"/>
            </p14:xfrm>
          </p:contentPart>
        </mc:Choice>
        <mc:Fallback xmlns="">
          <p:pic>
            <p:nvPicPr>
              <p:cNvPr id="1388" name="Ink 1387">
                <a:extLst>
                  <a:ext uri="{FF2B5EF4-FFF2-40B4-BE49-F238E27FC236}">
                    <a16:creationId xmlns:a16="http://schemas.microsoft.com/office/drawing/2014/main" id="{6893C701-49E9-C92E-753A-257138939C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37465" y="2518500"/>
                <a:ext cx="49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89" name="Ink 1388">
                <a:extLst>
                  <a:ext uri="{FF2B5EF4-FFF2-40B4-BE49-F238E27FC236}">
                    <a16:creationId xmlns:a16="http://schemas.microsoft.com/office/drawing/2014/main" id="{B14D60BC-5FAC-704F-A3F1-5B7A00AAFDD9}"/>
                  </a:ext>
                </a:extLst>
              </p14:cNvPr>
              <p14:cNvContentPartPr/>
              <p14:nvPr/>
            </p14:nvContentPartPr>
            <p14:xfrm>
              <a:off x="3418465" y="2629020"/>
              <a:ext cx="64080" cy="114120"/>
            </p14:xfrm>
          </p:contentPart>
        </mc:Choice>
        <mc:Fallback xmlns="">
          <p:pic>
            <p:nvPicPr>
              <p:cNvPr id="1389" name="Ink 1388">
                <a:extLst>
                  <a:ext uri="{FF2B5EF4-FFF2-40B4-BE49-F238E27FC236}">
                    <a16:creationId xmlns:a16="http://schemas.microsoft.com/office/drawing/2014/main" id="{B14D60BC-5FAC-704F-A3F1-5B7A00AAFDD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00465" y="2592906"/>
                <a:ext cx="99720" cy="185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90" name="Ink 1389">
                <a:extLst>
                  <a:ext uri="{FF2B5EF4-FFF2-40B4-BE49-F238E27FC236}">
                    <a16:creationId xmlns:a16="http://schemas.microsoft.com/office/drawing/2014/main" id="{62A65733-7923-3F1C-7578-D435684BE922}"/>
                  </a:ext>
                </a:extLst>
              </p14:cNvPr>
              <p14:cNvContentPartPr/>
              <p14:nvPr/>
            </p14:nvContentPartPr>
            <p14:xfrm>
              <a:off x="3450865" y="2711100"/>
              <a:ext cx="113040" cy="65520"/>
            </p14:xfrm>
          </p:contentPart>
        </mc:Choice>
        <mc:Fallback xmlns="">
          <p:pic>
            <p:nvPicPr>
              <p:cNvPr id="1390" name="Ink 1389">
                <a:extLst>
                  <a:ext uri="{FF2B5EF4-FFF2-40B4-BE49-F238E27FC236}">
                    <a16:creationId xmlns:a16="http://schemas.microsoft.com/office/drawing/2014/main" id="{62A65733-7923-3F1C-7578-D435684BE92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432865" y="2675100"/>
                <a:ext cx="148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91" name="Ink 1390">
                <a:extLst>
                  <a:ext uri="{FF2B5EF4-FFF2-40B4-BE49-F238E27FC236}">
                    <a16:creationId xmlns:a16="http://schemas.microsoft.com/office/drawing/2014/main" id="{395F3674-E584-85AF-54D5-9E31A4D12D8E}"/>
                  </a:ext>
                </a:extLst>
              </p14:cNvPr>
              <p14:cNvContentPartPr/>
              <p14:nvPr/>
            </p14:nvContentPartPr>
            <p14:xfrm>
              <a:off x="3490105" y="2602740"/>
              <a:ext cx="169200" cy="142200"/>
            </p14:xfrm>
          </p:contentPart>
        </mc:Choice>
        <mc:Fallback xmlns="">
          <p:pic>
            <p:nvPicPr>
              <p:cNvPr id="1391" name="Ink 1390">
                <a:extLst>
                  <a:ext uri="{FF2B5EF4-FFF2-40B4-BE49-F238E27FC236}">
                    <a16:creationId xmlns:a16="http://schemas.microsoft.com/office/drawing/2014/main" id="{395F3674-E584-85AF-54D5-9E31A4D12D8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472105" y="2566649"/>
                <a:ext cx="204840" cy="21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92" name="Ink 1391">
                <a:extLst>
                  <a:ext uri="{FF2B5EF4-FFF2-40B4-BE49-F238E27FC236}">
                    <a16:creationId xmlns:a16="http://schemas.microsoft.com/office/drawing/2014/main" id="{7E717D31-11A7-CF60-C018-7258D0C33365}"/>
                  </a:ext>
                </a:extLst>
              </p14:cNvPr>
              <p14:cNvContentPartPr/>
              <p14:nvPr/>
            </p14:nvContentPartPr>
            <p14:xfrm>
              <a:off x="3473905" y="2664660"/>
              <a:ext cx="151200" cy="423360"/>
            </p14:xfrm>
          </p:contentPart>
        </mc:Choice>
        <mc:Fallback xmlns="">
          <p:pic>
            <p:nvPicPr>
              <p:cNvPr id="1392" name="Ink 1391">
                <a:extLst>
                  <a:ext uri="{FF2B5EF4-FFF2-40B4-BE49-F238E27FC236}">
                    <a16:creationId xmlns:a16="http://schemas.microsoft.com/office/drawing/2014/main" id="{7E717D31-11A7-CF60-C018-7258D0C3336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5905" y="2628629"/>
                <a:ext cx="186840" cy="49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93" name="Ink 1392">
                <a:extLst>
                  <a:ext uri="{FF2B5EF4-FFF2-40B4-BE49-F238E27FC236}">
                    <a16:creationId xmlns:a16="http://schemas.microsoft.com/office/drawing/2014/main" id="{9F44705C-F2D9-4F6C-A310-9F76EC1CBE6E}"/>
                  </a:ext>
                </a:extLst>
              </p14:cNvPr>
              <p14:cNvContentPartPr/>
              <p14:nvPr/>
            </p14:nvContentPartPr>
            <p14:xfrm>
              <a:off x="3593065" y="3027540"/>
              <a:ext cx="21960" cy="51480"/>
            </p14:xfrm>
          </p:contentPart>
        </mc:Choice>
        <mc:Fallback xmlns="">
          <p:pic>
            <p:nvPicPr>
              <p:cNvPr id="1393" name="Ink 1392">
                <a:extLst>
                  <a:ext uri="{FF2B5EF4-FFF2-40B4-BE49-F238E27FC236}">
                    <a16:creationId xmlns:a16="http://schemas.microsoft.com/office/drawing/2014/main" id="{9F44705C-F2D9-4F6C-A310-9F76EC1CBE6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575065" y="2991286"/>
                <a:ext cx="57600" cy="12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94" name="Ink 1393">
                <a:extLst>
                  <a:ext uri="{FF2B5EF4-FFF2-40B4-BE49-F238E27FC236}">
                    <a16:creationId xmlns:a16="http://schemas.microsoft.com/office/drawing/2014/main" id="{28771254-15E6-812D-5FCD-63587D06A891}"/>
                  </a:ext>
                </a:extLst>
              </p14:cNvPr>
              <p14:cNvContentPartPr/>
              <p14:nvPr/>
            </p14:nvContentPartPr>
            <p14:xfrm>
              <a:off x="3344305" y="2088300"/>
              <a:ext cx="360" cy="360"/>
            </p14:xfrm>
          </p:contentPart>
        </mc:Choice>
        <mc:Fallback xmlns="">
          <p:pic>
            <p:nvPicPr>
              <p:cNvPr id="1394" name="Ink 1393">
                <a:extLst>
                  <a:ext uri="{FF2B5EF4-FFF2-40B4-BE49-F238E27FC236}">
                    <a16:creationId xmlns:a16="http://schemas.microsoft.com/office/drawing/2014/main" id="{28771254-15E6-812D-5FCD-63587D06A8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26305" y="20523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95" name="Ink 1394">
                <a:extLst>
                  <a:ext uri="{FF2B5EF4-FFF2-40B4-BE49-F238E27FC236}">
                    <a16:creationId xmlns:a16="http://schemas.microsoft.com/office/drawing/2014/main" id="{125C1CD0-2329-CA2C-277C-C0F717E11D91}"/>
                  </a:ext>
                </a:extLst>
              </p14:cNvPr>
              <p14:cNvContentPartPr/>
              <p14:nvPr/>
            </p14:nvContentPartPr>
            <p14:xfrm>
              <a:off x="3344305" y="2084700"/>
              <a:ext cx="360" cy="360"/>
            </p14:xfrm>
          </p:contentPart>
        </mc:Choice>
        <mc:Fallback xmlns="">
          <p:pic>
            <p:nvPicPr>
              <p:cNvPr id="1395" name="Ink 1394">
                <a:extLst>
                  <a:ext uri="{FF2B5EF4-FFF2-40B4-BE49-F238E27FC236}">
                    <a16:creationId xmlns:a16="http://schemas.microsoft.com/office/drawing/2014/main" id="{125C1CD0-2329-CA2C-277C-C0F717E11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26305" y="20487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96" name="Ink 1395">
                <a:extLst>
                  <a:ext uri="{FF2B5EF4-FFF2-40B4-BE49-F238E27FC236}">
                    <a16:creationId xmlns:a16="http://schemas.microsoft.com/office/drawing/2014/main" id="{DE741467-4D20-02AF-4DEA-EC84980708CF}"/>
                  </a:ext>
                </a:extLst>
              </p14:cNvPr>
              <p14:cNvContentPartPr/>
              <p14:nvPr/>
            </p14:nvContentPartPr>
            <p14:xfrm>
              <a:off x="3415225" y="1981740"/>
              <a:ext cx="527040" cy="332280"/>
            </p14:xfrm>
          </p:contentPart>
        </mc:Choice>
        <mc:Fallback xmlns="">
          <p:pic>
            <p:nvPicPr>
              <p:cNvPr id="1396" name="Ink 1395">
                <a:extLst>
                  <a:ext uri="{FF2B5EF4-FFF2-40B4-BE49-F238E27FC236}">
                    <a16:creationId xmlns:a16="http://schemas.microsoft.com/office/drawing/2014/main" id="{DE741467-4D20-02AF-4DEA-EC84980708C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397225" y="1945740"/>
                <a:ext cx="5626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97" name="Ink 1396">
                <a:extLst>
                  <a:ext uri="{FF2B5EF4-FFF2-40B4-BE49-F238E27FC236}">
                    <a16:creationId xmlns:a16="http://schemas.microsoft.com/office/drawing/2014/main" id="{ED41D23B-3FA0-0AAE-84B0-D9ADA12A6EDB}"/>
                  </a:ext>
                </a:extLst>
              </p14:cNvPr>
              <p14:cNvContentPartPr/>
              <p14:nvPr/>
            </p14:nvContentPartPr>
            <p14:xfrm>
              <a:off x="3632305" y="2115300"/>
              <a:ext cx="168120" cy="83520"/>
            </p14:xfrm>
          </p:contentPart>
        </mc:Choice>
        <mc:Fallback xmlns="">
          <p:pic>
            <p:nvPicPr>
              <p:cNvPr id="1397" name="Ink 1396">
                <a:extLst>
                  <a:ext uri="{FF2B5EF4-FFF2-40B4-BE49-F238E27FC236}">
                    <a16:creationId xmlns:a16="http://schemas.microsoft.com/office/drawing/2014/main" id="{ED41D23B-3FA0-0AAE-84B0-D9ADA12A6ED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614305" y="2079300"/>
                <a:ext cx="203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98" name="Ink 1397">
                <a:extLst>
                  <a:ext uri="{FF2B5EF4-FFF2-40B4-BE49-F238E27FC236}">
                    <a16:creationId xmlns:a16="http://schemas.microsoft.com/office/drawing/2014/main" id="{0FA90739-27E5-E55B-4ECD-0567E01D1A42}"/>
                  </a:ext>
                </a:extLst>
              </p14:cNvPr>
              <p14:cNvContentPartPr/>
              <p14:nvPr/>
            </p14:nvContentPartPr>
            <p14:xfrm>
              <a:off x="3753265" y="2159580"/>
              <a:ext cx="624960" cy="281880"/>
            </p14:xfrm>
          </p:contentPart>
        </mc:Choice>
        <mc:Fallback xmlns="">
          <p:pic>
            <p:nvPicPr>
              <p:cNvPr id="1398" name="Ink 1397">
                <a:extLst>
                  <a:ext uri="{FF2B5EF4-FFF2-40B4-BE49-F238E27FC236}">
                    <a16:creationId xmlns:a16="http://schemas.microsoft.com/office/drawing/2014/main" id="{0FA90739-27E5-E55B-4ECD-0567E01D1A4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35265" y="2123580"/>
                <a:ext cx="6606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99" name="Ink 1398">
                <a:extLst>
                  <a:ext uri="{FF2B5EF4-FFF2-40B4-BE49-F238E27FC236}">
                    <a16:creationId xmlns:a16="http://schemas.microsoft.com/office/drawing/2014/main" id="{9BEDE0EF-D649-12DD-B109-F1F358BC74FC}"/>
                  </a:ext>
                </a:extLst>
              </p14:cNvPr>
              <p14:cNvContentPartPr/>
              <p14:nvPr/>
            </p14:nvContentPartPr>
            <p14:xfrm>
              <a:off x="4059265" y="2326620"/>
              <a:ext cx="313560" cy="33840"/>
            </p14:xfrm>
          </p:contentPart>
        </mc:Choice>
        <mc:Fallback xmlns="">
          <p:pic>
            <p:nvPicPr>
              <p:cNvPr id="1399" name="Ink 1398">
                <a:extLst>
                  <a:ext uri="{FF2B5EF4-FFF2-40B4-BE49-F238E27FC236}">
                    <a16:creationId xmlns:a16="http://schemas.microsoft.com/office/drawing/2014/main" id="{9BEDE0EF-D649-12DD-B109-F1F358BC74F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041265" y="2290620"/>
                <a:ext cx="349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01" name="Ink 1400">
                <a:extLst>
                  <a:ext uri="{FF2B5EF4-FFF2-40B4-BE49-F238E27FC236}">
                    <a16:creationId xmlns:a16="http://schemas.microsoft.com/office/drawing/2014/main" id="{E6F620D1-00AB-6B5A-6669-8CD2C2349458}"/>
                  </a:ext>
                </a:extLst>
              </p14:cNvPr>
              <p14:cNvContentPartPr/>
              <p14:nvPr/>
            </p14:nvContentPartPr>
            <p14:xfrm>
              <a:off x="4052425" y="2315820"/>
              <a:ext cx="299520" cy="720"/>
            </p14:xfrm>
          </p:contentPart>
        </mc:Choice>
        <mc:Fallback xmlns="">
          <p:pic>
            <p:nvPicPr>
              <p:cNvPr id="1401" name="Ink 1400">
                <a:extLst>
                  <a:ext uri="{FF2B5EF4-FFF2-40B4-BE49-F238E27FC236}">
                    <a16:creationId xmlns:a16="http://schemas.microsoft.com/office/drawing/2014/main" id="{E6F620D1-00AB-6B5A-6669-8CD2C234945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34425" y="2243820"/>
                <a:ext cx="335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02" name="Ink 1401">
                <a:extLst>
                  <a:ext uri="{FF2B5EF4-FFF2-40B4-BE49-F238E27FC236}">
                    <a16:creationId xmlns:a16="http://schemas.microsoft.com/office/drawing/2014/main" id="{1CA3B2DF-F35F-621C-A978-1252ADF81FAD}"/>
                  </a:ext>
                </a:extLst>
              </p14:cNvPr>
              <p14:cNvContentPartPr/>
              <p14:nvPr/>
            </p14:nvContentPartPr>
            <p14:xfrm>
              <a:off x="4354825" y="2373060"/>
              <a:ext cx="435960" cy="43200"/>
            </p14:xfrm>
          </p:contentPart>
        </mc:Choice>
        <mc:Fallback xmlns="">
          <p:pic>
            <p:nvPicPr>
              <p:cNvPr id="1402" name="Ink 1401">
                <a:extLst>
                  <a:ext uri="{FF2B5EF4-FFF2-40B4-BE49-F238E27FC236}">
                    <a16:creationId xmlns:a16="http://schemas.microsoft.com/office/drawing/2014/main" id="{1CA3B2DF-F35F-621C-A978-1252ADF81FA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336825" y="2337060"/>
                <a:ext cx="471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3" name="Ink 1402">
                <a:extLst>
                  <a:ext uri="{FF2B5EF4-FFF2-40B4-BE49-F238E27FC236}">
                    <a16:creationId xmlns:a16="http://schemas.microsoft.com/office/drawing/2014/main" id="{B7A13A7E-D82C-4871-1D7F-8004EB526169}"/>
                  </a:ext>
                </a:extLst>
              </p14:cNvPr>
              <p14:cNvContentPartPr/>
              <p14:nvPr/>
            </p14:nvContentPartPr>
            <p14:xfrm>
              <a:off x="4472185" y="2364420"/>
              <a:ext cx="1800" cy="1800"/>
            </p14:xfrm>
          </p:contentPart>
        </mc:Choice>
        <mc:Fallback xmlns="">
          <p:pic>
            <p:nvPicPr>
              <p:cNvPr id="1403" name="Ink 1402">
                <a:extLst>
                  <a:ext uri="{FF2B5EF4-FFF2-40B4-BE49-F238E27FC236}">
                    <a16:creationId xmlns:a16="http://schemas.microsoft.com/office/drawing/2014/main" id="{B7A13A7E-D82C-4871-1D7F-8004EB5261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54185" y="2319420"/>
                <a:ext cx="3744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04" name="Ink 1403">
                <a:extLst>
                  <a:ext uri="{FF2B5EF4-FFF2-40B4-BE49-F238E27FC236}">
                    <a16:creationId xmlns:a16="http://schemas.microsoft.com/office/drawing/2014/main" id="{D14B5EC9-CA36-B803-B64C-3F67469CA11D}"/>
                  </a:ext>
                </a:extLst>
              </p14:cNvPr>
              <p14:cNvContentPartPr/>
              <p14:nvPr/>
            </p14:nvContentPartPr>
            <p14:xfrm>
              <a:off x="4482625" y="2362260"/>
              <a:ext cx="360" cy="360"/>
            </p14:xfrm>
          </p:contentPart>
        </mc:Choice>
        <mc:Fallback xmlns="">
          <p:pic>
            <p:nvPicPr>
              <p:cNvPr id="1404" name="Ink 1403">
                <a:extLst>
                  <a:ext uri="{FF2B5EF4-FFF2-40B4-BE49-F238E27FC236}">
                    <a16:creationId xmlns:a16="http://schemas.microsoft.com/office/drawing/2014/main" id="{D14B5EC9-CA36-B803-B64C-3F67469CA11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64625" y="232626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05" name="Ink 1404">
                <a:extLst>
                  <a:ext uri="{FF2B5EF4-FFF2-40B4-BE49-F238E27FC236}">
                    <a16:creationId xmlns:a16="http://schemas.microsoft.com/office/drawing/2014/main" id="{DB1D6CB3-3E97-B5D6-19DF-A253977DA410}"/>
                  </a:ext>
                </a:extLst>
              </p14:cNvPr>
              <p14:cNvContentPartPr/>
              <p14:nvPr/>
            </p14:nvContentPartPr>
            <p14:xfrm>
              <a:off x="4539865" y="2379900"/>
              <a:ext cx="1800" cy="360"/>
            </p14:xfrm>
          </p:contentPart>
        </mc:Choice>
        <mc:Fallback xmlns="">
          <p:pic>
            <p:nvPicPr>
              <p:cNvPr id="1405" name="Ink 1404">
                <a:extLst>
                  <a:ext uri="{FF2B5EF4-FFF2-40B4-BE49-F238E27FC236}">
                    <a16:creationId xmlns:a16="http://schemas.microsoft.com/office/drawing/2014/main" id="{DB1D6CB3-3E97-B5D6-19DF-A253977DA41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21865" y="2343900"/>
                <a:ext cx="37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06" name="Ink 1405">
                <a:extLst>
                  <a:ext uri="{FF2B5EF4-FFF2-40B4-BE49-F238E27FC236}">
                    <a16:creationId xmlns:a16="http://schemas.microsoft.com/office/drawing/2014/main" id="{669CF9E2-378A-F9EA-B66A-30895E032E34}"/>
                  </a:ext>
                </a:extLst>
              </p14:cNvPr>
              <p14:cNvContentPartPr/>
              <p14:nvPr/>
            </p14:nvContentPartPr>
            <p14:xfrm>
              <a:off x="4546705" y="2379900"/>
              <a:ext cx="360" cy="360"/>
            </p14:xfrm>
          </p:contentPart>
        </mc:Choice>
        <mc:Fallback xmlns="">
          <p:pic>
            <p:nvPicPr>
              <p:cNvPr id="1406" name="Ink 1405">
                <a:extLst>
                  <a:ext uri="{FF2B5EF4-FFF2-40B4-BE49-F238E27FC236}">
                    <a16:creationId xmlns:a16="http://schemas.microsoft.com/office/drawing/2014/main" id="{669CF9E2-378A-F9EA-B66A-30895E032E3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8705" y="23439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07" name="Ink 1406">
                <a:extLst>
                  <a:ext uri="{FF2B5EF4-FFF2-40B4-BE49-F238E27FC236}">
                    <a16:creationId xmlns:a16="http://schemas.microsoft.com/office/drawing/2014/main" id="{3B62594E-50F6-6A29-5D6D-3DAAE668599C}"/>
                  </a:ext>
                </a:extLst>
              </p14:cNvPr>
              <p14:cNvContentPartPr/>
              <p14:nvPr/>
            </p14:nvContentPartPr>
            <p14:xfrm>
              <a:off x="4809865" y="2379900"/>
              <a:ext cx="64800" cy="14760"/>
            </p14:xfrm>
          </p:contentPart>
        </mc:Choice>
        <mc:Fallback xmlns="">
          <p:pic>
            <p:nvPicPr>
              <p:cNvPr id="1407" name="Ink 1406">
                <a:extLst>
                  <a:ext uri="{FF2B5EF4-FFF2-40B4-BE49-F238E27FC236}">
                    <a16:creationId xmlns:a16="http://schemas.microsoft.com/office/drawing/2014/main" id="{3B62594E-50F6-6A29-5D6D-3DAAE668599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91764" y="2343900"/>
                <a:ext cx="100639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7C700E7D-F732-155F-1122-057605CEC210}"/>
                  </a:ext>
                </a:extLst>
              </p14:cNvPr>
              <p14:cNvContentPartPr/>
              <p14:nvPr/>
            </p14:nvContentPartPr>
            <p14:xfrm>
              <a:off x="3822385" y="4208766"/>
              <a:ext cx="121680" cy="11808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7C700E7D-F732-155F-1122-057605CEC21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04385" y="4172766"/>
                <a:ext cx="157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703EECD3-17B5-C3C7-639B-7A13C4344B00}"/>
                  </a:ext>
                </a:extLst>
              </p14:cNvPr>
              <p14:cNvContentPartPr/>
              <p14:nvPr/>
            </p14:nvContentPartPr>
            <p14:xfrm>
              <a:off x="4782865" y="4116246"/>
              <a:ext cx="23760" cy="20628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703EECD3-17B5-C3C7-639B-7A13C4344B0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764865" y="4080246"/>
                <a:ext cx="59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13190D20-D0E2-B144-1FD9-FC412D821710}"/>
                  </a:ext>
                </a:extLst>
              </p14:cNvPr>
              <p14:cNvContentPartPr/>
              <p14:nvPr/>
            </p14:nvContentPartPr>
            <p14:xfrm>
              <a:off x="4778905" y="4113006"/>
              <a:ext cx="3240" cy="180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13190D20-D0E2-B144-1FD9-FC412D82171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760905" y="4077006"/>
                <a:ext cx="38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8ACB2CE3-0542-6DAC-EAD0-FF7CC021C1A6}"/>
                  </a:ext>
                </a:extLst>
              </p14:cNvPr>
              <p14:cNvContentPartPr/>
              <p14:nvPr/>
            </p14:nvContentPartPr>
            <p14:xfrm>
              <a:off x="4582345" y="4329726"/>
              <a:ext cx="221040" cy="18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8ACB2CE3-0542-6DAC-EAD0-FF7CC021C1A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564345" y="4293726"/>
                <a:ext cx="2566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8DAA4FD2-C397-5756-F6EA-DA028D3470A0}"/>
                  </a:ext>
                </a:extLst>
              </p14:cNvPr>
              <p14:cNvContentPartPr/>
              <p14:nvPr/>
            </p14:nvContentPartPr>
            <p14:xfrm>
              <a:off x="4585945" y="4340526"/>
              <a:ext cx="183600" cy="180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8DAA4FD2-C397-5756-F6EA-DA028D3470A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567945" y="4304526"/>
                <a:ext cx="219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84BF255D-DB75-1091-6C91-6CD1C8B1894F}"/>
                  </a:ext>
                </a:extLst>
              </p14:cNvPr>
              <p14:cNvContentPartPr/>
              <p14:nvPr/>
            </p14:nvContentPartPr>
            <p14:xfrm>
              <a:off x="4582345" y="4336926"/>
              <a:ext cx="170640" cy="147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84BF255D-DB75-1091-6C91-6CD1C8B1894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564345" y="4300926"/>
                <a:ext cx="206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6C1C8178-02AD-BD3D-6533-EC65B591875F}"/>
                  </a:ext>
                </a:extLst>
              </p14:cNvPr>
              <p14:cNvContentPartPr/>
              <p14:nvPr/>
            </p14:nvContentPartPr>
            <p14:xfrm>
              <a:off x="4788265" y="4186446"/>
              <a:ext cx="16560" cy="15084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6C1C8178-02AD-BD3D-6533-EC65B591875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770265" y="4150360"/>
                <a:ext cx="52200" cy="22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DE00D8D8-8305-5DF4-D0A7-1A3C45D374EB}"/>
                  </a:ext>
                </a:extLst>
              </p14:cNvPr>
              <p14:cNvContentPartPr/>
              <p14:nvPr/>
            </p14:nvContentPartPr>
            <p14:xfrm>
              <a:off x="4048105" y="4374006"/>
              <a:ext cx="225000" cy="135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DE00D8D8-8305-5DF4-D0A7-1A3C45D374E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30105" y="4338006"/>
                <a:ext cx="260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6C092C42-06E3-7104-D450-A421BFB365CF}"/>
                  </a:ext>
                </a:extLst>
              </p14:cNvPr>
              <p14:cNvContentPartPr/>
              <p14:nvPr/>
            </p14:nvContentPartPr>
            <p14:xfrm>
              <a:off x="3981505" y="4393446"/>
              <a:ext cx="128160" cy="2304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6C092C42-06E3-7104-D450-A421BFB365C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963505" y="4358000"/>
                <a:ext cx="163800" cy="93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A64AF3FD-7E1D-7D5D-9702-E8F3FAD892B9}"/>
                  </a:ext>
                </a:extLst>
              </p14:cNvPr>
              <p14:cNvContentPartPr/>
              <p14:nvPr/>
            </p14:nvContentPartPr>
            <p14:xfrm>
              <a:off x="3839305" y="4389126"/>
              <a:ext cx="174240" cy="900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A64AF3FD-7E1D-7D5D-9702-E8F3FAD892B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821305" y="4351626"/>
                <a:ext cx="209880" cy="8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329D4AB9-6716-9263-1C57-701E74BC704A}"/>
                  </a:ext>
                </a:extLst>
              </p14:cNvPr>
              <p14:cNvContentPartPr/>
              <p14:nvPr/>
            </p14:nvContentPartPr>
            <p14:xfrm>
              <a:off x="3831745" y="4411446"/>
              <a:ext cx="106560" cy="1872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329D4AB9-6716-9263-1C57-701E74BC704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813806" y="4374740"/>
                <a:ext cx="142080" cy="9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138B2670-0DC9-1491-9C07-99581D8A3C57}"/>
                  </a:ext>
                </a:extLst>
              </p14:cNvPr>
              <p14:cNvContentPartPr/>
              <p14:nvPr/>
            </p14:nvContentPartPr>
            <p14:xfrm>
              <a:off x="3970345" y="4404606"/>
              <a:ext cx="39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138B2670-0DC9-1491-9C07-99581D8A3C5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950545" y="4368606"/>
                <a:ext cx="43164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B8FDF9ED-ED1B-12C4-D334-AF5FE33F7885}"/>
                  </a:ext>
                </a:extLst>
              </p14:cNvPr>
              <p14:cNvContentPartPr/>
              <p14:nvPr/>
            </p14:nvContentPartPr>
            <p14:xfrm>
              <a:off x="4011385" y="4546446"/>
              <a:ext cx="133560" cy="17028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B8FDF9ED-ED1B-12C4-D334-AF5FE33F788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993385" y="4510446"/>
                <a:ext cx="169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55743B90-EFBD-44E6-33A5-BC1F671DC61F}"/>
                  </a:ext>
                </a:extLst>
              </p14:cNvPr>
              <p14:cNvContentPartPr/>
              <p14:nvPr/>
            </p14:nvContentPartPr>
            <p14:xfrm>
              <a:off x="4018945" y="4658548"/>
              <a:ext cx="51840" cy="8100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55743B90-EFBD-44E6-33A5-BC1F671DC61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000945" y="4622548"/>
                <a:ext cx="87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A2F20A72-B61D-EA33-D254-B4971CA42B83}"/>
                  </a:ext>
                </a:extLst>
              </p14:cNvPr>
              <p14:cNvContentPartPr/>
              <p14:nvPr/>
            </p14:nvContentPartPr>
            <p14:xfrm>
              <a:off x="3992665" y="4601668"/>
              <a:ext cx="100440" cy="8712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A2F20A72-B61D-EA33-D254-B4971CA42B8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974665" y="4565668"/>
                <a:ext cx="136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FC5904BE-7E89-B7DA-CC76-AC61843BD866}"/>
                  </a:ext>
                </a:extLst>
              </p14:cNvPr>
              <p14:cNvContentPartPr/>
              <p14:nvPr/>
            </p14:nvContentPartPr>
            <p14:xfrm>
              <a:off x="3919225" y="5037771"/>
              <a:ext cx="126360" cy="12708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FC5904BE-7E89-B7DA-CC76-AC61843BD866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901225" y="5001771"/>
                <a:ext cx="162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515A54BC-DD0E-5CE2-136F-33ECABA10CFA}"/>
                  </a:ext>
                </a:extLst>
              </p14:cNvPr>
              <p14:cNvContentPartPr/>
              <p14:nvPr/>
            </p14:nvContentPartPr>
            <p14:xfrm>
              <a:off x="3840025" y="5066211"/>
              <a:ext cx="13320" cy="4608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515A54BC-DD0E-5CE2-136F-33ECABA10CF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822499" y="5030211"/>
                <a:ext cx="48022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6D11A359-6E47-ABF1-5AB6-C2FE7E9AD067}"/>
                  </a:ext>
                </a:extLst>
              </p14:cNvPr>
              <p14:cNvContentPartPr/>
              <p14:nvPr/>
            </p14:nvContentPartPr>
            <p14:xfrm>
              <a:off x="4792945" y="3084274"/>
              <a:ext cx="249120" cy="3384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6D11A359-6E47-ABF1-5AB6-C2FE7E9AD06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774945" y="3048274"/>
                <a:ext cx="2847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FE3B430A-4431-0BF7-D657-3489FF108041}"/>
                  </a:ext>
                </a:extLst>
              </p14:cNvPr>
              <p14:cNvContentPartPr/>
              <p14:nvPr/>
            </p14:nvContentPartPr>
            <p14:xfrm>
              <a:off x="5002465" y="2506114"/>
              <a:ext cx="289440" cy="57852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FE3B430A-4431-0BF7-D657-3489FF10804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984487" y="2470092"/>
                <a:ext cx="325036" cy="650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F4090737-29AA-0D8F-253E-A52915240ACD}"/>
                  </a:ext>
                </a:extLst>
              </p14:cNvPr>
              <p14:cNvContentPartPr/>
              <p14:nvPr/>
            </p14:nvContentPartPr>
            <p14:xfrm>
              <a:off x="5165905" y="2920834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F4090737-29AA-0D8F-253E-A52915240AC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7905" y="288483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8606096-40D0-633E-E684-1759E3DFDEF1}"/>
                  </a:ext>
                </a:extLst>
              </p14:cNvPr>
              <p14:cNvContentPartPr/>
              <p14:nvPr/>
            </p14:nvContentPartPr>
            <p14:xfrm>
              <a:off x="5206225" y="2781874"/>
              <a:ext cx="6840" cy="7128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8606096-40D0-633E-E684-1759E3DFDEF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87225" y="2745874"/>
                <a:ext cx="444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4124119-7A64-EDDC-94C0-DDFDB0E95482}"/>
                  </a:ext>
                </a:extLst>
              </p14:cNvPr>
              <p14:cNvContentPartPr/>
              <p14:nvPr/>
            </p14:nvContentPartPr>
            <p14:xfrm>
              <a:off x="5187145" y="2785474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4124119-7A64-EDDC-94C0-DDFDB0E954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69145" y="274947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AA1F9AFE-C39A-943E-5C93-F0D728F772A9}"/>
                  </a:ext>
                </a:extLst>
              </p14:cNvPr>
              <p14:cNvContentPartPr/>
              <p14:nvPr/>
            </p14:nvContentPartPr>
            <p14:xfrm>
              <a:off x="5247265" y="2718154"/>
              <a:ext cx="57240" cy="597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AA1F9AFE-C39A-943E-5C93-F0D728F772A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229265" y="2682154"/>
                <a:ext cx="92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514521EE-289A-A334-3844-EE5A8878E959}"/>
                  </a:ext>
                </a:extLst>
              </p14:cNvPr>
              <p14:cNvContentPartPr/>
              <p14:nvPr/>
            </p14:nvContentPartPr>
            <p14:xfrm>
              <a:off x="5180305" y="2584234"/>
              <a:ext cx="135000" cy="2412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514521EE-289A-A334-3844-EE5A8878E95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162305" y="2548234"/>
                <a:ext cx="170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14243A93-A99D-36F8-C2B4-11FF08161DC0}"/>
                  </a:ext>
                </a:extLst>
              </p14:cNvPr>
              <p14:cNvContentPartPr/>
              <p14:nvPr/>
            </p14:nvContentPartPr>
            <p14:xfrm>
              <a:off x="5243665" y="2490634"/>
              <a:ext cx="16920" cy="7452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14243A93-A99D-36F8-C2B4-11FF08161DC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225665" y="2454634"/>
                <a:ext cx="525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8479D5D-9399-C0F8-A6AF-1D3891F1830B}"/>
                  </a:ext>
                </a:extLst>
              </p14:cNvPr>
              <p14:cNvContentPartPr/>
              <p14:nvPr/>
            </p14:nvContentPartPr>
            <p14:xfrm>
              <a:off x="5272465" y="2543554"/>
              <a:ext cx="22680" cy="2232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8479D5D-9399-C0F8-A6AF-1D3891F1830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254465" y="2507554"/>
                <a:ext cx="58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73D1FCFB-33F4-2DE4-F3F5-332AC0EE2B53}"/>
                  </a:ext>
                </a:extLst>
              </p14:cNvPr>
              <p14:cNvContentPartPr/>
              <p14:nvPr/>
            </p14:nvContentPartPr>
            <p14:xfrm>
              <a:off x="5233585" y="2579194"/>
              <a:ext cx="14400" cy="1008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73D1FCFB-33F4-2DE4-F3F5-332AC0EE2B5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216024" y="2541861"/>
                <a:ext cx="49171" cy="84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9377ABB7-08DA-4E03-DC64-8EB27188A282}"/>
                  </a:ext>
                </a:extLst>
              </p14:cNvPr>
              <p14:cNvContentPartPr/>
              <p14:nvPr/>
            </p14:nvContentPartPr>
            <p14:xfrm>
              <a:off x="5229985" y="2568394"/>
              <a:ext cx="360" cy="36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9377ABB7-08DA-4E03-DC64-8EB27188A2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1985" y="253239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60" name="Ink 1059">
                <a:extLst>
                  <a:ext uri="{FF2B5EF4-FFF2-40B4-BE49-F238E27FC236}">
                    <a16:creationId xmlns:a16="http://schemas.microsoft.com/office/drawing/2014/main" id="{A2A638A1-2CE4-16A2-EEB4-C3AF7858092E}"/>
                  </a:ext>
                </a:extLst>
              </p14:cNvPr>
              <p14:cNvContentPartPr/>
              <p14:nvPr/>
            </p14:nvContentPartPr>
            <p14:xfrm>
              <a:off x="5190745" y="2379394"/>
              <a:ext cx="89640" cy="90360"/>
            </p14:xfrm>
          </p:contentPart>
        </mc:Choice>
        <mc:Fallback xmlns="">
          <p:pic>
            <p:nvPicPr>
              <p:cNvPr id="1060" name="Ink 1059">
                <a:extLst>
                  <a:ext uri="{FF2B5EF4-FFF2-40B4-BE49-F238E27FC236}">
                    <a16:creationId xmlns:a16="http://schemas.microsoft.com/office/drawing/2014/main" id="{A2A638A1-2CE4-16A2-EEB4-C3AF7858092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2672" y="2343394"/>
                <a:ext cx="125424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BC071DB1-FFD2-2122-1901-C68CCB584361}"/>
                  </a:ext>
                </a:extLst>
              </p14:cNvPr>
              <p14:cNvContentPartPr/>
              <p14:nvPr/>
            </p14:nvContentPartPr>
            <p14:xfrm>
              <a:off x="5290465" y="2636074"/>
              <a:ext cx="99720" cy="11124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BC071DB1-FFD2-2122-1901-C68CCB58436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72465" y="2600074"/>
                <a:ext cx="1353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C40F0469-D659-F731-11D0-4EFFE51F8F65}"/>
                  </a:ext>
                </a:extLst>
              </p14:cNvPr>
              <p14:cNvContentPartPr/>
              <p14:nvPr/>
            </p14:nvContentPartPr>
            <p14:xfrm>
              <a:off x="5225305" y="2710954"/>
              <a:ext cx="111240" cy="29916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C40F0469-D659-F731-11D0-4EFFE51F8F6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207305" y="2674997"/>
                <a:ext cx="146880" cy="370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5C60135C-4B87-E9FC-DD5E-77219170042B}"/>
                  </a:ext>
                </a:extLst>
              </p14:cNvPr>
              <p14:cNvContentPartPr/>
              <p14:nvPr/>
            </p14:nvContentPartPr>
            <p14:xfrm>
              <a:off x="5258065" y="2885194"/>
              <a:ext cx="29160" cy="3060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5C60135C-4B87-E9FC-DD5E-77219170042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240285" y="2849194"/>
                <a:ext cx="64365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92" name="Ink 1491">
                <a:extLst>
                  <a:ext uri="{FF2B5EF4-FFF2-40B4-BE49-F238E27FC236}">
                    <a16:creationId xmlns:a16="http://schemas.microsoft.com/office/drawing/2014/main" id="{2CF6513B-808D-F961-D65B-93E33578C83E}"/>
                  </a:ext>
                </a:extLst>
              </p14:cNvPr>
              <p14:cNvContentPartPr/>
              <p14:nvPr/>
            </p14:nvContentPartPr>
            <p14:xfrm>
              <a:off x="4707988" y="4654325"/>
              <a:ext cx="1339200" cy="84240"/>
            </p14:xfrm>
          </p:contentPart>
        </mc:Choice>
        <mc:Fallback xmlns="">
          <p:pic>
            <p:nvPicPr>
              <p:cNvPr id="1492" name="Ink 1491">
                <a:extLst>
                  <a:ext uri="{FF2B5EF4-FFF2-40B4-BE49-F238E27FC236}">
                    <a16:creationId xmlns:a16="http://schemas.microsoft.com/office/drawing/2014/main" id="{2CF6513B-808D-F961-D65B-93E33578C83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617988" y="4473552"/>
                <a:ext cx="1518840" cy="445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493" name="Ink 1492">
                <a:extLst>
                  <a:ext uri="{FF2B5EF4-FFF2-40B4-BE49-F238E27FC236}">
                    <a16:creationId xmlns:a16="http://schemas.microsoft.com/office/drawing/2014/main" id="{037299D8-1161-D368-E093-970E69F0D895}"/>
                  </a:ext>
                </a:extLst>
              </p14:cNvPr>
              <p14:cNvContentPartPr/>
              <p14:nvPr/>
            </p14:nvContentPartPr>
            <p14:xfrm>
              <a:off x="4678660" y="4566845"/>
              <a:ext cx="360" cy="360"/>
            </p14:xfrm>
          </p:contentPart>
        </mc:Choice>
        <mc:Fallback xmlns="">
          <p:pic>
            <p:nvPicPr>
              <p:cNvPr id="1493" name="Ink 1492">
                <a:extLst>
                  <a:ext uri="{FF2B5EF4-FFF2-40B4-BE49-F238E27FC236}">
                    <a16:creationId xmlns:a16="http://schemas.microsoft.com/office/drawing/2014/main" id="{037299D8-1161-D368-E093-970E69F0D89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88660" y="438684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494" name="Ink 1493">
                <a:extLst>
                  <a:ext uri="{FF2B5EF4-FFF2-40B4-BE49-F238E27FC236}">
                    <a16:creationId xmlns:a16="http://schemas.microsoft.com/office/drawing/2014/main" id="{86E07D4D-AC7B-E595-80AA-2E3031C22792}"/>
                  </a:ext>
                </a:extLst>
              </p14:cNvPr>
              <p14:cNvContentPartPr/>
              <p14:nvPr/>
            </p14:nvContentPartPr>
            <p14:xfrm>
              <a:off x="4727260" y="4571525"/>
              <a:ext cx="360" cy="360"/>
            </p14:xfrm>
          </p:contentPart>
        </mc:Choice>
        <mc:Fallback xmlns="">
          <p:pic>
            <p:nvPicPr>
              <p:cNvPr id="1494" name="Ink 1493">
                <a:extLst>
                  <a:ext uri="{FF2B5EF4-FFF2-40B4-BE49-F238E27FC236}">
                    <a16:creationId xmlns:a16="http://schemas.microsoft.com/office/drawing/2014/main" id="{86E07D4D-AC7B-E595-80AA-2E3031C2279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637260" y="439152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95" name="Ink 1494">
                <a:extLst>
                  <a:ext uri="{FF2B5EF4-FFF2-40B4-BE49-F238E27FC236}">
                    <a16:creationId xmlns:a16="http://schemas.microsoft.com/office/drawing/2014/main" id="{0AA44CF2-4603-768B-77D0-F0709D4178C1}"/>
                  </a:ext>
                </a:extLst>
              </p14:cNvPr>
              <p14:cNvContentPartPr/>
              <p14:nvPr/>
            </p14:nvContentPartPr>
            <p14:xfrm>
              <a:off x="4725460" y="4561805"/>
              <a:ext cx="2160" cy="360"/>
            </p14:xfrm>
          </p:contentPart>
        </mc:Choice>
        <mc:Fallback xmlns="">
          <p:pic>
            <p:nvPicPr>
              <p:cNvPr id="1495" name="Ink 1494">
                <a:extLst>
                  <a:ext uri="{FF2B5EF4-FFF2-40B4-BE49-F238E27FC236}">
                    <a16:creationId xmlns:a16="http://schemas.microsoft.com/office/drawing/2014/main" id="{0AA44CF2-4603-768B-77D0-F0709D4178C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648317" y="4381805"/>
                <a:ext cx="156137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96" name="Ink 1495">
                <a:extLst>
                  <a:ext uri="{FF2B5EF4-FFF2-40B4-BE49-F238E27FC236}">
                    <a16:creationId xmlns:a16="http://schemas.microsoft.com/office/drawing/2014/main" id="{5E26046E-68A6-638D-B545-73C486663728}"/>
                  </a:ext>
                </a:extLst>
              </p14:cNvPr>
              <p14:cNvContentPartPr/>
              <p14:nvPr/>
            </p14:nvContentPartPr>
            <p14:xfrm>
              <a:off x="4785580" y="4610765"/>
              <a:ext cx="360" cy="360"/>
            </p14:xfrm>
          </p:contentPart>
        </mc:Choice>
        <mc:Fallback xmlns="">
          <p:pic>
            <p:nvPicPr>
              <p:cNvPr id="1496" name="Ink 1495">
                <a:extLst>
                  <a:ext uri="{FF2B5EF4-FFF2-40B4-BE49-F238E27FC236}">
                    <a16:creationId xmlns:a16="http://schemas.microsoft.com/office/drawing/2014/main" id="{5E26046E-68A6-638D-B545-73C48666372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695580" y="44307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97" name="Ink 1496">
                <a:extLst>
                  <a:ext uri="{FF2B5EF4-FFF2-40B4-BE49-F238E27FC236}">
                    <a16:creationId xmlns:a16="http://schemas.microsoft.com/office/drawing/2014/main" id="{9EB4985F-7D9C-873D-1E19-766EE41D535F}"/>
                  </a:ext>
                </a:extLst>
              </p14:cNvPr>
              <p14:cNvContentPartPr/>
              <p14:nvPr/>
            </p14:nvContentPartPr>
            <p14:xfrm>
              <a:off x="4912300" y="4610405"/>
              <a:ext cx="471960" cy="49320"/>
            </p14:xfrm>
          </p:contentPart>
        </mc:Choice>
        <mc:Fallback xmlns="">
          <p:pic>
            <p:nvPicPr>
              <p:cNvPr id="1497" name="Ink 1496">
                <a:extLst>
                  <a:ext uri="{FF2B5EF4-FFF2-40B4-BE49-F238E27FC236}">
                    <a16:creationId xmlns:a16="http://schemas.microsoft.com/office/drawing/2014/main" id="{9EB4985F-7D9C-873D-1E19-766EE41D535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822300" y="4430405"/>
                <a:ext cx="6516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98" name="Ink 1497">
                <a:extLst>
                  <a:ext uri="{FF2B5EF4-FFF2-40B4-BE49-F238E27FC236}">
                    <a16:creationId xmlns:a16="http://schemas.microsoft.com/office/drawing/2014/main" id="{9DABEB67-2C58-78CD-5006-55D8DA00C4E9}"/>
                  </a:ext>
                </a:extLst>
              </p14:cNvPr>
              <p14:cNvContentPartPr/>
              <p14:nvPr/>
            </p14:nvContentPartPr>
            <p14:xfrm>
              <a:off x="5350060" y="4629845"/>
              <a:ext cx="370440" cy="30600"/>
            </p14:xfrm>
          </p:contentPart>
        </mc:Choice>
        <mc:Fallback xmlns="">
          <p:pic>
            <p:nvPicPr>
              <p:cNvPr id="1498" name="Ink 1497">
                <a:extLst>
                  <a:ext uri="{FF2B5EF4-FFF2-40B4-BE49-F238E27FC236}">
                    <a16:creationId xmlns:a16="http://schemas.microsoft.com/office/drawing/2014/main" id="{9DABEB67-2C58-78CD-5006-55D8DA00C4E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260060" y="4451938"/>
                <a:ext cx="550080" cy="386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99" name="Ink 1498">
                <a:extLst>
                  <a:ext uri="{FF2B5EF4-FFF2-40B4-BE49-F238E27FC236}">
                    <a16:creationId xmlns:a16="http://schemas.microsoft.com/office/drawing/2014/main" id="{55BC6D35-3ED0-6284-A4B6-FDF1CA8E572D}"/>
                  </a:ext>
                </a:extLst>
              </p14:cNvPr>
              <p14:cNvContentPartPr/>
              <p14:nvPr/>
            </p14:nvContentPartPr>
            <p14:xfrm>
              <a:off x="5559220" y="4644605"/>
              <a:ext cx="622440" cy="54360"/>
            </p14:xfrm>
          </p:contentPart>
        </mc:Choice>
        <mc:Fallback xmlns="">
          <p:pic>
            <p:nvPicPr>
              <p:cNvPr id="1499" name="Ink 1498">
                <a:extLst>
                  <a:ext uri="{FF2B5EF4-FFF2-40B4-BE49-F238E27FC236}">
                    <a16:creationId xmlns:a16="http://schemas.microsoft.com/office/drawing/2014/main" id="{55BC6D35-3ED0-6284-A4B6-FDF1CA8E572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469272" y="4464605"/>
                <a:ext cx="801976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00" name="Ink 1499">
                <a:extLst>
                  <a:ext uri="{FF2B5EF4-FFF2-40B4-BE49-F238E27FC236}">
                    <a16:creationId xmlns:a16="http://schemas.microsoft.com/office/drawing/2014/main" id="{21149155-ECC4-04E0-6373-19B34AFCC59B}"/>
                  </a:ext>
                </a:extLst>
              </p14:cNvPr>
              <p14:cNvContentPartPr/>
              <p14:nvPr/>
            </p14:nvContentPartPr>
            <p14:xfrm>
              <a:off x="5705020" y="4620485"/>
              <a:ext cx="360" cy="360"/>
            </p14:xfrm>
          </p:contentPart>
        </mc:Choice>
        <mc:Fallback xmlns="">
          <p:pic>
            <p:nvPicPr>
              <p:cNvPr id="1500" name="Ink 1499">
                <a:extLst>
                  <a:ext uri="{FF2B5EF4-FFF2-40B4-BE49-F238E27FC236}">
                    <a16:creationId xmlns:a16="http://schemas.microsoft.com/office/drawing/2014/main" id="{21149155-ECC4-04E0-6373-19B34AFCC59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615020" y="444048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01" name="Ink 1500">
                <a:extLst>
                  <a:ext uri="{FF2B5EF4-FFF2-40B4-BE49-F238E27FC236}">
                    <a16:creationId xmlns:a16="http://schemas.microsoft.com/office/drawing/2014/main" id="{6CD028CA-A870-B118-1C69-B8B0A718EE26}"/>
                  </a:ext>
                </a:extLst>
              </p14:cNvPr>
              <p14:cNvContentPartPr/>
              <p14:nvPr/>
            </p14:nvContentPartPr>
            <p14:xfrm>
              <a:off x="5729500" y="4625165"/>
              <a:ext cx="5400" cy="3240"/>
            </p14:xfrm>
          </p:contentPart>
        </mc:Choice>
        <mc:Fallback xmlns="">
          <p:pic>
            <p:nvPicPr>
              <p:cNvPr id="1501" name="Ink 1500">
                <a:extLst>
                  <a:ext uri="{FF2B5EF4-FFF2-40B4-BE49-F238E27FC236}">
                    <a16:creationId xmlns:a16="http://schemas.microsoft.com/office/drawing/2014/main" id="{6CD028CA-A870-B118-1C69-B8B0A718EE2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639500" y="4445165"/>
                <a:ext cx="1850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04" name="Ink 1503">
                <a:extLst>
                  <a:ext uri="{FF2B5EF4-FFF2-40B4-BE49-F238E27FC236}">
                    <a16:creationId xmlns:a16="http://schemas.microsoft.com/office/drawing/2014/main" id="{A653EC2A-849F-5087-5F4A-C8AE7A41C9DF}"/>
                  </a:ext>
                </a:extLst>
              </p14:cNvPr>
              <p14:cNvContentPartPr/>
              <p14:nvPr/>
            </p14:nvContentPartPr>
            <p14:xfrm>
              <a:off x="4975300" y="4810565"/>
              <a:ext cx="588960" cy="29520"/>
            </p14:xfrm>
          </p:contentPart>
        </mc:Choice>
        <mc:Fallback xmlns="">
          <p:pic>
            <p:nvPicPr>
              <p:cNvPr id="1504" name="Ink 1503">
                <a:extLst>
                  <a:ext uri="{FF2B5EF4-FFF2-40B4-BE49-F238E27FC236}">
                    <a16:creationId xmlns:a16="http://schemas.microsoft.com/office/drawing/2014/main" id="{A653EC2A-849F-5087-5F4A-C8AE7A41C9D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885355" y="4630565"/>
                <a:ext cx="76849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07" name="Ink 1506">
                <a:extLst>
                  <a:ext uri="{FF2B5EF4-FFF2-40B4-BE49-F238E27FC236}">
                    <a16:creationId xmlns:a16="http://schemas.microsoft.com/office/drawing/2014/main" id="{9FD502BA-7FE0-2545-598D-9C4DD71A7AA2}"/>
                  </a:ext>
                </a:extLst>
              </p14:cNvPr>
              <p14:cNvContentPartPr/>
              <p14:nvPr/>
            </p14:nvContentPartPr>
            <p14:xfrm>
              <a:off x="4678660" y="4829285"/>
              <a:ext cx="613440" cy="15120"/>
            </p14:xfrm>
          </p:contentPart>
        </mc:Choice>
        <mc:Fallback xmlns="">
          <p:pic>
            <p:nvPicPr>
              <p:cNvPr id="1507" name="Ink 1506">
                <a:extLst>
                  <a:ext uri="{FF2B5EF4-FFF2-40B4-BE49-F238E27FC236}">
                    <a16:creationId xmlns:a16="http://schemas.microsoft.com/office/drawing/2014/main" id="{9FD502BA-7FE0-2545-598D-9C4DD71A7AA2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588660" y="4649285"/>
                <a:ext cx="7930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11" name="Ink 1510">
                <a:extLst>
                  <a:ext uri="{FF2B5EF4-FFF2-40B4-BE49-F238E27FC236}">
                    <a16:creationId xmlns:a16="http://schemas.microsoft.com/office/drawing/2014/main" id="{C5AEC3BA-D75A-A6B8-075C-7234CBBA3E62}"/>
                  </a:ext>
                </a:extLst>
              </p14:cNvPr>
              <p14:cNvContentPartPr/>
              <p14:nvPr/>
            </p14:nvContentPartPr>
            <p14:xfrm>
              <a:off x="5456980" y="4838645"/>
              <a:ext cx="1030680" cy="20520"/>
            </p14:xfrm>
          </p:contentPart>
        </mc:Choice>
        <mc:Fallback xmlns="">
          <p:pic>
            <p:nvPicPr>
              <p:cNvPr id="1511" name="Ink 1510">
                <a:extLst>
                  <a:ext uri="{FF2B5EF4-FFF2-40B4-BE49-F238E27FC236}">
                    <a16:creationId xmlns:a16="http://schemas.microsoft.com/office/drawing/2014/main" id="{C5AEC3BA-D75A-A6B8-075C-7234CBBA3E6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366980" y="4658645"/>
                <a:ext cx="12103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12" name="Ink 1511">
                <a:extLst>
                  <a:ext uri="{FF2B5EF4-FFF2-40B4-BE49-F238E27FC236}">
                    <a16:creationId xmlns:a16="http://schemas.microsoft.com/office/drawing/2014/main" id="{741B9842-B83D-2F68-CFE6-B79A9C707ECF}"/>
                  </a:ext>
                </a:extLst>
              </p14:cNvPr>
              <p14:cNvContentPartPr/>
              <p14:nvPr/>
            </p14:nvContentPartPr>
            <p14:xfrm>
              <a:off x="5315860" y="4844045"/>
              <a:ext cx="597600" cy="5400"/>
            </p14:xfrm>
          </p:contentPart>
        </mc:Choice>
        <mc:Fallback xmlns="">
          <p:pic>
            <p:nvPicPr>
              <p:cNvPr id="1512" name="Ink 1511">
                <a:extLst>
                  <a:ext uri="{FF2B5EF4-FFF2-40B4-BE49-F238E27FC236}">
                    <a16:creationId xmlns:a16="http://schemas.microsoft.com/office/drawing/2014/main" id="{741B9842-B83D-2F68-CFE6-B79A9C707EC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225860" y="4664045"/>
                <a:ext cx="7772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13" name="Ink 1512">
                <a:extLst>
                  <a:ext uri="{FF2B5EF4-FFF2-40B4-BE49-F238E27FC236}">
                    <a16:creationId xmlns:a16="http://schemas.microsoft.com/office/drawing/2014/main" id="{4244B39B-F4EC-7459-3A4A-A3C5742A5883}"/>
                  </a:ext>
                </a:extLst>
              </p14:cNvPr>
              <p14:cNvContentPartPr/>
              <p14:nvPr/>
            </p14:nvContentPartPr>
            <p14:xfrm>
              <a:off x="4985020" y="4824605"/>
              <a:ext cx="180360" cy="10080"/>
            </p14:xfrm>
          </p:contentPart>
        </mc:Choice>
        <mc:Fallback xmlns="">
          <p:pic>
            <p:nvPicPr>
              <p:cNvPr id="1513" name="Ink 1512">
                <a:extLst>
                  <a:ext uri="{FF2B5EF4-FFF2-40B4-BE49-F238E27FC236}">
                    <a16:creationId xmlns:a16="http://schemas.microsoft.com/office/drawing/2014/main" id="{4244B39B-F4EC-7459-3A4A-A3C5742A588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94840" y="4637938"/>
                <a:ext cx="360359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14" name="Ink 1513">
                <a:extLst>
                  <a:ext uri="{FF2B5EF4-FFF2-40B4-BE49-F238E27FC236}">
                    <a16:creationId xmlns:a16="http://schemas.microsoft.com/office/drawing/2014/main" id="{B730F45F-BD45-4750-2055-FA298E891BA0}"/>
                  </a:ext>
                </a:extLst>
              </p14:cNvPr>
              <p14:cNvContentPartPr/>
              <p14:nvPr/>
            </p14:nvContentPartPr>
            <p14:xfrm>
              <a:off x="6308380" y="4623365"/>
              <a:ext cx="204480" cy="65160"/>
            </p14:xfrm>
          </p:contentPart>
        </mc:Choice>
        <mc:Fallback xmlns="">
          <p:pic>
            <p:nvPicPr>
              <p:cNvPr id="1514" name="Ink 1513">
                <a:extLst>
                  <a:ext uri="{FF2B5EF4-FFF2-40B4-BE49-F238E27FC236}">
                    <a16:creationId xmlns:a16="http://schemas.microsoft.com/office/drawing/2014/main" id="{B730F45F-BD45-4750-2055-FA298E891BA0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218380" y="4443365"/>
                <a:ext cx="3841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15" name="Ink 1514">
                <a:extLst>
                  <a:ext uri="{FF2B5EF4-FFF2-40B4-BE49-F238E27FC236}">
                    <a16:creationId xmlns:a16="http://schemas.microsoft.com/office/drawing/2014/main" id="{1B40A276-CAA4-D8AE-D772-6D77B4031384}"/>
                  </a:ext>
                </a:extLst>
              </p14:cNvPr>
              <p14:cNvContentPartPr/>
              <p14:nvPr/>
            </p14:nvContentPartPr>
            <p14:xfrm>
              <a:off x="6316300" y="4624805"/>
              <a:ext cx="94320" cy="37800"/>
            </p14:xfrm>
          </p:contentPart>
        </mc:Choice>
        <mc:Fallback xmlns="">
          <p:pic>
            <p:nvPicPr>
              <p:cNvPr id="1515" name="Ink 1514">
                <a:extLst>
                  <a:ext uri="{FF2B5EF4-FFF2-40B4-BE49-F238E27FC236}">
                    <a16:creationId xmlns:a16="http://schemas.microsoft.com/office/drawing/2014/main" id="{1B40A276-CAA4-D8AE-D772-6D77B403138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226300" y="4444805"/>
                <a:ext cx="2739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17" name="Ink 1516">
                <a:extLst>
                  <a:ext uri="{FF2B5EF4-FFF2-40B4-BE49-F238E27FC236}">
                    <a16:creationId xmlns:a16="http://schemas.microsoft.com/office/drawing/2014/main" id="{517864FE-592A-7813-D578-19000D47C28F}"/>
                  </a:ext>
                </a:extLst>
              </p14:cNvPr>
              <p14:cNvContentPartPr/>
              <p14:nvPr/>
            </p14:nvContentPartPr>
            <p14:xfrm>
              <a:off x="5419428" y="4652934"/>
              <a:ext cx="297360" cy="720"/>
            </p14:xfrm>
          </p:contentPart>
        </mc:Choice>
        <mc:Fallback xmlns="">
          <p:pic>
            <p:nvPicPr>
              <p:cNvPr id="1517" name="Ink 1516">
                <a:extLst>
                  <a:ext uri="{FF2B5EF4-FFF2-40B4-BE49-F238E27FC236}">
                    <a16:creationId xmlns:a16="http://schemas.microsoft.com/office/drawing/2014/main" id="{517864FE-592A-7813-D578-19000D47C28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329428" y="4292934"/>
                <a:ext cx="47700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19" name="Ink 1518">
                <a:extLst>
                  <a:ext uri="{FF2B5EF4-FFF2-40B4-BE49-F238E27FC236}">
                    <a16:creationId xmlns:a16="http://schemas.microsoft.com/office/drawing/2014/main" id="{87933BEC-6131-FD83-96B3-6ED17F0F54C5}"/>
                  </a:ext>
                </a:extLst>
              </p14:cNvPr>
              <p14:cNvContentPartPr/>
              <p14:nvPr/>
            </p14:nvContentPartPr>
            <p14:xfrm>
              <a:off x="5218660" y="4610405"/>
              <a:ext cx="406080" cy="25200"/>
            </p14:xfrm>
          </p:contentPart>
        </mc:Choice>
        <mc:Fallback xmlns="">
          <p:pic>
            <p:nvPicPr>
              <p:cNvPr id="1519" name="Ink 1518">
                <a:extLst>
                  <a:ext uri="{FF2B5EF4-FFF2-40B4-BE49-F238E27FC236}">
                    <a16:creationId xmlns:a16="http://schemas.microsoft.com/office/drawing/2014/main" id="{87933BEC-6131-FD83-96B3-6ED17F0F54C5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128660" y="4430405"/>
                <a:ext cx="585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20" name="Ink 1519">
                <a:extLst>
                  <a:ext uri="{FF2B5EF4-FFF2-40B4-BE49-F238E27FC236}">
                    <a16:creationId xmlns:a16="http://schemas.microsoft.com/office/drawing/2014/main" id="{61EAB460-03D3-6BE6-82DD-8E46D9EB14EC}"/>
                  </a:ext>
                </a:extLst>
              </p14:cNvPr>
              <p14:cNvContentPartPr/>
              <p14:nvPr/>
            </p14:nvContentPartPr>
            <p14:xfrm>
              <a:off x="5554180" y="4625165"/>
              <a:ext cx="360" cy="360"/>
            </p14:xfrm>
          </p:contentPart>
        </mc:Choice>
        <mc:Fallback xmlns="">
          <p:pic>
            <p:nvPicPr>
              <p:cNvPr id="1520" name="Ink 1519">
                <a:extLst>
                  <a:ext uri="{FF2B5EF4-FFF2-40B4-BE49-F238E27FC236}">
                    <a16:creationId xmlns:a16="http://schemas.microsoft.com/office/drawing/2014/main" id="{61EAB460-03D3-6BE6-82DD-8E46D9EB14E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464180" y="44451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23" name="Ink 1522">
                <a:extLst>
                  <a:ext uri="{FF2B5EF4-FFF2-40B4-BE49-F238E27FC236}">
                    <a16:creationId xmlns:a16="http://schemas.microsoft.com/office/drawing/2014/main" id="{D3AC1FCE-BF5C-5443-0260-47E9FC67657A}"/>
                  </a:ext>
                </a:extLst>
              </p14:cNvPr>
              <p14:cNvContentPartPr/>
              <p14:nvPr/>
            </p14:nvContentPartPr>
            <p14:xfrm>
              <a:off x="6556060" y="4994885"/>
              <a:ext cx="92160" cy="360"/>
            </p14:xfrm>
          </p:contentPart>
        </mc:Choice>
        <mc:Fallback xmlns="">
          <p:pic>
            <p:nvPicPr>
              <p:cNvPr id="1523" name="Ink 1522">
                <a:extLst>
                  <a:ext uri="{FF2B5EF4-FFF2-40B4-BE49-F238E27FC236}">
                    <a16:creationId xmlns:a16="http://schemas.microsoft.com/office/drawing/2014/main" id="{D3AC1FCE-BF5C-5443-0260-47E9FC67657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538060" y="4958885"/>
                <a:ext cx="12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26" name="Ink 1525">
                <a:extLst>
                  <a:ext uri="{FF2B5EF4-FFF2-40B4-BE49-F238E27FC236}">
                    <a16:creationId xmlns:a16="http://schemas.microsoft.com/office/drawing/2014/main" id="{719DF67E-5BDE-D3CE-0174-8991FF6B7235}"/>
                  </a:ext>
                </a:extLst>
              </p14:cNvPr>
              <p14:cNvContentPartPr/>
              <p14:nvPr/>
            </p14:nvContentPartPr>
            <p14:xfrm>
              <a:off x="6559660" y="4996685"/>
              <a:ext cx="104040" cy="3960"/>
            </p14:xfrm>
          </p:contentPart>
        </mc:Choice>
        <mc:Fallback xmlns="">
          <p:pic>
            <p:nvPicPr>
              <p:cNvPr id="1526" name="Ink 1525">
                <a:extLst>
                  <a:ext uri="{FF2B5EF4-FFF2-40B4-BE49-F238E27FC236}">
                    <a16:creationId xmlns:a16="http://schemas.microsoft.com/office/drawing/2014/main" id="{719DF67E-5BDE-D3CE-0174-8991FF6B723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541660" y="4957085"/>
                <a:ext cx="139680" cy="82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27" name="Ink 1526">
                <a:extLst>
                  <a:ext uri="{FF2B5EF4-FFF2-40B4-BE49-F238E27FC236}">
                    <a16:creationId xmlns:a16="http://schemas.microsoft.com/office/drawing/2014/main" id="{2527EDB0-B13C-2062-BA2E-8884114160EC}"/>
                  </a:ext>
                </a:extLst>
              </p14:cNvPr>
              <p14:cNvContentPartPr/>
              <p14:nvPr/>
            </p14:nvContentPartPr>
            <p14:xfrm>
              <a:off x="6564340" y="4778525"/>
              <a:ext cx="74880" cy="177840"/>
            </p14:xfrm>
          </p:contentPart>
        </mc:Choice>
        <mc:Fallback xmlns="">
          <p:pic>
            <p:nvPicPr>
              <p:cNvPr id="1527" name="Ink 1526">
                <a:extLst>
                  <a:ext uri="{FF2B5EF4-FFF2-40B4-BE49-F238E27FC236}">
                    <a16:creationId xmlns:a16="http://schemas.microsoft.com/office/drawing/2014/main" id="{2527EDB0-B13C-2062-BA2E-8884114160E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546426" y="4742598"/>
                <a:ext cx="110349" cy="2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28" name="Ink 1527">
                <a:extLst>
                  <a:ext uri="{FF2B5EF4-FFF2-40B4-BE49-F238E27FC236}">
                    <a16:creationId xmlns:a16="http://schemas.microsoft.com/office/drawing/2014/main" id="{CD831811-1F08-42CD-3E21-7DD96A741359}"/>
                  </a:ext>
                </a:extLst>
              </p14:cNvPr>
              <p14:cNvContentPartPr/>
              <p14:nvPr/>
            </p14:nvContentPartPr>
            <p14:xfrm>
              <a:off x="6563620" y="4802645"/>
              <a:ext cx="16560" cy="134280"/>
            </p14:xfrm>
          </p:contentPart>
        </mc:Choice>
        <mc:Fallback xmlns="">
          <p:pic>
            <p:nvPicPr>
              <p:cNvPr id="1528" name="Ink 1527">
                <a:extLst>
                  <a:ext uri="{FF2B5EF4-FFF2-40B4-BE49-F238E27FC236}">
                    <a16:creationId xmlns:a16="http://schemas.microsoft.com/office/drawing/2014/main" id="{CD831811-1F08-42CD-3E21-7DD96A74135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545620" y="4766645"/>
                <a:ext cx="52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9" name="Ink 1528">
                <a:extLst>
                  <a:ext uri="{FF2B5EF4-FFF2-40B4-BE49-F238E27FC236}">
                    <a16:creationId xmlns:a16="http://schemas.microsoft.com/office/drawing/2014/main" id="{A765EADC-954C-7C86-CDBE-86CF42B62124}"/>
                  </a:ext>
                </a:extLst>
              </p14:cNvPr>
              <p14:cNvContentPartPr/>
              <p14:nvPr/>
            </p14:nvContentPartPr>
            <p14:xfrm>
              <a:off x="6575860" y="4829285"/>
              <a:ext cx="24840" cy="131040"/>
            </p14:xfrm>
          </p:contentPart>
        </mc:Choice>
        <mc:Fallback xmlns="">
          <p:pic>
            <p:nvPicPr>
              <p:cNvPr id="1529" name="Ink 1528">
                <a:extLst>
                  <a:ext uri="{FF2B5EF4-FFF2-40B4-BE49-F238E27FC236}">
                    <a16:creationId xmlns:a16="http://schemas.microsoft.com/office/drawing/2014/main" id="{A765EADC-954C-7C86-CDBE-86CF42B6212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557860" y="4793285"/>
                <a:ext cx="60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0" name="Ink 1529">
                <a:extLst>
                  <a:ext uri="{FF2B5EF4-FFF2-40B4-BE49-F238E27FC236}">
                    <a16:creationId xmlns:a16="http://schemas.microsoft.com/office/drawing/2014/main" id="{3F326EB3-A9A4-C3B5-F40D-6E679954BCDC}"/>
                  </a:ext>
                </a:extLst>
              </p14:cNvPr>
              <p14:cNvContentPartPr/>
              <p14:nvPr/>
            </p14:nvContentPartPr>
            <p14:xfrm>
              <a:off x="6092740" y="4732085"/>
              <a:ext cx="507960" cy="204840"/>
            </p14:xfrm>
          </p:contentPart>
        </mc:Choice>
        <mc:Fallback xmlns="">
          <p:pic>
            <p:nvPicPr>
              <p:cNvPr id="1530" name="Ink 1529">
                <a:extLst>
                  <a:ext uri="{FF2B5EF4-FFF2-40B4-BE49-F238E27FC236}">
                    <a16:creationId xmlns:a16="http://schemas.microsoft.com/office/drawing/2014/main" id="{3F326EB3-A9A4-C3B5-F40D-6E679954BCD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74740" y="4696022"/>
                <a:ext cx="543600" cy="27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31" name="Ink 1530">
                <a:extLst>
                  <a:ext uri="{FF2B5EF4-FFF2-40B4-BE49-F238E27FC236}">
                    <a16:creationId xmlns:a16="http://schemas.microsoft.com/office/drawing/2014/main" id="{209C053B-94A6-87B7-9AE7-6E01B1984DFB}"/>
                  </a:ext>
                </a:extLst>
              </p14:cNvPr>
              <p14:cNvContentPartPr/>
              <p14:nvPr/>
            </p14:nvContentPartPr>
            <p14:xfrm>
              <a:off x="6585220" y="4473965"/>
              <a:ext cx="54360" cy="293040"/>
            </p14:xfrm>
          </p:contentPart>
        </mc:Choice>
        <mc:Fallback xmlns="">
          <p:pic>
            <p:nvPicPr>
              <p:cNvPr id="1531" name="Ink 1530">
                <a:extLst>
                  <a:ext uri="{FF2B5EF4-FFF2-40B4-BE49-F238E27FC236}">
                    <a16:creationId xmlns:a16="http://schemas.microsoft.com/office/drawing/2014/main" id="{209C053B-94A6-87B7-9AE7-6E01B1984DF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567220" y="4437965"/>
                <a:ext cx="900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2" name="Ink 1531">
                <a:extLst>
                  <a:ext uri="{FF2B5EF4-FFF2-40B4-BE49-F238E27FC236}">
                    <a16:creationId xmlns:a16="http://schemas.microsoft.com/office/drawing/2014/main" id="{001E4F64-FCCE-DAF6-9A5A-A0EDF44207EB}"/>
                  </a:ext>
                </a:extLst>
              </p14:cNvPr>
              <p14:cNvContentPartPr/>
              <p14:nvPr/>
            </p14:nvContentPartPr>
            <p14:xfrm>
              <a:off x="6599980" y="4581965"/>
              <a:ext cx="5400" cy="111600"/>
            </p14:xfrm>
          </p:contentPart>
        </mc:Choice>
        <mc:Fallback xmlns="">
          <p:pic>
            <p:nvPicPr>
              <p:cNvPr id="1532" name="Ink 1531">
                <a:extLst>
                  <a:ext uri="{FF2B5EF4-FFF2-40B4-BE49-F238E27FC236}">
                    <a16:creationId xmlns:a16="http://schemas.microsoft.com/office/drawing/2014/main" id="{001E4F64-FCCE-DAF6-9A5A-A0EDF44207E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581980" y="4545965"/>
                <a:ext cx="41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35" name="Ink 1534">
                <a:extLst>
                  <a:ext uri="{FF2B5EF4-FFF2-40B4-BE49-F238E27FC236}">
                    <a16:creationId xmlns:a16="http://schemas.microsoft.com/office/drawing/2014/main" id="{E9D320BC-72C9-A73E-ED68-4C8FC9BAFE9C}"/>
                  </a:ext>
                </a:extLst>
              </p14:cNvPr>
              <p14:cNvContentPartPr/>
              <p14:nvPr/>
            </p14:nvContentPartPr>
            <p14:xfrm>
              <a:off x="6590260" y="4687085"/>
              <a:ext cx="66960" cy="99360"/>
            </p14:xfrm>
          </p:contentPart>
        </mc:Choice>
        <mc:Fallback xmlns="">
          <p:pic>
            <p:nvPicPr>
              <p:cNvPr id="1535" name="Ink 1534">
                <a:extLst>
                  <a:ext uri="{FF2B5EF4-FFF2-40B4-BE49-F238E27FC236}">
                    <a16:creationId xmlns:a16="http://schemas.microsoft.com/office/drawing/2014/main" id="{E9D320BC-72C9-A73E-ED68-4C8FC9BAFE9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572260" y="4651085"/>
                <a:ext cx="102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39" name="Ink 1538">
                <a:extLst>
                  <a:ext uri="{FF2B5EF4-FFF2-40B4-BE49-F238E27FC236}">
                    <a16:creationId xmlns:a16="http://schemas.microsoft.com/office/drawing/2014/main" id="{47C67D74-8DBC-18EA-579F-8FBFD3F2F2D5}"/>
                  </a:ext>
                </a:extLst>
              </p14:cNvPr>
              <p14:cNvContentPartPr/>
              <p14:nvPr/>
            </p14:nvContentPartPr>
            <p14:xfrm>
              <a:off x="6682420" y="4547405"/>
              <a:ext cx="360" cy="360"/>
            </p14:xfrm>
          </p:contentPart>
        </mc:Choice>
        <mc:Fallback xmlns="">
          <p:pic>
            <p:nvPicPr>
              <p:cNvPr id="1539" name="Ink 1538">
                <a:extLst>
                  <a:ext uri="{FF2B5EF4-FFF2-40B4-BE49-F238E27FC236}">
                    <a16:creationId xmlns:a16="http://schemas.microsoft.com/office/drawing/2014/main" id="{47C67D74-8DBC-18EA-579F-8FBFD3F2F2D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664420" y="451140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40" name="Ink 1539">
                <a:extLst>
                  <a:ext uri="{FF2B5EF4-FFF2-40B4-BE49-F238E27FC236}">
                    <a16:creationId xmlns:a16="http://schemas.microsoft.com/office/drawing/2014/main" id="{E99BA6B9-15D1-AD6B-B4D8-63EA4EE4A578}"/>
                  </a:ext>
                </a:extLst>
              </p14:cNvPr>
              <p14:cNvContentPartPr/>
              <p14:nvPr/>
            </p14:nvContentPartPr>
            <p14:xfrm>
              <a:off x="6627700" y="4547405"/>
              <a:ext cx="36000" cy="55440"/>
            </p14:xfrm>
          </p:contentPart>
        </mc:Choice>
        <mc:Fallback xmlns="">
          <p:pic>
            <p:nvPicPr>
              <p:cNvPr id="1540" name="Ink 1539">
                <a:extLst>
                  <a:ext uri="{FF2B5EF4-FFF2-40B4-BE49-F238E27FC236}">
                    <a16:creationId xmlns:a16="http://schemas.microsoft.com/office/drawing/2014/main" id="{E99BA6B9-15D1-AD6B-B4D8-63EA4EE4A57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609700" y="4511170"/>
                <a:ext cx="71640" cy="12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41" name="Ink 1540">
                <a:extLst>
                  <a:ext uri="{FF2B5EF4-FFF2-40B4-BE49-F238E27FC236}">
                    <a16:creationId xmlns:a16="http://schemas.microsoft.com/office/drawing/2014/main" id="{7245ACAE-D59D-D162-0730-27B290522002}"/>
                  </a:ext>
                </a:extLst>
              </p14:cNvPr>
              <p14:cNvContentPartPr/>
              <p14:nvPr/>
            </p14:nvContentPartPr>
            <p14:xfrm>
              <a:off x="6571900" y="4552445"/>
              <a:ext cx="47880" cy="10800"/>
            </p14:xfrm>
          </p:contentPart>
        </mc:Choice>
        <mc:Fallback xmlns="">
          <p:pic>
            <p:nvPicPr>
              <p:cNvPr id="1541" name="Ink 1540">
                <a:extLst>
                  <a:ext uri="{FF2B5EF4-FFF2-40B4-BE49-F238E27FC236}">
                    <a16:creationId xmlns:a16="http://schemas.microsoft.com/office/drawing/2014/main" id="{7245ACAE-D59D-D162-0730-27B29052200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553900" y="4516445"/>
                <a:ext cx="83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42" name="Ink 1541">
                <a:extLst>
                  <a:ext uri="{FF2B5EF4-FFF2-40B4-BE49-F238E27FC236}">
                    <a16:creationId xmlns:a16="http://schemas.microsoft.com/office/drawing/2014/main" id="{014AE287-AD99-FAF5-7CA4-878EEC853483}"/>
                  </a:ext>
                </a:extLst>
              </p14:cNvPr>
              <p14:cNvContentPartPr/>
              <p14:nvPr/>
            </p14:nvContentPartPr>
            <p14:xfrm>
              <a:off x="6033700" y="4741445"/>
              <a:ext cx="342360" cy="99720"/>
            </p14:xfrm>
          </p:contentPart>
        </mc:Choice>
        <mc:Fallback xmlns="">
          <p:pic>
            <p:nvPicPr>
              <p:cNvPr id="1542" name="Ink 1541">
                <a:extLst>
                  <a:ext uri="{FF2B5EF4-FFF2-40B4-BE49-F238E27FC236}">
                    <a16:creationId xmlns:a16="http://schemas.microsoft.com/office/drawing/2014/main" id="{014AE287-AD99-FAF5-7CA4-878EEC85348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015700" y="4705315"/>
                <a:ext cx="378000" cy="17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45" name="Ink 1544">
                <a:extLst>
                  <a:ext uri="{FF2B5EF4-FFF2-40B4-BE49-F238E27FC236}">
                    <a16:creationId xmlns:a16="http://schemas.microsoft.com/office/drawing/2014/main" id="{1E11FDE8-358B-0A60-B192-3266CBC4B3E1}"/>
                  </a:ext>
                </a:extLst>
              </p14:cNvPr>
              <p14:cNvContentPartPr/>
              <p14:nvPr/>
            </p14:nvContentPartPr>
            <p14:xfrm>
              <a:off x="6536620" y="5004605"/>
              <a:ext cx="111960" cy="5040"/>
            </p14:xfrm>
          </p:contentPart>
        </mc:Choice>
        <mc:Fallback xmlns="">
          <p:pic>
            <p:nvPicPr>
              <p:cNvPr id="1545" name="Ink 1544">
                <a:extLst>
                  <a:ext uri="{FF2B5EF4-FFF2-40B4-BE49-F238E27FC236}">
                    <a16:creationId xmlns:a16="http://schemas.microsoft.com/office/drawing/2014/main" id="{1E11FDE8-358B-0A60-B192-3266CBC4B3E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518620" y="4971005"/>
                <a:ext cx="147600" cy="7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546" name="Ink 1545">
                <a:extLst>
                  <a:ext uri="{FF2B5EF4-FFF2-40B4-BE49-F238E27FC236}">
                    <a16:creationId xmlns:a16="http://schemas.microsoft.com/office/drawing/2014/main" id="{21D42C63-586E-0525-CCBA-2ACF9E69C550}"/>
                  </a:ext>
                </a:extLst>
              </p14:cNvPr>
              <p14:cNvContentPartPr/>
              <p14:nvPr/>
            </p14:nvContentPartPr>
            <p14:xfrm>
              <a:off x="-1381565" y="3909998"/>
              <a:ext cx="360" cy="360"/>
            </p14:xfrm>
          </p:contentPart>
        </mc:Choice>
        <mc:Fallback xmlns="">
          <p:pic>
            <p:nvPicPr>
              <p:cNvPr id="1546" name="Ink 1545">
                <a:extLst>
                  <a:ext uri="{FF2B5EF4-FFF2-40B4-BE49-F238E27FC236}">
                    <a16:creationId xmlns:a16="http://schemas.microsoft.com/office/drawing/2014/main" id="{21D42C63-586E-0525-CCBA-2ACF9E69C55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-1399565" y="387399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547" name="Ink 1546">
                <a:extLst>
                  <a:ext uri="{FF2B5EF4-FFF2-40B4-BE49-F238E27FC236}">
                    <a16:creationId xmlns:a16="http://schemas.microsoft.com/office/drawing/2014/main" id="{929DD36F-C3B1-E501-9A9A-2B24842F87B8}"/>
                  </a:ext>
                </a:extLst>
              </p14:cNvPr>
              <p14:cNvContentPartPr/>
              <p14:nvPr/>
            </p14:nvContentPartPr>
            <p14:xfrm>
              <a:off x="6655435" y="4532798"/>
              <a:ext cx="37440" cy="118080"/>
            </p14:xfrm>
          </p:contentPart>
        </mc:Choice>
        <mc:Fallback xmlns="">
          <p:pic>
            <p:nvPicPr>
              <p:cNvPr id="1547" name="Ink 1546">
                <a:extLst>
                  <a:ext uri="{FF2B5EF4-FFF2-40B4-BE49-F238E27FC236}">
                    <a16:creationId xmlns:a16="http://schemas.microsoft.com/office/drawing/2014/main" id="{929DD36F-C3B1-E501-9A9A-2B24842F87B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637435" y="4496907"/>
                <a:ext cx="73080" cy="18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548" name="Ink 1547">
                <a:extLst>
                  <a:ext uri="{FF2B5EF4-FFF2-40B4-BE49-F238E27FC236}">
                    <a16:creationId xmlns:a16="http://schemas.microsoft.com/office/drawing/2014/main" id="{42C63E48-AD5C-3B4B-042E-5AAE369D0617}"/>
                  </a:ext>
                </a:extLst>
              </p14:cNvPr>
              <p14:cNvContentPartPr/>
              <p14:nvPr/>
            </p14:nvContentPartPr>
            <p14:xfrm>
              <a:off x="4609504" y="4421181"/>
              <a:ext cx="360" cy="360"/>
            </p14:xfrm>
          </p:contentPart>
        </mc:Choice>
        <mc:Fallback xmlns="">
          <p:pic>
            <p:nvPicPr>
              <p:cNvPr id="1548" name="Ink 1547">
                <a:extLst>
                  <a:ext uri="{FF2B5EF4-FFF2-40B4-BE49-F238E27FC236}">
                    <a16:creationId xmlns:a16="http://schemas.microsoft.com/office/drawing/2014/main" id="{42C63E48-AD5C-3B4B-042E-5AAE369D061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591504" y="4385181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549" name="TextBox 1548">
            <a:extLst>
              <a:ext uri="{FF2B5EF4-FFF2-40B4-BE49-F238E27FC236}">
                <a16:creationId xmlns:a16="http://schemas.microsoft.com/office/drawing/2014/main" id="{1BD18A05-0C08-CA3D-1244-97250B6CCAB8}"/>
              </a:ext>
            </a:extLst>
          </p:cNvPr>
          <p:cNvSpPr txBox="1"/>
          <p:nvPr/>
        </p:nvSpPr>
        <p:spPr>
          <a:xfrm>
            <a:off x="5337539" y="4596774"/>
            <a:ext cx="537883" cy="246221"/>
          </a:xfrm>
          <a:prstGeom prst="rect">
            <a:avLst/>
          </a:prstGeom>
          <a:solidFill>
            <a:srgbClr val="0768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Lewis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551" name="Ink 1550">
                <a:extLst>
                  <a:ext uri="{FF2B5EF4-FFF2-40B4-BE49-F238E27FC236}">
                    <a16:creationId xmlns:a16="http://schemas.microsoft.com/office/drawing/2014/main" id="{E2069E28-14F9-386D-E5B1-02E9ABDD428F}"/>
                  </a:ext>
                </a:extLst>
              </p14:cNvPr>
              <p14:cNvContentPartPr/>
              <p14:nvPr/>
            </p14:nvContentPartPr>
            <p14:xfrm>
              <a:off x="4598598" y="3323689"/>
              <a:ext cx="204840" cy="16560"/>
            </p14:xfrm>
          </p:contentPart>
        </mc:Choice>
        <mc:Fallback xmlns="">
          <p:pic>
            <p:nvPicPr>
              <p:cNvPr id="1551" name="Ink 1550">
                <a:extLst>
                  <a:ext uri="{FF2B5EF4-FFF2-40B4-BE49-F238E27FC236}">
                    <a16:creationId xmlns:a16="http://schemas.microsoft.com/office/drawing/2014/main" id="{E2069E28-14F9-386D-E5B1-02E9ABDD428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508598" y="-4956311"/>
                <a:ext cx="384480" cy="165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553" name="Ink 1552">
                <a:extLst>
                  <a:ext uri="{FF2B5EF4-FFF2-40B4-BE49-F238E27FC236}">
                    <a16:creationId xmlns:a16="http://schemas.microsoft.com/office/drawing/2014/main" id="{99BD988C-7867-839C-596C-63027B215F2D}"/>
                  </a:ext>
                </a:extLst>
              </p14:cNvPr>
              <p14:cNvContentPartPr/>
              <p14:nvPr/>
            </p14:nvContentPartPr>
            <p14:xfrm>
              <a:off x="4571598" y="3479929"/>
              <a:ext cx="145800" cy="145800"/>
            </p14:xfrm>
          </p:contentPart>
        </mc:Choice>
        <mc:Fallback xmlns="">
          <p:pic>
            <p:nvPicPr>
              <p:cNvPr id="1553" name="Ink 1552">
                <a:extLst>
                  <a:ext uri="{FF2B5EF4-FFF2-40B4-BE49-F238E27FC236}">
                    <a16:creationId xmlns:a16="http://schemas.microsoft.com/office/drawing/2014/main" id="{99BD988C-7867-839C-596C-63027B215F2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481598" y="3299929"/>
                <a:ext cx="32544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554" name="Ink 1553">
                <a:extLst>
                  <a:ext uri="{FF2B5EF4-FFF2-40B4-BE49-F238E27FC236}">
                    <a16:creationId xmlns:a16="http://schemas.microsoft.com/office/drawing/2014/main" id="{0BB91787-BE43-B843-0553-7D80B39D4202}"/>
                  </a:ext>
                </a:extLst>
              </p14:cNvPr>
              <p14:cNvContentPartPr/>
              <p14:nvPr/>
            </p14:nvContentPartPr>
            <p14:xfrm>
              <a:off x="4591038" y="3743449"/>
              <a:ext cx="2520" cy="6840"/>
            </p14:xfrm>
          </p:contentPart>
        </mc:Choice>
        <mc:Fallback xmlns="">
          <p:pic>
            <p:nvPicPr>
              <p:cNvPr id="1554" name="Ink 1553">
                <a:extLst>
                  <a:ext uri="{FF2B5EF4-FFF2-40B4-BE49-F238E27FC236}">
                    <a16:creationId xmlns:a16="http://schemas.microsoft.com/office/drawing/2014/main" id="{0BB91787-BE43-B843-0553-7D80B39D420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501038" y="3563449"/>
                <a:ext cx="182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555" name="Ink 1554">
                <a:extLst>
                  <a:ext uri="{FF2B5EF4-FFF2-40B4-BE49-F238E27FC236}">
                    <a16:creationId xmlns:a16="http://schemas.microsoft.com/office/drawing/2014/main" id="{0EDB64B4-DDB3-ADDE-A10A-3A86ACD0D7B8}"/>
                  </a:ext>
                </a:extLst>
              </p14:cNvPr>
              <p14:cNvContentPartPr/>
              <p14:nvPr/>
            </p14:nvContentPartPr>
            <p14:xfrm>
              <a:off x="4582398" y="3738049"/>
              <a:ext cx="177840" cy="16200"/>
            </p14:xfrm>
          </p:contentPart>
        </mc:Choice>
        <mc:Fallback xmlns="">
          <p:pic>
            <p:nvPicPr>
              <p:cNvPr id="1555" name="Ink 1554">
                <a:extLst>
                  <a:ext uri="{FF2B5EF4-FFF2-40B4-BE49-F238E27FC236}">
                    <a16:creationId xmlns:a16="http://schemas.microsoft.com/office/drawing/2014/main" id="{0EDB64B4-DDB3-ADDE-A10A-3A86ACD0D7B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492398" y="3558049"/>
                <a:ext cx="3574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556" name="Ink 1555">
                <a:extLst>
                  <a:ext uri="{FF2B5EF4-FFF2-40B4-BE49-F238E27FC236}">
                    <a16:creationId xmlns:a16="http://schemas.microsoft.com/office/drawing/2014/main" id="{1B907CF9-21A1-D585-1FE2-78DECB9CD2FA}"/>
                  </a:ext>
                </a:extLst>
              </p14:cNvPr>
              <p14:cNvContentPartPr/>
              <p14:nvPr/>
            </p14:nvContentPartPr>
            <p14:xfrm>
              <a:off x="4668438" y="3743449"/>
              <a:ext cx="172080" cy="16560"/>
            </p14:xfrm>
          </p:contentPart>
        </mc:Choice>
        <mc:Fallback xmlns="">
          <p:pic>
            <p:nvPicPr>
              <p:cNvPr id="1556" name="Ink 1555">
                <a:extLst>
                  <a:ext uri="{FF2B5EF4-FFF2-40B4-BE49-F238E27FC236}">
                    <a16:creationId xmlns:a16="http://schemas.microsoft.com/office/drawing/2014/main" id="{1B907CF9-21A1-D585-1FE2-78DECB9CD2F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578249" y="3563449"/>
                <a:ext cx="352097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557" name="Ink 1556">
                <a:extLst>
                  <a:ext uri="{FF2B5EF4-FFF2-40B4-BE49-F238E27FC236}">
                    <a16:creationId xmlns:a16="http://schemas.microsoft.com/office/drawing/2014/main" id="{4D0DC074-0E6F-9282-B49F-9EFCB640BB2B}"/>
                  </a:ext>
                </a:extLst>
              </p14:cNvPr>
              <p14:cNvContentPartPr/>
              <p14:nvPr/>
            </p14:nvContentPartPr>
            <p14:xfrm>
              <a:off x="4587798" y="3318649"/>
              <a:ext cx="360" cy="360"/>
            </p14:xfrm>
          </p:contentPart>
        </mc:Choice>
        <mc:Fallback xmlns="">
          <p:pic>
            <p:nvPicPr>
              <p:cNvPr id="1557" name="Ink 1556">
                <a:extLst>
                  <a:ext uri="{FF2B5EF4-FFF2-40B4-BE49-F238E27FC236}">
                    <a16:creationId xmlns:a16="http://schemas.microsoft.com/office/drawing/2014/main" id="{4D0DC074-0E6F-9282-B49F-9EFCB640BB2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497798" y="313864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558" name="Ink 1557">
                <a:extLst>
                  <a:ext uri="{FF2B5EF4-FFF2-40B4-BE49-F238E27FC236}">
                    <a16:creationId xmlns:a16="http://schemas.microsoft.com/office/drawing/2014/main" id="{5E27BC08-06D4-3C0B-CD44-54A9238F8354}"/>
                  </a:ext>
                </a:extLst>
              </p14:cNvPr>
              <p14:cNvContentPartPr/>
              <p14:nvPr/>
            </p14:nvContentPartPr>
            <p14:xfrm>
              <a:off x="4749078" y="3415489"/>
              <a:ext cx="24120" cy="30240"/>
            </p14:xfrm>
          </p:contentPart>
        </mc:Choice>
        <mc:Fallback xmlns="">
          <p:pic>
            <p:nvPicPr>
              <p:cNvPr id="1558" name="Ink 1557">
                <a:extLst>
                  <a:ext uri="{FF2B5EF4-FFF2-40B4-BE49-F238E27FC236}">
                    <a16:creationId xmlns:a16="http://schemas.microsoft.com/office/drawing/2014/main" id="{5E27BC08-06D4-3C0B-CD44-54A9238F835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657714" y="3235489"/>
                <a:ext cx="206482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559" name="Ink 1558">
                <a:extLst>
                  <a:ext uri="{FF2B5EF4-FFF2-40B4-BE49-F238E27FC236}">
                    <a16:creationId xmlns:a16="http://schemas.microsoft.com/office/drawing/2014/main" id="{21340223-B687-5D2A-81C1-090E11D6AA31}"/>
                  </a:ext>
                </a:extLst>
              </p14:cNvPr>
              <p14:cNvContentPartPr/>
              <p14:nvPr/>
            </p14:nvContentPartPr>
            <p14:xfrm>
              <a:off x="4878318" y="3893929"/>
              <a:ext cx="360" cy="360"/>
            </p14:xfrm>
          </p:contentPart>
        </mc:Choice>
        <mc:Fallback xmlns="">
          <p:pic>
            <p:nvPicPr>
              <p:cNvPr id="1559" name="Ink 1558">
                <a:extLst>
                  <a:ext uri="{FF2B5EF4-FFF2-40B4-BE49-F238E27FC236}">
                    <a16:creationId xmlns:a16="http://schemas.microsoft.com/office/drawing/2014/main" id="{21340223-B687-5D2A-81C1-090E11D6AA3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788318" y="37139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560" name="Ink 1559">
                <a:extLst>
                  <a:ext uri="{FF2B5EF4-FFF2-40B4-BE49-F238E27FC236}">
                    <a16:creationId xmlns:a16="http://schemas.microsoft.com/office/drawing/2014/main" id="{2B13D7CC-5691-A88C-9C88-A09E319F76C3}"/>
                  </a:ext>
                </a:extLst>
              </p14:cNvPr>
              <p14:cNvContentPartPr/>
              <p14:nvPr/>
            </p14:nvContentPartPr>
            <p14:xfrm>
              <a:off x="4926558" y="4211089"/>
              <a:ext cx="257760" cy="360"/>
            </p14:xfrm>
          </p:contentPart>
        </mc:Choice>
        <mc:Fallback xmlns="">
          <p:pic>
            <p:nvPicPr>
              <p:cNvPr id="1560" name="Ink 1559">
                <a:extLst>
                  <a:ext uri="{FF2B5EF4-FFF2-40B4-BE49-F238E27FC236}">
                    <a16:creationId xmlns:a16="http://schemas.microsoft.com/office/drawing/2014/main" id="{2B13D7CC-5691-A88C-9C88-A09E319F76C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836558" y="4031089"/>
                <a:ext cx="437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562" name="Ink 1561">
                <a:extLst>
                  <a:ext uri="{FF2B5EF4-FFF2-40B4-BE49-F238E27FC236}">
                    <a16:creationId xmlns:a16="http://schemas.microsoft.com/office/drawing/2014/main" id="{C34A014E-1498-05D6-8600-946FFFFD48B4}"/>
                  </a:ext>
                </a:extLst>
              </p14:cNvPr>
              <p14:cNvContentPartPr/>
              <p14:nvPr/>
            </p14:nvContentPartPr>
            <p14:xfrm>
              <a:off x="4916118" y="4243489"/>
              <a:ext cx="347400" cy="360"/>
            </p14:xfrm>
          </p:contentPart>
        </mc:Choice>
        <mc:Fallback xmlns="">
          <p:pic>
            <p:nvPicPr>
              <p:cNvPr id="1562" name="Ink 1561">
                <a:extLst>
                  <a:ext uri="{FF2B5EF4-FFF2-40B4-BE49-F238E27FC236}">
                    <a16:creationId xmlns:a16="http://schemas.microsoft.com/office/drawing/2014/main" id="{C34A014E-1498-05D6-8600-946FFFFD48B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826118" y="4063489"/>
                <a:ext cx="5270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564" name="Ink 1563">
                <a:extLst>
                  <a:ext uri="{FF2B5EF4-FFF2-40B4-BE49-F238E27FC236}">
                    <a16:creationId xmlns:a16="http://schemas.microsoft.com/office/drawing/2014/main" id="{50436307-7277-FCF5-9B4C-3D9643397D66}"/>
                  </a:ext>
                </a:extLst>
              </p14:cNvPr>
              <p14:cNvContentPartPr/>
              <p14:nvPr/>
            </p14:nvContentPartPr>
            <p14:xfrm>
              <a:off x="4653749" y="3202024"/>
              <a:ext cx="299160" cy="360"/>
            </p14:xfrm>
          </p:contentPart>
        </mc:Choice>
        <mc:Fallback xmlns="">
          <p:pic>
            <p:nvPicPr>
              <p:cNvPr id="1564" name="Ink 1563">
                <a:extLst>
                  <a:ext uri="{FF2B5EF4-FFF2-40B4-BE49-F238E27FC236}">
                    <a16:creationId xmlns:a16="http://schemas.microsoft.com/office/drawing/2014/main" id="{50436307-7277-FCF5-9B4C-3D9643397D6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635749" y="3166024"/>
                <a:ext cx="334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565" name="Ink 1564">
                <a:extLst>
                  <a:ext uri="{FF2B5EF4-FFF2-40B4-BE49-F238E27FC236}">
                    <a16:creationId xmlns:a16="http://schemas.microsoft.com/office/drawing/2014/main" id="{C543E855-F589-1DA0-0EC8-D23CD2460711}"/>
                  </a:ext>
                </a:extLst>
              </p14:cNvPr>
              <p14:cNvContentPartPr/>
              <p14:nvPr/>
            </p14:nvContentPartPr>
            <p14:xfrm>
              <a:off x="4881629" y="3186904"/>
              <a:ext cx="95040" cy="4320"/>
            </p14:xfrm>
          </p:contentPart>
        </mc:Choice>
        <mc:Fallback xmlns="">
          <p:pic>
            <p:nvPicPr>
              <p:cNvPr id="1565" name="Ink 1564">
                <a:extLst>
                  <a:ext uri="{FF2B5EF4-FFF2-40B4-BE49-F238E27FC236}">
                    <a16:creationId xmlns:a16="http://schemas.microsoft.com/office/drawing/2014/main" id="{C543E855-F589-1DA0-0EC8-D23CD2460711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863697" y="3150904"/>
                <a:ext cx="130546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566" name="Ink 1565">
                <a:extLst>
                  <a:ext uri="{FF2B5EF4-FFF2-40B4-BE49-F238E27FC236}">
                    <a16:creationId xmlns:a16="http://schemas.microsoft.com/office/drawing/2014/main" id="{8B2F0F70-9EF5-DC3C-3FBB-4036475CD208}"/>
                  </a:ext>
                </a:extLst>
              </p14:cNvPr>
              <p14:cNvContentPartPr/>
              <p14:nvPr/>
            </p14:nvContentPartPr>
            <p14:xfrm>
              <a:off x="4862549" y="3202024"/>
              <a:ext cx="90360" cy="115200"/>
            </p14:xfrm>
          </p:contentPart>
        </mc:Choice>
        <mc:Fallback xmlns="">
          <p:pic>
            <p:nvPicPr>
              <p:cNvPr id="1566" name="Ink 1565">
                <a:extLst>
                  <a:ext uri="{FF2B5EF4-FFF2-40B4-BE49-F238E27FC236}">
                    <a16:creationId xmlns:a16="http://schemas.microsoft.com/office/drawing/2014/main" id="{8B2F0F70-9EF5-DC3C-3FBB-4036475CD20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844549" y="3166024"/>
                <a:ext cx="126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568" name="Ink 1567">
                <a:extLst>
                  <a:ext uri="{FF2B5EF4-FFF2-40B4-BE49-F238E27FC236}">
                    <a16:creationId xmlns:a16="http://schemas.microsoft.com/office/drawing/2014/main" id="{EC975C3A-E2C9-7B77-1270-BD97D7A0175D}"/>
                  </a:ext>
                </a:extLst>
              </p14:cNvPr>
              <p14:cNvContentPartPr/>
              <p14:nvPr/>
            </p14:nvContentPartPr>
            <p14:xfrm>
              <a:off x="4840589" y="3563824"/>
              <a:ext cx="149040" cy="34200"/>
            </p14:xfrm>
          </p:contentPart>
        </mc:Choice>
        <mc:Fallback xmlns="">
          <p:pic>
            <p:nvPicPr>
              <p:cNvPr id="1568" name="Ink 1567">
                <a:extLst>
                  <a:ext uri="{FF2B5EF4-FFF2-40B4-BE49-F238E27FC236}">
                    <a16:creationId xmlns:a16="http://schemas.microsoft.com/office/drawing/2014/main" id="{EC975C3A-E2C9-7B77-1270-BD97D7A0175D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822589" y="3527824"/>
                <a:ext cx="1846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569" name="Ink 1568">
                <a:extLst>
                  <a:ext uri="{FF2B5EF4-FFF2-40B4-BE49-F238E27FC236}">
                    <a16:creationId xmlns:a16="http://schemas.microsoft.com/office/drawing/2014/main" id="{4289A321-2DFB-E34B-1CCB-43A96436AD5B}"/>
                  </a:ext>
                </a:extLst>
              </p14:cNvPr>
              <p14:cNvContentPartPr/>
              <p14:nvPr/>
            </p14:nvContentPartPr>
            <p14:xfrm>
              <a:off x="4926269" y="3571744"/>
              <a:ext cx="360" cy="360"/>
            </p14:xfrm>
          </p:contentPart>
        </mc:Choice>
        <mc:Fallback xmlns="">
          <p:pic>
            <p:nvPicPr>
              <p:cNvPr id="1569" name="Ink 1568">
                <a:extLst>
                  <a:ext uri="{FF2B5EF4-FFF2-40B4-BE49-F238E27FC236}">
                    <a16:creationId xmlns:a16="http://schemas.microsoft.com/office/drawing/2014/main" id="{4289A321-2DFB-E34B-1CCB-43A96436AD5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908269" y="353574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570" name="Ink 1569">
                <a:extLst>
                  <a:ext uri="{FF2B5EF4-FFF2-40B4-BE49-F238E27FC236}">
                    <a16:creationId xmlns:a16="http://schemas.microsoft.com/office/drawing/2014/main" id="{C401EA69-3D33-29EE-1834-C985415C03E3}"/>
                  </a:ext>
                </a:extLst>
              </p14:cNvPr>
              <p14:cNvContentPartPr/>
              <p14:nvPr/>
            </p14:nvContentPartPr>
            <p14:xfrm>
              <a:off x="4866509" y="3247024"/>
              <a:ext cx="93600" cy="100800"/>
            </p14:xfrm>
          </p:contentPart>
        </mc:Choice>
        <mc:Fallback xmlns="">
          <p:pic>
            <p:nvPicPr>
              <p:cNvPr id="1570" name="Ink 1569">
                <a:extLst>
                  <a:ext uri="{FF2B5EF4-FFF2-40B4-BE49-F238E27FC236}">
                    <a16:creationId xmlns:a16="http://schemas.microsoft.com/office/drawing/2014/main" id="{C401EA69-3D33-29EE-1834-C985415C03E3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848509" y="3210895"/>
                <a:ext cx="129240" cy="17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571" name="Ink 1570">
                <a:extLst>
                  <a:ext uri="{FF2B5EF4-FFF2-40B4-BE49-F238E27FC236}">
                    <a16:creationId xmlns:a16="http://schemas.microsoft.com/office/drawing/2014/main" id="{CD7B80D4-3C9F-58C6-A2BC-CF9FB90AD9BE}"/>
                  </a:ext>
                </a:extLst>
              </p14:cNvPr>
              <p14:cNvContentPartPr/>
              <p14:nvPr/>
            </p14:nvContentPartPr>
            <p14:xfrm>
              <a:off x="4859309" y="3312184"/>
              <a:ext cx="55800" cy="87840"/>
            </p14:xfrm>
          </p:contentPart>
        </mc:Choice>
        <mc:Fallback xmlns="">
          <p:pic>
            <p:nvPicPr>
              <p:cNvPr id="1571" name="Ink 1570">
                <a:extLst>
                  <a:ext uri="{FF2B5EF4-FFF2-40B4-BE49-F238E27FC236}">
                    <a16:creationId xmlns:a16="http://schemas.microsoft.com/office/drawing/2014/main" id="{CD7B80D4-3C9F-58C6-A2BC-CF9FB90AD9B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41309" y="3276184"/>
                <a:ext cx="91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572" name="Ink 1571">
                <a:extLst>
                  <a:ext uri="{FF2B5EF4-FFF2-40B4-BE49-F238E27FC236}">
                    <a16:creationId xmlns:a16="http://schemas.microsoft.com/office/drawing/2014/main" id="{2FA2CD9B-6F07-5E9E-AEEC-1257BF62DD8C}"/>
                  </a:ext>
                </a:extLst>
              </p14:cNvPr>
              <p14:cNvContentPartPr/>
              <p14:nvPr/>
            </p14:nvContentPartPr>
            <p14:xfrm>
              <a:off x="4967309" y="3185104"/>
              <a:ext cx="34920" cy="32400"/>
            </p14:xfrm>
          </p:contentPart>
        </mc:Choice>
        <mc:Fallback xmlns="">
          <p:pic>
            <p:nvPicPr>
              <p:cNvPr id="1572" name="Ink 1571">
                <a:extLst>
                  <a:ext uri="{FF2B5EF4-FFF2-40B4-BE49-F238E27FC236}">
                    <a16:creationId xmlns:a16="http://schemas.microsoft.com/office/drawing/2014/main" id="{2FA2CD9B-6F07-5E9E-AEEC-1257BF62DD8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949493" y="3149104"/>
                <a:ext cx="70196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574" name="Ink 1573">
                <a:extLst>
                  <a:ext uri="{FF2B5EF4-FFF2-40B4-BE49-F238E27FC236}">
                    <a16:creationId xmlns:a16="http://schemas.microsoft.com/office/drawing/2014/main" id="{195FFC45-0687-BC67-B427-FAFAF1B06C37}"/>
                  </a:ext>
                </a:extLst>
              </p14:cNvPr>
              <p14:cNvContentPartPr/>
              <p14:nvPr/>
            </p14:nvContentPartPr>
            <p14:xfrm>
              <a:off x="4918709" y="3351424"/>
              <a:ext cx="288000" cy="123480"/>
            </p14:xfrm>
          </p:contentPart>
        </mc:Choice>
        <mc:Fallback xmlns="">
          <p:pic>
            <p:nvPicPr>
              <p:cNvPr id="1574" name="Ink 1573">
                <a:extLst>
                  <a:ext uri="{FF2B5EF4-FFF2-40B4-BE49-F238E27FC236}">
                    <a16:creationId xmlns:a16="http://schemas.microsoft.com/office/drawing/2014/main" id="{195FFC45-0687-BC67-B427-FAFAF1B06C3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900709" y="3315424"/>
                <a:ext cx="3236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575" name="Ink 1574">
                <a:extLst>
                  <a:ext uri="{FF2B5EF4-FFF2-40B4-BE49-F238E27FC236}">
                    <a16:creationId xmlns:a16="http://schemas.microsoft.com/office/drawing/2014/main" id="{840EF38F-2171-288D-0671-7A653C69945D}"/>
                  </a:ext>
                </a:extLst>
              </p14:cNvPr>
              <p14:cNvContentPartPr/>
              <p14:nvPr/>
            </p14:nvContentPartPr>
            <p14:xfrm>
              <a:off x="5035709" y="3331264"/>
              <a:ext cx="178200" cy="2520"/>
            </p14:xfrm>
          </p:contentPart>
        </mc:Choice>
        <mc:Fallback xmlns="">
          <p:pic>
            <p:nvPicPr>
              <p:cNvPr id="1575" name="Ink 1574">
                <a:extLst>
                  <a:ext uri="{FF2B5EF4-FFF2-40B4-BE49-F238E27FC236}">
                    <a16:creationId xmlns:a16="http://schemas.microsoft.com/office/drawing/2014/main" id="{840EF38F-2171-288D-0671-7A653C69945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017745" y="3299764"/>
                <a:ext cx="213768" cy="65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576" name="Ink 1575">
                <a:extLst>
                  <a:ext uri="{FF2B5EF4-FFF2-40B4-BE49-F238E27FC236}">
                    <a16:creationId xmlns:a16="http://schemas.microsoft.com/office/drawing/2014/main" id="{20D2B450-1275-70A2-9460-E057D97CA6B4}"/>
                  </a:ext>
                </a:extLst>
              </p14:cNvPr>
              <p14:cNvContentPartPr/>
              <p14:nvPr/>
            </p14:nvContentPartPr>
            <p14:xfrm>
              <a:off x="5008349" y="3317584"/>
              <a:ext cx="196560" cy="11520"/>
            </p14:xfrm>
          </p:contentPart>
        </mc:Choice>
        <mc:Fallback xmlns="">
          <p:pic>
            <p:nvPicPr>
              <p:cNvPr id="1576" name="Ink 1575">
                <a:extLst>
                  <a:ext uri="{FF2B5EF4-FFF2-40B4-BE49-F238E27FC236}">
                    <a16:creationId xmlns:a16="http://schemas.microsoft.com/office/drawing/2014/main" id="{20D2B450-1275-70A2-9460-E057D97CA6B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4990316" y="3281584"/>
                <a:ext cx="232265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577" name="Ink 1576">
                <a:extLst>
                  <a:ext uri="{FF2B5EF4-FFF2-40B4-BE49-F238E27FC236}">
                    <a16:creationId xmlns:a16="http://schemas.microsoft.com/office/drawing/2014/main" id="{22F940CD-CA9F-538C-8DEF-F1A1729DC0C8}"/>
                  </a:ext>
                </a:extLst>
              </p14:cNvPr>
              <p14:cNvContentPartPr/>
              <p14:nvPr/>
            </p14:nvContentPartPr>
            <p14:xfrm>
              <a:off x="4973069" y="3339904"/>
              <a:ext cx="192600" cy="28800"/>
            </p14:xfrm>
          </p:contentPart>
        </mc:Choice>
        <mc:Fallback xmlns="">
          <p:pic>
            <p:nvPicPr>
              <p:cNvPr id="1577" name="Ink 1576">
                <a:extLst>
                  <a:ext uri="{FF2B5EF4-FFF2-40B4-BE49-F238E27FC236}">
                    <a16:creationId xmlns:a16="http://schemas.microsoft.com/office/drawing/2014/main" id="{22F940CD-CA9F-538C-8DEF-F1A1729DC0C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955069" y="3303904"/>
                <a:ext cx="228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579" name="Ink 1578">
                <a:extLst>
                  <a:ext uri="{FF2B5EF4-FFF2-40B4-BE49-F238E27FC236}">
                    <a16:creationId xmlns:a16="http://schemas.microsoft.com/office/drawing/2014/main" id="{EF271926-7B9C-4447-4731-AFAC2E0090C6}"/>
                  </a:ext>
                </a:extLst>
              </p14:cNvPr>
              <p14:cNvContentPartPr/>
              <p14:nvPr/>
            </p14:nvContentPartPr>
            <p14:xfrm>
              <a:off x="4941749" y="3396064"/>
              <a:ext cx="63360" cy="41040"/>
            </p14:xfrm>
          </p:contentPart>
        </mc:Choice>
        <mc:Fallback xmlns="">
          <p:pic>
            <p:nvPicPr>
              <p:cNvPr id="1579" name="Ink 1578">
                <a:extLst>
                  <a:ext uri="{FF2B5EF4-FFF2-40B4-BE49-F238E27FC236}">
                    <a16:creationId xmlns:a16="http://schemas.microsoft.com/office/drawing/2014/main" id="{EF271926-7B9C-4447-4731-AFAC2E0090C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923749" y="3360064"/>
                <a:ext cx="99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580" name="Ink 1579">
                <a:extLst>
                  <a:ext uri="{FF2B5EF4-FFF2-40B4-BE49-F238E27FC236}">
                    <a16:creationId xmlns:a16="http://schemas.microsoft.com/office/drawing/2014/main" id="{FE2BB350-651C-1C25-C165-1E1BAFAD4D6A}"/>
                  </a:ext>
                </a:extLst>
              </p14:cNvPr>
              <p14:cNvContentPartPr/>
              <p14:nvPr/>
            </p14:nvContentPartPr>
            <p14:xfrm>
              <a:off x="4963709" y="3373384"/>
              <a:ext cx="235080" cy="109080"/>
            </p14:xfrm>
          </p:contentPart>
        </mc:Choice>
        <mc:Fallback xmlns="">
          <p:pic>
            <p:nvPicPr>
              <p:cNvPr id="1580" name="Ink 1579">
                <a:extLst>
                  <a:ext uri="{FF2B5EF4-FFF2-40B4-BE49-F238E27FC236}">
                    <a16:creationId xmlns:a16="http://schemas.microsoft.com/office/drawing/2014/main" id="{FE2BB350-651C-1C25-C165-1E1BAFAD4D6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945737" y="3337384"/>
                <a:ext cx="270666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581" name="Ink 1580">
                <a:extLst>
                  <a:ext uri="{FF2B5EF4-FFF2-40B4-BE49-F238E27FC236}">
                    <a16:creationId xmlns:a16="http://schemas.microsoft.com/office/drawing/2014/main" id="{613FCCB2-095B-9D4A-47CA-8889CC215A43}"/>
                  </a:ext>
                </a:extLst>
              </p14:cNvPr>
              <p14:cNvContentPartPr/>
              <p14:nvPr/>
            </p14:nvContentPartPr>
            <p14:xfrm>
              <a:off x="5213549" y="3414784"/>
              <a:ext cx="360" cy="360"/>
            </p14:xfrm>
          </p:contentPart>
        </mc:Choice>
        <mc:Fallback xmlns="">
          <p:pic>
            <p:nvPicPr>
              <p:cNvPr id="1581" name="Ink 1580">
                <a:extLst>
                  <a:ext uri="{FF2B5EF4-FFF2-40B4-BE49-F238E27FC236}">
                    <a16:creationId xmlns:a16="http://schemas.microsoft.com/office/drawing/2014/main" id="{613FCCB2-095B-9D4A-47CA-8889CC215A4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195549" y="337878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582" name="Ink 1581">
                <a:extLst>
                  <a:ext uri="{FF2B5EF4-FFF2-40B4-BE49-F238E27FC236}">
                    <a16:creationId xmlns:a16="http://schemas.microsoft.com/office/drawing/2014/main" id="{3D357473-5467-877D-C8EB-C2359CFBADB8}"/>
                  </a:ext>
                </a:extLst>
              </p14:cNvPr>
              <p14:cNvContentPartPr/>
              <p14:nvPr/>
            </p14:nvContentPartPr>
            <p14:xfrm>
              <a:off x="5206349" y="3425944"/>
              <a:ext cx="360" cy="360"/>
            </p14:xfrm>
          </p:contentPart>
        </mc:Choice>
        <mc:Fallback xmlns="">
          <p:pic>
            <p:nvPicPr>
              <p:cNvPr id="1582" name="Ink 1581">
                <a:extLst>
                  <a:ext uri="{FF2B5EF4-FFF2-40B4-BE49-F238E27FC236}">
                    <a16:creationId xmlns:a16="http://schemas.microsoft.com/office/drawing/2014/main" id="{3D357473-5467-877D-C8EB-C2359CFBADB8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188349" y="338994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583" name="Ink 1582">
                <a:extLst>
                  <a:ext uri="{FF2B5EF4-FFF2-40B4-BE49-F238E27FC236}">
                    <a16:creationId xmlns:a16="http://schemas.microsoft.com/office/drawing/2014/main" id="{3F684044-19F7-2954-5883-6A7413F2D907}"/>
                  </a:ext>
                </a:extLst>
              </p14:cNvPr>
              <p14:cNvContentPartPr/>
              <p14:nvPr/>
            </p14:nvContentPartPr>
            <p14:xfrm>
              <a:off x="4903949" y="3572824"/>
              <a:ext cx="228240" cy="73800"/>
            </p14:xfrm>
          </p:contentPart>
        </mc:Choice>
        <mc:Fallback xmlns="">
          <p:pic>
            <p:nvPicPr>
              <p:cNvPr id="1583" name="Ink 1582">
                <a:extLst>
                  <a:ext uri="{FF2B5EF4-FFF2-40B4-BE49-F238E27FC236}">
                    <a16:creationId xmlns:a16="http://schemas.microsoft.com/office/drawing/2014/main" id="{3F684044-19F7-2954-5883-6A7413F2D907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885921" y="3536824"/>
                <a:ext cx="263936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584" name="Ink 1583">
                <a:extLst>
                  <a:ext uri="{FF2B5EF4-FFF2-40B4-BE49-F238E27FC236}">
                    <a16:creationId xmlns:a16="http://schemas.microsoft.com/office/drawing/2014/main" id="{2D9F488A-C077-6859-91EB-B797B16F2DC2}"/>
                  </a:ext>
                </a:extLst>
              </p14:cNvPr>
              <p14:cNvContentPartPr/>
              <p14:nvPr/>
            </p14:nvContentPartPr>
            <p14:xfrm>
              <a:off x="5011949" y="3465184"/>
              <a:ext cx="185400" cy="106560"/>
            </p14:xfrm>
          </p:contentPart>
        </mc:Choice>
        <mc:Fallback xmlns="">
          <p:pic>
            <p:nvPicPr>
              <p:cNvPr id="1584" name="Ink 1583">
                <a:extLst>
                  <a:ext uri="{FF2B5EF4-FFF2-40B4-BE49-F238E27FC236}">
                    <a16:creationId xmlns:a16="http://schemas.microsoft.com/office/drawing/2014/main" id="{2D9F488A-C077-6859-91EB-B797B16F2DC2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993914" y="3429184"/>
                <a:ext cx="221109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585" name="Ink 1584">
                <a:extLst>
                  <a:ext uri="{FF2B5EF4-FFF2-40B4-BE49-F238E27FC236}">
                    <a16:creationId xmlns:a16="http://schemas.microsoft.com/office/drawing/2014/main" id="{67190C50-1945-260F-7EFF-9368B95C5B4C}"/>
                  </a:ext>
                </a:extLst>
              </p14:cNvPr>
              <p14:cNvContentPartPr/>
              <p14:nvPr/>
            </p14:nvContentPartPr>
            <p14:xfrm>
              <a:off x="4971629" y="3455824"/>
              <a:ext cx="238680" cy="119880"/>
            </p14:xfrm>
          </p:contentPart>
        </mc:Choice>
        <mc:Fallback xmlns="">
          <p:pic>
            <p:nvPicPr>
              <p:cNvPr id="1585" name="Ink 1584">
                <a:extLst>
                  <a:ext uri="{FF2B5EF4-FFF2-40B4-BE49-F238E27FC236}">
                    <a16:creationId xmlns:a16="http://schemas.microsoft.com/office/drawing/2014/main" id="{67190C50-1945-260F-7EFF-9368B95C5B4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53629" y="3419824"/>
                <a:ext cx="2743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586" name="Ink 1585">
                <a:extLst>
                  <a:ext uri="{FF2B5EF4-FFF2-40B4-BE49-F238E27FC236}">
                    <a16:creationId xmlns:a16="http://schemas.microsoft.com/office/drawing/2014/main" id="{18CF21D3-1292-1377-E048-8FA134478E8E}"/>
                  </a:ext>
                </a:extLst>
              </p14:cNvPr>
              <p14:cNvContentPartPr/>
              <p14:nvPr/>
            </p14:nvContentPartPr>
            <p14:xfrm>
              <a:off x="5105549" y="3517744"/>
              <a:ext cx="72360" cy="48240"/>
            </p14:xfrm>
          </p:contentPart>
        </mc:Choice>
        <mc:Fallback xmlns="">
          <p:pic>
            <p:nvPicPr>
              <p:cNvPr id="1586" name="Ink 1585">
                <a:extLst>
                  <a:ext uri="{FF2B5EF4-FFF2-40B4-BE49-F238E27FC236}">
                    <a16:creationId xmlns:a16="http://schemas.microsoft.com/office/drawing/2014/main" id="{18CF21D3-1292-1377-E048-8FA134478E8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087549" y="3482011"/>
                <a:ext cx="108000" cy="11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587" name="Ink 1586">
                <a:extLst>
                  <a:ext uri="{FF2B5EF4-FFF2-40B4-BE49-F238E27FC236}">
                    <a16:creationId xmlns:a16="http://schemas.microsoft.com/office/drawing/2014/main" id="{6F33E328-CC96-C116-CE19-8F728B1DE08A}"/>
                  </a:ext>
                </a:extLst>
              </p14:cNvPr>
              <p14:cNvContentPartPr/>
              <p14:nvPr/>
            </p14:nvContentPartPr>
            <p14:xfrm>
              <a:off x="4915109" y="3583264"/>
              <a:ext cx="228240" cy="88920"/>
            </p14:xfrm>
          </p:contentPart>
        </mc:Choice>
        <mc:Fallback xmlns="">
          <p:pic>
            <p:nvPicPr>
              <p:cNvPr id="1587" name="Ink 1586">
                <a:extLst>
                  <a:ext uri="{FF2B5EF4-FFF2-40B4-BE49-F238E27FC236}">
                    <a16:creationId xmlns:a16="http://schemas.microsoft.com/office/drawing/2014/main" id="{6F33E328-CC96-C116-CE19-8F728B1DE08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897137" y="3547264"/>
                <a:ext cx="263824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588" name="Ink 1587">
                <a:extLst>
                  <a:ext uri="{FF2B5EF4-FFF2-40B4-BE49-F238E27FC236}">
                    <a16:creationId xmlns:a16="http://schemas.microsoft.com/office/drawing/2014/main" id="{EA60BE15-C597-C561-D27C-FB60532C62DF}"/>
                  </a:ext>
                </a:extLst>
              </p14:cNvPr>
              <p14:cNvContentPartPr/>
              <p14:nvPr/>
            </p14:nvContentPartPr>
            <p14:xfrm>
              <a:off x="4911149" y="3659944"/>
              <a:ext cx="159480" cy="61920"/>
            </p14:xfrm>
          </p:contentPart>
        </mc:Choice>
        <mc:Fallback xmlns="">
          <p:pic>
            <p:nvPicPr>
              <p:cNvPr id="1588" name="Ink 1587">
                <a:extLst>
                  <a:ext uri="{FF2B5EF4-FFF2-40B4-BE49-F238E27FC236}">
                    <a16:creationId xmlns:a16="http://schemas.microsoft.com/office/drawing/2014/main" id="{EA60BE15-C597-C561-D27C-FB60532C62D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893108" y="3623944"/>
                <a:ext cx="195201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589" name="Ink 1588">
                <a:extLst>
                  <a:ext uri="{FF2B5EF4-FFF2-40B4-BE49-F238E27FC236}">
                    <a16:creationId xmlns:a16="http://schemas.microsoft.com/office/drawing/2014/main" id="{8C265B18-6FEE-B9DB-C087-144D1C90EFC0}"/>
                  </a:ext>
                </a:extLst>
              </p14:cNvPr>
              <p14:cNvContentPartPr/>
              <p14:nvPr/>
            </p14:nvContentPartPr>
            <p14:xfrm>
              <a:off x="5040389" y="3977824"/>
              <a:ext cx="39240" cy="60480"/>
            </p14:xfrm>
          </p:contentPart>
        </mc:Choice>
        <mc:Fallback xmlns="">
          <p:pic>
            <p:nvPicPr>
              <p:cNvPr id="1589" name="Ink 1588">
                <a:extLst>
                  <a:ext uri="{FF2B5EF4-FFF2-40B4-BE49-F238E27FC236}">
                    <a16:creationId xmlns:a16="http://schemas.microsoft.com/office/drawing/2014/main" id="{8C265B18-6FEE-B9DB-C087-144D1C90EFC0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022222" y="3942037"/>
                <a:ext cx="75210" cy="13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590" name="Ink 1589">
                <a:extLst>
                  <a:ext uri="{FF2B5EF4-FFF2-40B4-BE49-F238E27FC236}">
                    <a16:creationId xmlns:a16="http://schemas.microsoft.com/office/drawing/2014/main" id="{10C38F82-557B-2A25-DB0F-B121350EA1F1}"/>
                  </a:ext>
                </a:extLst>
              </p14:cNvPr>
              <p14:cNvContentPartPr/>
              <p14:nvPr/>
            </p14:nvContentPartPr>
            <p14:xfrm>
              <a:off x="5027069" y="3985384"/>
              <a:ext cx="54000" cy="60480"/>
            </p14:xfrm>
          </p:contentPart>
        </mc:Choice>
        <mc:Fallback xmlns="">
          <p:pic>
            <p:nvPicPr>
              <p:cNvPr id="1590" name="Ink 1589">
                <a:extLst>
                  <a:ext uri="{FF2B5EF4-FFF2-40B4-BE49-F238E27FC236}">
                    <a16:creationId xmlns:a16="http://schemas.microsoft.com/office/drawing/2014/main" id="{10C38F82-557B-2A25-DB0F-B121350EA1F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009069" y="3949597"/>
                <a:ext cx="89640" cy="13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591" name="Ink 1590">
                <a:extLst>
                  <a:ext uri="{FF2B5EF4-FFF2-40B4-BE49-F238E27FC236}">
                    <a16:creationId xmlns:a16="http://schemas.microsoft.com/office/drawing/2014/main" id="{6E6C71AF-E25E-C5F0-8FE0-E7EDAD16DA8D}"/>
                  </a:ext>
                </a:extLst>
              </p14:cNvPr>
              <p14:cNvContentPartPr/>
              <p14:nvPr/>
            </p14:nvContentPartPr>
            <p14:xfrm>
              <a:off x="4976309" y="3920584"/>
              <a:ext cx="30240" cy="128880"/>
            </p14:xfrm>
          </p:contentPart>
        </mc:Choice>
        <mc:Fallback xmlns="">
          <p:pic>
            <p:nvPicPr>
              <p:cNvPr id="1591" name="Ink 1590">
                <a:extLst>
                  <a:ext uri="{FF2B5EF4-FFF2-40B4-BE49-F238E27FC236}">
                    <a16:creationId xmlns:a16="http://schemas.microsoft.com/office/drawing/2014/main" id="{6E6C71AF-E25E-C5F0-8FE0-E7EDAD16DA8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958521" y="3884684"/>
                <a:ext cx="65461" cy="2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592" name="Ink 1591">
                <a:extLst>
                  <a:ext uri="{FF2B5EF4-FFF2-40B4-BE49-F238E27FC236}">
                    <a16:creationId xmlns:a16="http://schemas.microsoft.com/office/drawing/2014/main" id="{E097E8CD-8D86-157C-A995-D318021DAEE9}"/>
                  </a:ext>
                </a:extLst>
              </p14:cNvPr>
              <p14:cNvContentPartPr/>
              <p14:nvPr/>
            </p14:nvContentPartPr>
            <p14:xfrm>
              <a:off x="5006909" y="3990424"/>
              <a:ext cx="20520" cy="37800"/>
            </p14:xfrm>
          </p:contentPart>
        </mc:Choice>
        <mc:Fallback xmlns="">
          <p:pic>
            <p:nvPicPr>
              <p:cNvPr id="1592" name="Ink 1591">
                <a:extLst>
                  <a:ext uri="{FF2B5EF4-FFF2-40B4-BE49-F238E27FC236}">
                    <a16:creationId xmlns:a16="http://schemas.microsoft.com/office/drawing/2014/main" id="{E097E8CD-8D86-157C-A995-D318021DAEE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988909" y="3954424"/>
                <a:ext cx="561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594" name="Ink 1593">
                <a:extLst>
                  <a:ext uri="{FF2B5EF4-FFF2-40B4-BE49-F238E27FC236}">
                    <a16:creationId xmlns:a16="http://schemas.microsoft.com/office/drawing/2014/main" id="{A47AE65E-F855-F579-F0AE-F2E5F45D36D4}"/>
                  </a:ext>
                </a:extLst>
              </p14:cNvPr>
              <p14:cNvContentPartPr/>
              <p14:nvPr/>
            </p14:nvContentPartPr>
            <p14:xfrm>
              <a:off x="5075669" y="4004464"/>
              <a:ext cx="220680" cy="26280"/>
            </p14:xfrm>
          </p:contentPart>
        </mc:Choice>
        <mc:Fallback xmlns="">
          <p:pic>
            <p:nvPicPr>
              <p:cNvPr id="1594" name="Ink 1593">
                <a:extLst>
                  <a:ext uri="{FF2B5EF4-FFF2-40B4-BE49-F238E27FC236}">
                    <a16:creationId xmlns:a16="http://schemas.microsoft.com/office/drawing/2014/main" id="{A47AE65E-F855-F579-F0AE-F2E5F45D36D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057669" y="3968464"/>
                <a:ext cx="256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595" name="Ink 1594">
                <a:extLst>
                  <a:ext uri="{FF2B5EF4-FFF2-40B4-BE49-F238E27FC236}">
                    <a16:creationId xmlns:a16="http://schemas.microsoft.com/office/drawing/2014/main" id="{A4BDFE5E-3A06-B5C6-C6BE-60489ECB5E3C}"/>
                  </a:ext>
                </a:extLst>
              </p14:cNvPr>
              <p14:cNvContentPartPr/>
              <p14:nvPr/>
            </p14:nvContentPartPr>
            <p14:xfrm>
              <a:off x="5250989" y="4037944"/>
              <a:ext cx="73800" cy="1800"/>
            </p14:xfrm>
          </p:contentPart>
        </mc:Choice>
        <mc:Fallback xmlns="">
          <p:pic>
            <p:nvPicPr>
              <p:cNvPr id="1595" name="Ink 1594">
                <a:extLst>
                  <a:ext uri="{FF2B5EF4-FFF2-40B4-BE49-F238E27FC236}">
                    <a16:creationId xmlns:a16="http://schemas.microsoft.com/office/drawing/2014/main" id="{A4BDFE5E-3A06-B5C6-C6BE-60489ECB5E3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232989" y="4001944"/>
                <a:ext cx="109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596" name="Ink 1595">
                <a:extLst>
                  <a:ext uri="{FF2B5EF4-FFF2-40B4-BE49-F238E27FC236}">
                    <a16:creationId xmlns:a16="http://schemas.microsoft.com/office/drawing/2014/main" id="{7F7A5A22-15A3-9180-6A5A-271E0D4F1558}"/>
                  </a:ext>
                </a:extLst>
              </p14:cNvPr>
              <p14:cNvContentPartPr/>
              <p14:nvPr/>
            </p14:nvContentPartPr>
            <p14:xfrm>
              <a:off x="4840589" y="4391824"/>
              <a:ext cx="708840" cy="24120"/>
            </p14:xfrm>
          </p:contentPart>
        </mc:Choice>
        <mc:Fallback xmlns="">
          <p:pic>
            <p:nvPicPr>
              <p:cNvPr id="1596" name="Ink 1595">
                <a:extLst>
                  <a:ext uri="{FF2B5EF4-FFF2-40B4-BE49-F238E27FC236}">
                    <a16:creationId xmlns:a16="http://schemas.microsoft.com/office/drawing/2014/main" id="{7F7A5A22-15A3-9180-6A5A-271E0D4F155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822598" y="4355824"/>
                <a:ext cx="744462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597" name="Ink 1596">
                <a:extLst>
                  <a:ext uri="{FF2B5EF4-FFF2-40B4-BE49-F238E27FC236}">
                    <a16:creationId xmlns:a16="http://schemas.microsoft.com/office/drawing/2014/main" id="{619E1C86-1CB3-62D5-F2C1-F326F11224DA}"/>
                  </a:ext>
                </a:extLst>
              </p14:cNvPr>
              <p14:cNvContentPartPr/>
              <p14:nvPr/>
            </p14:nvContentPartPr>
            <p14:xfrm>
              <a:off x="5282669" y="4106344"/>
              <a:ext cx="227520" cy="268200"/>
            </p14:xfrm>
          </p:contentPart>
        </mc:Choice>
        <mc:Fallback xmlns="">
          <p:pic>
            <p:nvPicPr>
              <p:cNvPr id="1597" name="Ink 1596">
                <a:extLst>
                  <a:ext uri="{FF2B5EF4-FFF2-40B4-BE49-F238E27FC236}">
                    <a16:creationId xmlns:a16="http://schemas.microsoft.com/office/drawing/2014/main" id="{619E1C86-1CB3-62D5-F2C1-F326F11224DA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264640" y="4070344"/>
                <a:ext cx="263216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599" name="Ink 1598">
                <a:extLst>
                  <a:ext uri="{FF2B5EF4-FFF2-40B4-BE49-F238E27FC236}">
                    <a16:creationId xmlns:a16="http://schemas.microsoft.com/office/drawing/2014/main" id="{9CBEA215-0F71-A448-F16A-10C6D338561F}"/>
                  </a:ext>
                </a:extLst>
              </p14:cNvPr>
              <p14:cNvContentPartPr/>
              <p14:nvPr/>
            </p14:nvContentPartPr>
            <p14:xfrm>
              <a:off x="5482469" y="4373824"/>
              <a:ext cx="190800" cy="11520"/>
            </p14:xfrm>
          </p:contentPart>
        </mc:Choice>
        <mc:Fallback xmlns="">
          <p:pic>
            <p:nvPicPr>
              <p:cNvPr id="1599" name="Ink 1598">
                <a:extLst>
                  <a:ext uri="{FF2B5EF4-FFF2-40B4-BE49-F238E27FC236}">
                    <a16:creationId xmlns:a16="http://schemas.microsoft.com/office/drawing/2014/main" id="{9CBEA215-0F71-A448-F16A-10C6D338561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464469" y="4337824"/>
                <a:ext cx="226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00" name="Ink 1599">
                <a:extLst>
                  <a:ext uri="{FF2B5EF4-FFF2-40B4-BE49-F238E27FC236}">
                    <a16:creationId xmlns:a16="http://schemas.microsoft.com/office/drawing/2014/main" id="{3286A365-6D0D-3932-2A0E-12B4F19A524A}"/>
                  </a:ext>
                </a:extLst>
              </p14:cNvPr>
              <p14:cNvContentPartPr/>
              <p14:nvPr/>
            </p14:nvContentPartPr>
            <p14:xfrm>
              <a:off x="5482469" y="4336384"/>
              <a:ext cx="186840" cy="48960"/>
            </p14:xfrm>
          </p:contentPart>
        </mc:Choice>
        <mc:Fallback xmlns="">
          <p:pic>
            <p:nvPicPr>
              <p:cNvPr id="1600" name="Ink 1599">
                <a:extLst>
                  <a:ext uri="{FF2B5EF4-FFF2-40B4-BE49-F238E27FC236}">
                    <a16:creationId xmlns:a16="http://schemas.microsoft.com/office/drawing/2014/main" id="{3286A365-6D0D-3932-2A0E-12B4F19A524A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464469" y="4300647"/>
                <a:ext cx="222480" cy="120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601" name="Ink 1600">
                <a:extLst>
                  <a:ext uri="{FF2B5EF4-FFF2-40B4-BE49-F238E27FC236}">
                    <a16:creationId xmlns:a16="http://schemas.microsoft.com/office/drawing/2014/main" id="{D87328C3-C2D0-3F99-8D27-C0FA3B674415}"/>
                  </a:ext>
                </a:extLst>
              </p14:cNvPr>
              <p14:cNvContentPartPr/>
              <p14:nvPr/>
            </p14:nvContentPartPr>
            <p14:xfrm>
              <a:off x="5467709" y="4233424"/>
              <a:ext cx="47520" cy="69480"/>
            </p14:xfrm>
          </p:contentPart>
        </mc:Choice>
        <mc:Fallback xmlns="">
          <p:pic>
            <p:nvPicPr>
              <p:cNvPr id="1601" name="Ink 1600">
                <a:extLst>
                  <a:ext uri="{FF2B5EF4-FFF2-40B4-BE49-F238E27FC236}">
                    <a16:creationId xmlns:a16="http://schemas.microsoft.com/office/drawing/2014/main" id="{D87328C3-C2D0-3F99-8D27-C0FA3B67441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449709" y="4197424"/>
                <a:ext cx="83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602" name="Ink 1601">
                <a:extLst>
                  <a:ext uri="{FF2B5EF4-FFF2-40B4-BE49-F238E27FC236}">
                    <a16:creationId xmlns:a16="http://schemas.microsoft.com/office/drawing/2014/main" id="{D57802A5-B90A-9ED6-4654-2873A1CC68C7}"/>
                  </a:ext>
                </a:extLst>
              </p14:cNvPr>
              <p14:cNvContentPartPr/>
              <p14:nvPr/>
            </p14:nvContentPartPr>
            <p14:xfrm>
              <a:off x="5515949" y="4392544"/>
              <a:ext cx="158760" cy="10440"/>
            </p14:xfrm>
          </p:contentPart>
        </mc:Choice>
        <mc:Fallback xmlns="">
          <p:pic>
            <p:nvPicPr>
              <p:cNvPr id="1602" name="Ink 1601">
                <a:extLst>
                  <a:ext uri="{FF2B5EF4-FFF2-40B4-BE49-F238E27FC236}">
                    <a16:creationId xmlns:a16="http://schemas.microsoft.com/office/drawing/2014/main" id="{D57802A5-B90A-9ED6-4654-2873A1CC68C7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497908" y="4356544"/>
                <a:ext cx="194481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603" name="Ink 1602">
                <a:extLst>
                  <a:ext uri="{FF2B5EF4-FFF2-40B4-BE49-F238E27FC236}">
                    <a16:creationId xmlns:a16="http://schemas.microsoft.com/office/drawing/2014/main" id="{3A6474EA-C873-50D8-2D3B-4CDE81B2A110}"/>
                  </a:ext>
                </a:extLst>
              </p14:cNvPr>
              <p14:cNvContentPartPr/>
              <p14:nvPr/>
            </p14:nvContentPartPr>
            <p14:xfrm>
              <a:off x="5467709" y="4411264"/>
              <a:ext cx="231120" cy="4680"/>
            </p14:xfrm>
          </p:contentPart>
        </mc:Choice>
        <mc:Fallback xmlns="">
          <p:pic>
            <p:nvPicPr>
              <p:cNvPr id="1603" name="Ink 1602">
                <a:extLst>
                  <a:ext uri="{FF2B5EF4-FFF2-40B4-BE49-F238E27FC236}">
                    <a16:creationId xmlns:a16="http://schemas.microsoft.com/office/drawing/2014/main" id="{3A6474EA-C873-50D8-2D3B-4CDE81B2A11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449709" y="4375264"/>
                <a:ext cx="266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604" name="Ink 1603">
                <a:extLst>
                  <a:ext uri="{FF2B5EF4-FFF2-40B4-BE49-F238E27FC236}">
                    <a16:creationId xmlns:a16="http://schemas.microsoft.com/office/drawing/2014/main" id="{31468066-3945-74FF-460D-4025A88DF4ED}"/>
                  </a:ext>
                </a:extLst>
              </p14:cNvPr>
              <p14:cNvContentPartPr/>
              <p14:nvPr/>
            </p14:nvContentPartPr>
            <p14:xfrm>
              <a:off x="5687669" y="4370224"/>
              <a:ext cx="14040" cy="17640"/>
            </p14:xfrm>
          </p:contentPart>
        </mc:Choice>
        <mc:Fallback xmlns="">
          <p:pic>
            <p:nvPicPr>
              <p:cNvPr id="1604" name="Ink 1603">
                <a:extLst>
                  <a:ext uri="{FF2B5EF4-FFF2-40B4-BE49-F238E27FC236}">
                    <a16:creationId xmlns:a16="http://schemas.microsoft.com/office/drawing/2014/main" id="{31468066-3945-74FF-460D-4025A88DF4ED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5669669" y="4334224"/>
                <a:ext cx="496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606" name="Ink 1605">
                <a:extLst>
                  <a:ext uri="{FF2B5EF4-FFF2-40B4-BE49-F238E27FC236}">
                    <a16:creationId xmlns:a16="http://schemas.microsoft.com/office/drawing/2014/main" id="{04CF043D-EAE0-3CE3-2C8D-F0F4E85596E5}"/>
                  </a:ext>
                </a:extLst>
              </p14:cNvPr>
              <p14:cNvContentPartPr/>
              <p14:nvPr/>
            </p14:nvContentPartPr>
            <p14:xfrm>
              <a:off x="5721149" y="4455904"/>
              <a:ext cx="360" cy="360"/>
            </p14:xfrm>
          </p:contentPart>
        </mc:Choice>
        <mc:Fallback xmlns="">
          <p:pic>
            <p:nvPicPr>
              <p:cNvPr id="1606" name="Ink 1605">
                <a:extLst>
                  <a:ext uri="{FF2B5EF4-FFF2-40B4-BE49-F238E27FC236}">
                    <a16:creationId xmlns:a16="http://schemas.microsoft.com/office/drawing/2014/main" id="{04CF043D-EAE0-3CE3-2C8D-F0F4E85596E5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703149" y="441990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607" name="Ink 1606">
                <a:extLst>
                  <a:ext uri="{FF2B5EF4-FFF2-40B4-BE49-F238E27FC236}">
                    <a16:creationId xmlns:a16="http://schemas.microsoft.com/office/drawing/2014/main" id="{DE16EDEE-87F1-8C49-3475-BF6295AC0A1C}"/>
                  </a:ext>
                </a:extLst>
              </p14:cNvPr>
              <p14:cNvContentPartPr/>
              <p14:nvPr/>
            </p14:nvContentPartPr>
            <p14:xfrm>
              <a:off x="5126429" y="3895024"/>
              <a:ext cx="64800" cy="126000"/>
            </p14:xfrm>
          </p:contentPart>
        </mc:Choice>
        <mc:Fallback xmlns="">
          <p:pic>
            <p:nvPicPr>
              <p:cNvPr id="1607" name="Ink 1606">
                <a:extLst>
                  <a:ext uri="{FF2B5EF4-FFF2-40B4-BE49-F238E27FC236}">
                    <a16:creationId xmlns:a16="http://schemas.microsoft.com/office/drawing/2014/main" id="{DE16EDEE-87F1-8C49-3475-BF6295AC0A1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108328" y="3859024"/>
                <a:ext cx="100639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608" name="Ink 1607">
                <a:extLst>
                  <a:ext uri="{FF2B5EF4-FFF2-40B4-BE49-F238E27FC236}">
                    <a16:creationId xmlns:a16="http://schemas.microsoft.com/office/drawing/2014/main" id="{5E350748-72A3-A89A-F917-F02736ACDB49}"/>
                  </a:ext>
                </a:extLst>
              </p14:cNvPr>
              <p14:cNvContentPartPr/>
              <p14:nvPr/>
            </p14:nvContentPartPr>
            <p14:xfrm>
              <a:off x="5203469" y="3868024"/>
              <a:ext cx="89640" cy="166680"/>
            </p14:xfrm>
          </p:contentPart>
        </mc:Choice>
        <mc:Fallback xmlns="">
          <p:pic>
            <p:nvPicPr>
              <p:cNvPr id="1608" name="Ink 1607">
                <a:extLst>
                  <a:ext uri="{FF2B5EF4-FFF2-40B4-BE49-F238E27FC236}">
                    <a16:creationId xmlns:a16="http://schemas.microsoft.com/office/drawing/2014/main" id="{5E350748-72A3-A89A-F917-F02736ACDB4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185469" y="3832024"/>
                <a:ext cx="125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611" name="Ink 1610">
                <a:extLst>
                  <a:ext uri="{FF2B5EF4-FFF2-40B4-BE49-F238E27FC236}">
                    <a16:creationId xmlns:a16="http://schemas.microsoft.com/office/drawing/2014/main" id="{2199D2E5-671F-F1F5-BBFE-ADB738BADBA1}"/>
                  </a:ext>
                </a:extLst>
              </p14:cNvPr>
              <p14:cNvContentPartPr/>
              <p14:nvPr/>
            </p14:nvContentPartPr>
            <p14:xfrm>
              <a:off x="4922669" y="3771184"/>
              <a:ext cx="129600" cy="96120"/>
            </p14:xfrm>
          </p:contentPart>
        </mc:Choice>
        <mc:Fallback xmlns="">
          <p:pic>
            <p:nvPicPr>
              <p:cNvPr id="1611" name="Ink 1610">
                <a:extLst>
                  <a:ext uri="{FF2B5EF4-FFF2-40B4-BE49-F238E27FC236}">
                    <a16:creationId xmlns:a16="http://schemas.microsoft.com/office/drawing/2014/main" id="{2199D2E5-671F-F1F5-BBFE-ADB738BADBA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904669" y="3735184"/>
                <a:ext cx="165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612" name="Ink 1611">
                <a:extLst>
                  <a:ext uri="{FF2B5EF4-FFF2-40B4-BE49-F238E27FC236}">
                    <a16:creationId xmlns:a16="http://schemas.microsoft.com/office/drawing/2014/main" id="{6FE0CBB1-5135-D0BC-E803-072976F5791D}"/>
                  </a:ext>
                </a:extLst>
              </p14:cNvPr>
              <p14:cNvContentPartPr/>
              <p14:nvPr/>
            </p14:nvContentPartPr>
            <p14:xfrm>
              <a:off x="5011949" y="3827344"/>
              <a:ext cx="59760" cy="69480"/>
            </p14:xfrm>
          </p:contentPart>
        </mc:Choice>
        <mc:Fallback xmlns="">
          <p:pic>
            <p:nvPicPr>
              <p:cNvPr id="1612" name="Ink 1611">
                <a:extLst>
                  <a:ext uri="{FF2B5EF4-FFF2-40B4-BE49-F238E27FC236}">
                    <a16:creationId xmlns:a16="http://schemas.microsoft.com/office/drawing/2014/main" id="{6FE0CBB1-5135-D0BC-E803-072976F5791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993949" y="3791344"/>
                <a:ext cx="95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614" name="Ink 1613">
                <a:extLst>
                  <a:ext uri="{FF2B5EF4-FFF2-40B4-BE49-F238E27FC236}">
                    <a16:creationId xmlns:a16="http://schemas.microsoft.com/office/drawing/2014/main" id="{65F45FE4-D38A-8572-8C27-CBB95FE2F598}"/>
                  </a:ext>
                </a:extLst>
              </p14:cNvPr>
              <p14:cNvContentPartPr/>
              <p14:nvPr/>
            </p14:nvContentPartPr>
            <p14:xfrm>
              <a:off x="5108429" y="3701344"/>
              <a:ext cx="38520" cy="92880"/>
            </p14:xfrm>
          </p:contentPart>
        </mc:Choice>
        <mc:Fallback xmlns="">
          <p:pic>
            <p:nvPicPr>
              <p:cNvPr id="1614" name="Ink 1613">
                <a:extLst>
                  <a:ext uri="{FF2B5EF4-FFF2-40B4-BE49-F238E27FC236}">
                    <a16:creationId xmlns:a16="http://schemas.microsoft.com/office/drawing/2014/main" id="{65F45FE4-D38A-8572-8C27-CBB95FE2F59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090429" y="3665344"/>
                <a:ext cx="74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615" name="Ink 1614">
                <a:extLst>
                  <a:ext uri="{FF2B5EF4-FFF2-40B4-BE49-F238E27FC236}">
                    <a16:creationId xmlns:a16="http://schemas.microsoft.com/office/drawing/2014/main" id="{9AF1FE87-8C30-4C24-9F41-FBF5043CEB4E}"/>
                  </a:ext>
                </a:extLst>
              </p14:cNvPr>
              <p14:cNvContentPartPr/>
              <p14:nvPr/>
            </p14:nvContentPartPr>
            <p14:xfrm>
              <a:off x="5142629" y="3679744"/>
              <a:ext cx="360" cy="360"/>
            </p14:xfrm>
          </p:contentPart>
        </mc:Choice>
        <mc:Fallback xmlns="">
          <p:pic>
            <p:nvPicPr>
              <p:cNvPr id="1615" name="Ink 1614">
                <a:extLst>
                  <a:ext uri="{FF2B5EF4-FFF2-40B4-BE49-F238E27FC236}">
                    <a16:creationId xmlns:a16="http://schemas.microsoft.com/office/drawing/2014/main" id="{9AF1FE87-8C30-4C24-9F41-FBF5043CEB4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124629" y="364374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616" name="Ink 1615">
                <a:extLst>
                  <a:ext uri="{FF2B5EF4-FFF2-40B4-BE49-F238E27FC236}">
                    <a16:creationId xmlns:a16="http://schemas.microsoft.com/office/drawing/2014/main" id="{56CA9B05-CD1D-B327-EB4D-9E7A0134E214}"/>
                  </a:ext>
                </a:extLst>
              </p14:cNvPr>
              <p14:cNvContentPartPr/>
              <p14:nvPr/>
            </p14:nvContentPartPr>
            <p14:xfrm>
              <a:off x="5109149" y="3676144"/>
              <a:ext cx="360" cy="3240"/>
            </p14:xfrm>
          </p:contentPart>
        </mc:Choice>
        <mc:Fallback xmlns="">
          <p:pic>
            <p:nvPicPr>
              <p:cNvPr id="1616" name="Ink 1615">
                <a:extLst>
                  <a:ext uri="{FF2B5EF4-FFF2-40B4-BE49-F238E27FC236}">
                    <a16:creationId xmlns:a16="http://schemas.microsoft.com/office/drawing/2014/main" id="{56CA9B05-CD1D-B327-EB4D-9E7A0134E214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091149" y="3640144"/>
                <a:ext cx="36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617" name="Ink 1616">
                <a:extLst>
                  <a:ext uri="{FF2B5EF4-FFF2-40B4-BE49-F238E27FC236}">
                    <a16:creationId xmlns:a16="http://schemas.microsoft.com/office/drawing/2014/main" id="{6406346E-70FE-12DF-9264-17D2EB4A0FBF}"/>
                  </a:ext>
                </a:extLst>
              </p14:cNvPr>
              <p14:cNvContentPartPr/>
              <p14:nvPr/>
            </p14:nvContentPartPr>
            <p14:xfrm>
              <a:off x="5142629" y="3843904"/>
              <a:ext cx="360" cy="360"/>
            </p14:xfrm>
          </p:contentPart>
        </mc:Choice>
        <mc:Fallback xmlns="">
          <p:pic>
            <p:nvPicPr>
              <p:cNvPr id="1617" name="Ink 1616">
                <a:extLst>
                  <a:ext uri="{FF2B5EF4-FFF2-40B4-BE49-F238E27FC236}">
                    <a16:creationId xmlns:a16="http://schemas.microsoft.com/office/drawing/2014/main" id="{6406346E-70FE-12DF-9264-17D2EB4A0FB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124629" y="380790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618" name="Ink 1617">
                <a:extLst>
                  <a:ext uri="{FF2B5EF4-FFF2-40B4-BE49-F238E27FC236}">
                    <a16:creationId xmlns:a16="http://schemas.microsoft.com/office/drawing/2014/main" id="{E685BAE1-03E1-3B1F-05C8-46C265CEDCB2}"/>
                  </a:ext>
                </a:extLst>
              </p14:cNvPr>
              <p14:cNvContentPartPr/>
              <p14:nvPr/>
            </p14:nvContentPartPr>
            <p14:xfrm>
              <a:off x="4907549" y="3459784"/>
              <a:ext cx="360" cy="360"/>
            </p14:xfrm>
          </p:contentPart>
        </mc:Choice>
        <mc:Fallback xmlns="">
          <p:pic>
            <p:nvPicPr>
              <p:cNvPr id="1618" name="Ink 1617">
                <a:extLst>
                  <a:ext uri="{FF2B5EF4-FFF2-40B4-BE49-F238E27FC236}">
                    <a16:creationId xmlns:a16="http://schemas.microsoft.com/office/drawing/2014/main" id="{E685BAE1-03E1-3B1F-05C8-46C265CEDCB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889549" y="342378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619" name="Ink 1618">
                <a:extLst>
                  <a:ext uri="{FF2B5EF4-FFF2-40B4-BE49-F238E27FC236}">
                    <a16:creationId xmlns:a16="http://schemas.microsoft.com/office/drawing/2014/main" id="{EDAE1748-3C7C-2D99-08CA-CCDB8CAD417F}"/>
                  </a:ext>
                </a:extLst>
              </p14:cNvPr>
              <p14:cNvContentPartPr/>
              <p14:nvPr/>
            </p14:nvContentPartPr>
            <p14:xfrm>
              <a:off x="4971269" y="3504424"/>
              <a:ext cx="360" cy="360"/>
            </p14:xfrm>
          </p:contentPart>
        </mc:Choice>
        <mc:Fallback xmlns="">
          <p:pic>
            <p:nvPicPr>
              <p:cNvPr id="1619" name="Ink 1618">
                <a:extLst>
                  <a:ext uri="{FF2B5EF4-FFF2-40B4-BE49-F238E27FC236}">
                    <a16:creationId xmlns:a16="http://schemas.microsoft.com/office/drawing/2014/main" id="{EDAE1748-3C7C-2D99-08CA-CCDB8CAD417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953269" y="346842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620" name="Ink 1619">
                <a:extLst>
                  <a:ext uri="{FF2B5EF4-FFF2-40B4-BE49-F238E27FC236}">
                    <a16:creationId xmlns:a16="http://schemas.microsoft.com/office/drawing/2014/main" id="{CF369127-09D4-5602-2718-445DEDA0C80A}"/>
                  </a:ext>
                </a:extLst>
              </p14:cNvPr>
              <p14:cNvContentPartPr/>
              <p14:nvPr/>
            </p14:nvContentPartPr>
            <p14:xfrm>
              <a:off x="5042189" y="3929944"/>
              <a:ext cx="360" cy="360"/>
            </p14:xfrm>
          </p:contentPart>
        </mc:Choice>
        <mc:Fallback xmlns="">
          <p:pic>
            <p:nvPicPr>
              <p:cNvPr id="1620" name="Ink 1619">
                <a:extLst>
                  <a:ext uri="{FF2B5EF4-FFF2-40B4-BE49-F238E27FC236}">
                    <a16:creationId xmlns:a16="http://schemas.microsoft.com/office/drawing/2014/main" id="{CF369127-09D4-5602-2718-445DEDA0C80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024189" y="389394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621" name="Ink 1620">
                <a:extLst>
                  <a:ext uri="{FF2B5EF4-FFF2-40B4-BE49-F238E27FC236}">
                    <a16:creationId xmlns:a16="http://schemas.microsoft.com/office/drawing/2014/main" id="{8D36FBBB-E7C6-DF31-842A-D86EA4BA5BAE}"/>
                  </a:ext>
                </a:extLst>
              </p14:cNvPr>
              <p14:cNvContentPartPr/>
              <p14:nvPr/>
            </p14:nvContentPartPr>
            <p14:xfrm>
              <a:off x="4209869" y="5027216"/>
              <a:ext cx="195120" cy="19800"/>
            </p14:xfrm>
          </p:contentPart>
        </mc:Choice>
        <mc:Fallback xmlns="">
          <p:pic>
            <p:nvPicPr>
              <p:cNvPr id="1621" name="Ink 1620">
                <a:extLst>
                  <a:ext uri="{FF2B5EF4-FFF2-40B4-BE49-F238E27FC236}">
                    <a16:creationId xmlns:a16="http://schemas.microsoft.com/office/drawing/2014/main" id="{8D36FBBB-E7C6-DF31-842A-D86EA4BA5BAE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191902" y="4991859"/>
                <a:ext cx="230694" cy="9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622" name="Ink 1621">
                <a:extLst>
                  <a:ext uri="{FF2B5EF4-FFF2-40B4-BE49-F238E27FC236}">
                    <a16:creationId xmlns:a16="http://schemas.microsoft.com/office/drawing/2014/main" id="{022BB20C-FDE8-892A-8DF9-777447355D21}"/>
                  </a:ext>
                </a:extLst>
              </p14:cNvPr>
              <p14:cNvContentPartPr/>
              <p14:nvPr/>
            </p14:nvContentPartPr>
            <p14:xfrm>
              <a:off x="5027069" y="5198576"/>
              <a:ext cx="1398960" cy="108360"/>
            </p14:xfrm>
          </p:contentPart>
        </mc:Choice>
        <mc:Fallback xmlns="">
          <p:pic>
            <p:nvPicPr>
              <p:cNvPr id="1622" name="Ink 1621">
                <a:extLst>
                  <a:ext uri="{FF2B5EF4-FFF2-40B4-BE49-F238E27FC236}">
                    <a16:creationId xmlns:a16="http://schemas.microsoft.com/office/drawing/2014/main" id="{022BB20C-FDE8-892A-8DF9-777447355D21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937092" y="5018576"/>
                <a:ext cx="1578554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623" name="Ink 1622">
                <a:extLst>
                  <a:ext uri="{FF2B5EF4-FFF2-40B4-BE49-F238E27FC236}">
                    <a16:creationId xmlns:a16="http://schemas.microsoft.com/office/drawing/2014/main" id="{C3F3626D-479F-A10F-72C5-A6AEBE4365EE}"/>
                  </a:ext>
                </a:extLst>
              </p14:cNvPr>
              <p14:cNvContentPartPr/>
              <p14:nvPr/>
            </p14:nvContentPartPr>
            <p14:xfrm>
              <a:off x="5245589" y="5165456"/>
              <a:ext cx="1207800" cy="52920"/>
            </p14:xfrm>
          </p:contentPart>
        </mc:Choice>
        <mc:Fallback xmlns="">
          <p:pic>
            <p:nvPicPr>
              <p:cNvPr id="1623" name="Ink 1622">
                <a:extLst>
                  <a:ext uri="{FF2B5EF4-FFF2-40B4-BE49-F238E27FC236}">
                    <a16:creationId xmlns:a16="http://schemas.microsoft.com/office/drawing/2014/main" id="{C3F3626D-479F-A10F-72C5-A6AEBE4365E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155589" y="4985456"/>
                <a:ext cx="13874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625" name="Ink 1624">
                <a:extLst>
                  <a:ext uri="{FF2B5EF4-FFF2-40B4-BE49-F238E27FC236}">
                    <a16:creationId xmlns:a16="http://schemas.microsoft.com/office/drawing/2014/main" id="{AA27ED09-5BBB-6584-4591-6575DB51AEBB}"/>
                  </a:ext>
                </a:extLst>
              </p14:cNvPr>
              <p14:cNvContentPartPr/>
              <p14:nvPr/>
            </p14:nvContentPartPr>
            <p14:xfrm>
              <a:off x="5139029" y="5224687"/>
              <a:ext cx="261720" cy="739800"/>
            </p14:xfrm>
          </p:contentPart>
        </mc:Choice>
        <mc:Fallback xmlns="">
          <p:pic>
            <p:nvPicPr>
              <p:cNvPr id="1625" name="Ink 1624">
                <a:extLst>
                  <a:ext uri="{FF2B5EF4-FFF2-40B4-BE49-F238E27FC236}">
                    <a16:creationId xmlns:a16="http://schemas.microsoft.com/office/drawing/2014/main" id="{AA27ED09-5BBB-6584-4591-6575DB51AEB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049029" y="5044687"/>
                <a:ext cx="44136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626" name="Ink 1625">
                <a:extLst>
                  <a:ext uri="{FF2B5EF4-FFF2-40B4-BE49-F238E27FC236}">
                    <a16:creationId xmlns:a16="http://schemas.microsoft.com/office/drawing/2014/main" id="{D9401159-23AA-6D34-AFEC-6C8B8C314672}"/>
                  </a:ext>
                </a:extLst>
              </p14:cNvPr>
              <p14:cNvContentPartPr/>
              <p14:nvPr/>
            </p14:nvContentPartPr>
            <p14:xfrm>
              <a:off x="5449709" y="5457607"/>
              <a:ext cx="271440" cy="630000"/>
            </p14:xfrm>
          </p:contentPart>
        </mc:Choice>
        <mc:Fallback xmlns="">
          <p:pic>
            <p:nvPicPr>
              <p:cNvPr id="1626" name="Ink 1625">
                <a:extLst>
                  <a:ext uri="{FF2B5EF4-FFF2-40B4-BE49-F238E27FC236}">
                    <a16:creationId xmlns:a16="http://schemas.microsoft.com/office/drawing/2014/main" id="{D9401159-23AA-6D34-AFEC-6C8B8C314672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359709" y="5277504"/>
                <a:ext cx="451080" cy="989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628" name="Ink 1627">
                <a:extLst>
                  <a:ext uri="{FF2B5EF4-FFF2-40B4-BE49-F238E27FC236}">
                    <a16:creationId xmlns:a16="http://schemas.microsoft.com/office/drawing/2014/main" id="{84554B76-276A-E08E-E241-E35511DF7632}"/>
                  </a:ext>
                </a:extLst>
              </p14:cNvPr>
              <p14:cNvContentPartPr/>
              <p14:nvPr/>
            </p14:nvContentPartPr>
            <p14:xfrm>
              <a:off x="5455109" y="5358607"/>
              <a:ext cx="994320" cy="27000"/>
            </p14:xfrm>
          </p:contentPart>
        </mc:Choice>
        <mc:Fallback xmlns="">
          <p:pic>
            <p:nvPicPr>
              <p:cNvPr id="1628" name="Ink 1627">
                <a:extLst>
                  <a:ext uri="{FF2B5EF4-FFF2-40B4-BE49-F238E27FC236}">
                    <a16:creationId xmlns:a16="http://schemas.microsoft.com/office/drawing/2014/main" id="{84554B76-276A-E08E-E241-E35511DF7632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365109" y="5178607"/>
                <a:ext cx="11739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630" name="Ink 1629">
                <a:extLst>
                  <a:ext uri="{FF2B5EF4-FFF2-40B4-BE49-F238E27FC236}">
                    <a16:creationId xmlns:a16="http://schemas.microsoft.com/office/drawing/2014/main" id="{2F07CEA0-D2AC-1267-042C-D2A33451189B}"/>
                  </a:ext>
                </a:extLst>
              </p14:cNvPr>
              <p14:cNvContentPartPr/>
              <p14:nvPr/>
            </p14:nvContentPartPr>
            <p14:xfrm>
              <a:off x="5474909" y="5534647"/>
              <a:ext cx="866160" cy="11520"/>
            </p14:xfrm>
          </p:contentPart>
        </mc:Choice>
        <mc:Fallback xmlns="">
          <p:pic>
            <p:nvPicPr>
              <p:cNvPr id="1630" name="Ink 1629">
                <a:extLst>
                  <a:ext uri="{FF2B5EF4-FFF2-40B4-BE49-F238E27FC236}">
                    <a16:creationId xmlns:a16="http://schemas.microsoft.com/office/drawing/2014/main" id="{2F07CEA0-D2AC-1267-042C-D2A33451189B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384909" y="5354647"/>
                <a:ext cx="10458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631" name="Ink 1630">
                <a:extLst>
                  <a:ext uri="{FF2B5EF4-FFF2-40B4-BE49-F238E27FC236}">
                    <a16:creationId xmlns:a16="http://schemas.microsoft.com/office/drawing/2014/main" id="{78459BA2-F6F3-E487-E4E3-3585EB8ADCBF}"/>
                  </a:ext>
                </a:extLst>
              </p14:cNvPr>
              <p14:cNvContentPartPr/>
              <p14:nvPr/>
            </p14:nvContentPartPr>
            <p14:xfrm>
              <a:off x="6337109" y="5784487"/>
              <a:ext cx="360" cy="360"/>
            </p14:xfrm>
          </p:contentPart>
        </mc:Choice>
        <mc:Fallback xmlns="">
          <p:pic>
            <p:nvPicPr>
              <p:cNvPr id="1631" name="Ink 1630">
                <a:extLst>
                  <a:ext uri="{FF2B5EF4-FFF2-40B4-BE49-F238E27FC236}">
                    <a16:creationId xmlns:a16="http://schemas.microsoft.com/office/drawing/2014/main" id="{78459BA2-F6F3-E487-E4E3-3585EB8ADCBF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247109" y="560448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632" name="Ink 1631">
                <a:extLst>
                  <a:ext uri="{FF2B5EF4-FFF2-40B4-BE49-F238E27FC236}">
                    <a16:creationId xmlns:a16="http://schemas.microsoft.com/office/drawing/2014/main" id="{ED7562D6-7235-9F9E-E919-F89337FA8842}"/>
                  </a:ext>
                </a:extLst>
              </p14:cNvPr>
              <p14:cNvContentPartPr/>
              <p14:nvPr/>
            </p14:nvContentPartPr>
            <p14:xfrm>
              <a:off x="5429909" y="5762167"/>
              <a:ext cx="907920" cy="22680"/>
            </p14:xfrm>
          </p:contentPart>
        </mc:Choice>
        <mc:Fallback xmlns="">
          <p:pic>
            <p:nvPicPr>
              <p:cNvPr id="1632" name="Ink 1631">
                <a:extLst>
                  <a:ext uri="{FF2B5EF4-FFF2-40B4-BE49-F238E27FC236}">
                    <a16:creationId xmlns:a16="http://schemas.microsoft.com/office/drawing/2014/main" id="{ED7562D6-7235-9F9E-E919-F89337FA8842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339909" y="5582167"/>
                <a:ext cx="10875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633" name="Ink 1632">
                <a:extLst>
                  <a:ext uri="{FF2B5EF4-FFF2-40B4-BE49-F238E27FC236}">
                    <a16:creationId xmlns:a16="http://schemas.microsoft.com/office/drawing/2014/main" id="{BCCE08FD-B5DB-1207-A4C6-87E336E15201}"/>
                  </a:ext>
                </a:extLst>
              </p14:cNvPr>
              <p14:cNvContentPartPr/>
              <p14:nvPr/>
            </p14:nvContentPartPr>
            <p14:xfrm>
              <a:off x="5665349" y="5859007"/>
              <a:ext cx="666000" cy="208080"/>
            </p14:xfrm>
          </p:contentPart>
        </mc:Choice>
        <mc:Fallback xmlns="">
          <p:pic>
            <p:nvPicPr>
              <p:cNvPr id="1633" name="Ink 1632">
                <a:extLst>
                  <a:ext uri="{FF2B5EF4-FFF2-40B4-BE49-F238E27FC236}">
                    <a16:creationId xmlns:a16="http://schemas.microsoft.com/office/drawing/2014/main" id="{BCCE08FD-B5DB-1207-A4C6-87E336E15201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5575349" y="5679007"/>
                <a:ext cx="84564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634" name="Ink 1633">
                <a:extLst>
                  <a:ext uri="{FF2B5EF4-FFF2-40B4-BE49-F238E27FC236}">
                    <a16:creationId xmlns:a16="http://schemas.microsoft.com/office/drawing/2014/main" id="{C112C8E6-281C-963D-A8C0-5B09AA711C6E}"/>
                  </a:ext>
                </a:extLst>
              </p14:cNvPr>
              <p14:cNvContentPartPr/>
              <p14:nvPr/>
            </p14:nvContentPartPr>
            <p14:xfrm>
              <a:off x="4701629" y="5082127"/>
              <a:ext cx="321840" cy="57240"/>
            </p14:xfrm>
          </p:contentPart>
        </mc:Choice>
        <mc:Fallback xmlns="">
          <p:pic>
            <p:nvPicPr>
              <p:cNvPr id="1634" name="Ink 1633">
                <a:extLst>
                  <a:ext uri="{FF2B5EF4-FFF2-40B4-BE49-F238E27FC236}">
                    <a16:creationId xmlns:a16="http://schemas.microsoft.com/office/drawing/2014/main" id="{C112C8E6-281C-963D-A8C0-5B09AA711C6E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611629" y="4902127"/>
                <a:ext cx="5014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1635" name="Ink 1634">
                <a:extLst>
                  <a:ext uri="{FF2B5EF4-FFF2-40B4-BE49-F238E27FC236}">
                    <a16:creationId xmlns:a16="http://schemas.microsoft.com/office/drawing/2014/main" id="{2FA2240E-24A5-51E5-F995-20759AE10081}"/>
                  </a:ext>
                </a:extLst>
              </p14:cNvPr>
              <p14:cNvContentPartPr/>
              <p14:nvPr/>
            </p14:nvContentPartPr>
            <p14:xfrm>
              <a:off x="4358909" y="5031007"/>
              <a:ext cx="350280" cy="17280"/>
            </p14:xfrm>
          </p:contentPart>
        </mc:Choice>
        <mc:Fallback xmlns="">
          <p:pic>
            <p:nvPicPr>
              <p:cNvPr id="1635" name="Ink 1634">
                <a:extLst>
                  <a:ext uri="{FF2B5EF4-FFF2-40B4-BE49-F238E27FC236}">
                    <a16:creationId xmlns:a16="http://schemas.microsoft.com/office/drawing/2014/main" id="{2FA2240E-24A5-51E5-F995-20759AE10081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340890" y="4995007"/>
                <a:ext cx="385957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636" name="Ink 1635">
                <a:extLst>
                  <a:ext uri="{FF2B5EF4-FFF2-40B4-BE49-F238E27FC236}">
                    <a16:creationId xmlns:a16="http://schemas.microsoft.com/office/drawing/2014/main" id="{435D86DC-C28C-0B58-A312-5A16B785D9BE}"/>
                  </a:ext>
                </a:extLst>
              </p14:cNvPr>
              <p14:cNvContentPartPr/>
              <p14:nvPr/>
            </p14:nvContentPartPr>
            <p14:xfrm>
              <a:off x="4216349" y="5065927"/>
              <a:ext cx="576000" cy="71280"/>
            </p14:xfrm>
          </p:contentPart>
        </mc:Choice>
        <mc:Fallback xmlns="">
          <p:pic>
            <p:nvPicPr>
              <p:cNvPr id="1636" name="Ink 1635">
                <a:extLst>
                  <a:ext uri="{FF2B5EF4-FFF2-40B4-BE49-F238E27FC236}">
                    <a16:creationId xmlns:a16="http://schemas.microsoft.com/office/drawing/2014/main" id="{435D86DC-C28C-0B58-A312-5A16B785D9B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198349" y="5029927"/>
                <a:ext cx="6116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637" name="Ink 1636">
                <a:extLst>
                  <a:ext uri="{FF2B5EF4-FFF2-40B4-BE49-F238E27FC236}">
                    <a16:creationId xmlns:a16="http://schemas.microsoft.com/office/drawing/2014/main" id="{8BA12974-EBEB-9196-046F-150184507238}"/>
                  </a:ext>
                </a:extLst>
              </p14:cNvPr>
              <p14:cNvContentPartPr/>
              <p14:nvPr/>
            </p14:nvContentPartPr>
            <p14:xfrm>
              <a:off x="4303109" y="5142967"/>
              <a:ext cx="71280" cy="9000"/>
            </p14:xfrm>
          </p:contentPart>
        </mc:Choice>
        <mc:Fallback xmlns="">
          <p:pic>
            <p:nvPicPr>
              <p:cNvPr id="1637" name="Ink 1636">
                <a:extLst>
                  <a:ext uri="{FF2B5EF4-FFF2-40B4-BE49-F238E27FC236}">
                    <a16:creationId xmlns:a16="http://schemas.microsoft.com/office/drawing/2014/main" id="{8BA12974-EBEB-9196-046F-150184507238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285109" y="5106967"/>
                <a:ext cx="106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638" name="Ink 1637">
                <a:extLst>
                  <a:ext uri="{FF2B5EF4-FFF2-40B4-BE49-F238E27FC236}">
                    <a16:creationId xmlns:a16="http://schemas.microsoft.com/office/drawing/2014/main" id="{AFD6F4A9-9428-6184-04EE-2F88A105CCC0}"/>
                  </a:ext>
                </a:extLst>
              </p14:cNvPr>
              <p14:cNvContentPartPr/>
              <p14:nvPr/>
            </p14:nvContentPartPr>
            <p14:xfrm>
              <a:off x="4358909" y="5108767"/>
              <a:ext cx="258840" cy="39960"/>
            </p14:xfrm>
          </p:contentPart>
        </mc:Choice>
        <mc:Fallback xmlns="">
          <p:pic>
            <p:nvPicPr>
              <p:cNvPr id="1638" name="Ink 1637">
                <a:extLst>
                  <a:ext uri="{FF2B5EF4-FFF2-40B4-BE49-F238E27FC236}">
                    <a16:creationId xmlns:a16="http://schemas.microsoft.com/office/drawing/2014/main" id="{AFD6F4A9-9428-6184-04EE-2F88A105CCC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340884" y="5072440"/>
                <a:ext cx="294530" cy="11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639" name="Ink 1638">
                <a:extLst>
                  <a:ext uri="{FF2B5EF4-FFF2-40B4-BE49-F238E27FC236}">
                    <a16:creationId xmlns:a16="http://schemas.microsoft.com/office/drawing/2014/main" id="{21BD5298-3155-04CF-CEEE-34EB83871AE6}"/>
                  </a:ext>
                </a:extLst>
              </p14:cNvPr>
              <p14:cNvContentPartPr/>
              <p14:nvPr/>
            </p14:nvContentPartPr>
            <p14:xfrm>
              <a:off x="4496789" y="5086087"/>
              <a:ext cx="108360" cy="177840"/>
            </p14:xfrm>
          </p:contentPart>
        </mc:Choice>
        <mc:Fallback xmlns="">
          <p:pic>
            <p:nvPicPr>
              <p:cNvPr id="1639" name="Ink 1638">
                <a:extLst>
                  <a:ext uri="{FF2B5EF4-FFF2-40B4-BE49-F238E27FC236}">
                    <a16:creationId xmlns:a16="http://schemas.microsoft.com/office/drawing/2014/main" id="{21BD5298-3155-04CF-CEEE-34EB83871AE6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478789" y="5050087"/>
                <a:ext cx="1440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640" name="Ink 1639">
                <a:extLst>
                  <a:ext uri="{FF2B5EF4-FFF2-40B4-BE49-F238E27FC236}">
                    <a16:creationId xmlns:a16="http://schemas.microsoft.com/office/drawing/2014/main" id="{9F0A196D-7597-01E5-0708-90D73B564CE8}"/>
                  </a:ext>
                </a:extLst>
              </p14:cNvPr>
              <p14:cNvContentPartPr/>
              <p14:nvPr/>
            </p14:nvContentPartPr>
            <p14:xfrm>
              <a:off x="4564109" y="5213887"/>
              <a:ext cx="217800" cy="90360"/>
            </p14:xfrm>
          </p:contentPart>
        </mc:Choice>
        <mc:Fallback xmlns="">
          <p:pic>
            <p:nvPicPr>
              <p:cNvPr id="1640" name="Ink 1639">
                <a:extLst>
                  <a:ext uri="{FF2B5EF4-FFF2-40B4-BE49-F238E27FC236}">
                    <a16:creationId xmlns:a16="http://schemas.microsoft.com/office/drawing/2014/main" id="{9F0A196D-7597-01E5-0708-90D73B564CE8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546109" y="5177887"/>
                <a:ext cx="2534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641" name="Ink 1640">
                <a:extLst>
                  <a:ext uri="{FF2B5EF4-FFF2-40B4-BE49-F238E27FC236}">
                    <a16:creationId xmlns:a16="http://schemas.microsoft.com/office/drawing/2014/main" id="{FF060271-8938-9BFB-A6CC-9F05BB34DF92}"/>
                  </a:ext>
                </a:extLst>
              </p14:cNvPr>
              <p14:cNvContentPartPr/>
              <p14:nvPr/>
            </p14:nvContentPartPr>
            <p14:xfrm>
              <a:off x="4534589" y="5217487"/>
              <a:ext cx="141840" cy="63360"/>
            </p14:xfrm>
          </p:contentPart>
        </mc:Choice>
        <mc:Fallback xmlns="">
          <p:pic>
            <p:nvPicPr>
              <p:cNvPr id="1641" name="Ink 1640">
                <a:extLst>
                  <a:ext uri="{FF2B5EF4-FFF2-40B4-BE49-F238E27FC236}">
                    <a16:creationId xmlns:a16="http://schemas.microsoft.com/office/drawing/2014/main" id="{FF060271-8938-9BFB-A6CC-9F05BB34DF9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516589" y="5181690"/>
                <a:ext cx="177480" cy="134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643" name="Ink 1642">
                <a:extLst>
                  <a:ext uri="{FF2B5EF4-FFF2-40B4-BE49-F238E27FC236}">
                    <a16:creationId xmlns:a16="http://schemas.microsoft.com/office/drawing/2014/main" id="{FCFE419B-177A-4A17-DDE3-89DDEC7A1948}"/>
                  </a:ext>
                </a:extLst>
              </p14:cNvPr>
              <p14:cNvContentPartPr/>
              <p14:nvPr/>
            </p14:nvContentPartPr>
            <p14:xfrm>
              <a:off x="4799909" y="5230807"/>
              <a:ext cx="332280" cy="222120"/>
            </p14:xfrm>
          </p:contentPart>
        </mc:Choice>
        <mc:Fallback xmlns="">
          <p:pic>
            <p:nvPicPr>
              <p:cNvPr id="1643" name="Ink 1642">
                <a:extLst>
                  <a:ext uri="{FF2B5EF4-FFF2-40B4-BE49-F238E27FC236}">
                    <a16:creationId xmlns:a16="http://schemas.microsoft.com/office/drawing/2014/main" id="{FCFE419B-177A-4A17-DDE3-89DDEC7A194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781909" y="5194865"/>
                <a:ext cx="367920" cy="29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644" name="Ink 1643">
                <a:extLst>
                  <a:ext uri="{FF2B5EF4-FFF2-40B4-BE49-F238E27FC236}">
                    <a16:creationId xmlns:a16="http://schemas.microsoft.com/office/drawing/2014/main" id="{E4C32468-77AF-3011-0B13-BE522DD2803F}"/>
                  </a:ext>
                </a:extLst>
              </p14:cNvPr>
              <p14:cNvContentPartPr/>
              <p14:nvPr/>
            </p14:nvContentPartPr>
            <p14:xfrm>
              <a:off x="5149109" y="5568847"/>
              <a:ext cx="348480" cy="589680"/>
            </p14:xfrm>
          </p:contentPart>
        </mc:Choice>
        <mc:Fallback xmlns="">
          <p:pic>
            <p:nvPicPr>
              <p:cNvPr id="1644" name="Ink 1643">
                <a:extLst>
                  <a:ext uri="{FF2B5EF4-FFF2-40B4-BE49-F238E27FC236}">
                    <a16:creationId xmlns:a16="http://schemas.microsoft.com/office/drawing/2014/main" id="{E4C32468-77AF-3011-0B13-BE522DD2803F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131109" y="5532847"/>
                <a:ext cx="38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646" name="Ink 1645">
                <a:extLst>
                  <a:ext uri="{FF2B5EF4-FFF2-40B4-BE49-F238E27FC236}">
                    <a16:creationId xmlns:a16="http://schemas.microsoft.com/office/drawing/2014/main" id="{A7CA3724-75D0-D8D4-8205-529FBF88A082}"/>
                  </a:ext>
                </a:extLst>
              </p14:cNvPr>
              <p14:cNvContentPartPr/>
              <p14:nvPr/>
            </p14:nvContentPartPr>
            <p14:xfrm>
              <a:off x="5105549" y="5471287"/>
              <a:ext cx="160920" cy="597600"/>
            </p14:xfrm>
          </p:contentPart>
        </mc:Choice>
        <mc:Fallback xmlns="">
          <p:pic>
            <p:nvPicPr>
              <p:cNvPr id="1646" name="Ink 1645">
                <a:extLst>
                  <a:ext uri="{FF2B5EF4-FFF2-40B4-BE49-F238E27FC236}">
                    <a16:creationId xmlns:a16="http://schemas.microsoft.com/office/drawing/2014/main" id="{A7CA3724-75D0-D8D4-8205-529FBF88A08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087549" y="5435287"/>
                <a:ext cx="19656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647" name="Ink 1646">
                <a:extLst>
                  <a:ext uri="{FF2B5EF4-FFF2-40B4-BE49-F238E27FC236}">
                    <a16:creationId xmlns:a16="http://schemas.microsoft.com/office/drawing/2014/main" id="{CC3DF871-EDFD-0DD2-C18B-882C3AB70E12}"/>
                  </a:ext>
                </a:extLst>
              </p14:cNvPr>
              <p14:cNvContentPartPr/>
              <p14:nvPr/>
            </p14:nvContentPartPr>
            <p14:xfrm>
              <a:off x="5200229" y="5854327"/>
              <a:ext cx="81000" cy="273960"/>
            </p14:xfrm>
          </p:contentPart>
        </mc:Choice>
        <mc:Fallback xmlns="">
          <p:pic>
            <p:nvPicPr>
              <p:cNvPr id="1647" name="Ink 1646">
                <a:extLst>
                  <a:ext uri="{FF2B5EF4-FFF2-40B4-BE49-F238E27FC236}">
                    <a16:creationId xmlns:a16="http://schemas.microsoft.com/office/drawing/2014/main" id="{CC3DF871-EDFD-0DD2-C18B-882C3AB70E12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182229" y="5818327"/>
                <a:ext cx="1166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648" name="Ink 1647">
                <a:extLst>
                  <a:ext uri="{FF2B5EF4-FFF2-40B4-BE49-F238E27FC236}">
                    <a16:creationId xmlns:a16="http://schemas.microsoft.com/office/drawing/2014/main" id="{1BCB17D1-97D0-0425-17A0-051CEABD0BE6}"/>
                  </a:ext>
                </a:extLst>
              </p14:cNvPr>
              <p14:cNvContentPartPr/>
              <p14:nvPr/>
            </p14:nvContentPartPr>
            <p14:xfrm>
              <a:off x="5202389" y="5842447"/>
              <a:ext cx="258840" cy="332640"/>
            </p14:xfrm>
          </p:contentPart>
        </mc:Choice>
        <mc:Fallback xmlns="">
          <p:pic>
            <p:nvPicPr>
              <p:cNvPr id="1648" name="Ink 1647">
                <a:extLst>
                  <a:ext uri="{FF2B5EF4-FFF2-40B4-BE49-F238E27FC236}">
                    <a16:creationId xmlns:a16="http://schemas.microsoft.com/office/drawing/2014/main" id="{1BCB17D1-97D0-0425-17A0-051CEABD0BE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184389" y="5806447"/>
                <a:ext cx="2944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649" name="Ink 1648">
                <a:extLst>
                  <a:ext uri="{FF2B5EF4-FFF2-40B4-BE49-F238E27FC236}">
                    <a16:creationId xmlns:a16="http://schemas.microsoft.com/office/drawing/2014/main" id="{5A7FFBC4-4CD9-0065-E627-A5CE05398D0F}"/>
                  </a:ext>
                </a:extLst>
              </p14:cNvPr>
              <p14:cNvContentPartPr/>
              <p14:nvPr/>
            </p14:nvContentPartPr>
            <p14:xfrm>
              <a:off x="5324069" y="6135127"/>
              <a:ext cx="172080" cy="90360"/>
            </p14:xfrm>
          </p:contentPart>
        </mc:Choice>
        <mc:Fallback xmlns="">
          <p:pic>
            <p:nvPicPr>
              <p:cNvPr id="1649" name="Ink 1648">
                <a:extLst>
                  <a:ext uri="{FF2B5EF4-FFF2-40B4-BE49-F238E27FC236}">
                    <a16:creationId xmlns:a16="http://schemas.microsoft.com/office/drawing/2014/main" id="{5A7FFBC4-4CD9-0065-E627-A5CE05398D0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306069" y="6098983"/>
                <a:ext cx="207720" cy="162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1650" name="Ink 1649">
                <a:extLst>
                  <a:ext uri="{FF2B5EF4-FFF2-40B4-BE49-F238E27FC236}">
                    <a16:creationId xmlns:a16="http://schemas.microsoft.com/office/drawing/2014/main" id="{E2ED2FEB-18F4-13AD-C024-B6C1FF87E899}"/>
                  </a:ext>
                </a:extLst>
              </p14:cNvPr>
              <p14:cNvContentPartPr/>
              <p14:nvPr/>
            </p14:nvContentPartPr>
            <p14:xfrm>
              <a:off x="5318309" y="6135487"/>
              <a:ext cx="59040" cy="30600"/>
            </p14:xfrm>
          </p:contentPart>
        </mc:Choice>
        <mc:Fallback xmlns="">
          <p:pic>
            <p:nvPicPr>
              <p:cNvPr id="1650" name="Ink 1649">
                <a:extLst>
                  <a:ext uri="{FF2B5EF4-FFF2-40B4-BE49-F238E27FC236}">
                    <a16:creationId xmlns:a16="http://schemas.microsoft.com/office/drawing/2014/main" id="{E2ED2FEB-18F4-13AD-C024-B6C1FF87E89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300309" y="6099058"/>
                <a:ext cx="94680" cy="10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1651" name="Ink 1650">
                <a:extLst>
                  <a:ext uri="{FF2B5EF4-FFF2-40B4-BE49-F238E27FC236}">
                    <a16:creationId xmlns:a16="http://schemas.microsoft.com/office/drawing/2014/main" id="{CAD49CEB-D310-7271-0D24-24A57E151E0F}"/>
                  </a:ext>
                </a:extLst>
              </p14:cNvPr>
              <p14:cNvContentPartPr/>
              <p14:nvPr/>
            </p14:nvContentPartPr>
            <p14:xfrm>
              <a:off x="5646989" y="6228727"/>
              <a:ext cx="141840" cy="13680"/>
            </p14:xfrm>
          </p:contentPart>
        </mc:Choice>
        <mc:Fallback xmlns="">
          <p:pic>
            <p:nvPicPr>
              <p:cNvPr id="1651" name="Ink 1650">
                <a:extLst>
                  <a:ext uri="{FF2B5EF4-FFF2-40B4-BE49-F238E27FC236}">
                    <a16:creationId xmlns:a16="http://schemas.microsoft.com/office/drawing/2014/main" id="{CAD49CEB-D310-7271-0D24-24A57E151E0F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628943" y="6192727"/>
                <a:ext cx="177571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1652" name="Ink 1651">
                <a:extLst>
                  <a:ext uri="{FF2B5EF4-FFF2-40B4-BE49-F238E27FC236}">
                    <a16:creationId xmlns:a16="http://schemas.microsoft.com/office/drawing/2014/main" id="{D0CB29F6-82C7-B12D-ECE8-DD0D7ACAFB8B}"/>
                  </a:ext>
                </a:extLst>
              </p14:cNvPr>
              <p14:cNvContentPartPr/>
              <p14:nvPr/>
            </p14:nvContentPartPr>
            <p14:xfrm>
              <a:off x="5366549" y="6157447"/>
              <a:ext cx="142920" cy="52560"/>
            </p14:xfrm>
          </p:contentPart>
        </mc:Choice>
        <mc:Fallback xmlns="">
          <p:pic>
            <p:nvPicPr>
              <p:cNvPr id="1652" name="Ink 1651">
                <a:extLst>
                  <a:ext uri="{FF2B5EF4-FFF2-40B4-BE49-F238E27FC236}">
                    <a16:creationId xmlns:a16="http://schemas.microsoft.com/office/drawing/2014/main" id="{D0CB29F6-82C7-B12D-ECE8-DD0D7ACAFB8B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348549" y="6121447"/>
                <a:ext cx="178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1653" name="Ink 1652">
                <a:extLst>
                  <a:ext uri="{FF2B5EF4-FFF2-40B4-BE49-F238E27FC236}">
                    <a16:creationId xmlns:a16="http://schemas.microsoft.com/office/drawing/2014/main" id="{B7B1105E-8D96-AC9C-6239-7145D9E984DD}"/>
                  </a:ext>
                </a:extLst>
              </p14:cNvPr>
              <p14:cNvContentPartPr/>
              <p14:nvPr/>
            </p14:nvContentPartPr>
            <p14:xfrm>
              <a:off x="5713949" y="6195967"/>
              <a:ext cx="127080" cy="27000"/>
            </p14:xfrm>
          </p:contentPart>
        </mc:Choice>
        <mc:Fallback xmlns="">
          <p:pic>
            <p:nvPicPr>
              <p:cNvPr id="1653" name="Ink 1652">
                <a:extLst>
                  <a:ext uri="{FF2B5EF4-FFF2-40B4-BE49-F238E27FC236}">
                    <a16:creationId xmlns:a16="http://schemas.microsoft.com/office/drawing/2014/main" id="{B7B1105E-8D96-AC9C-6239-7145D9E984D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695949" y="6159967"/>
                <a:ext cx="162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1654" name="Ink 1653">
                <a:extLst>
                  <a:ext uri="{FF2B5EF4-FFF2-40B4-BE49-F238E27FC236}">
                    <a16:creationId xmlns:a16="http://schemas.microsoft.com/office/drawing/2014/main" id="{50E84B3F-F4F7-787C-E028-AECB763F9A6B}"/>
                  </a:ext>
                </a:extLst>
              </p14:cNvPr>
              <p14:cNvContentPartPr/>
              <p14:nvPr/>
            </p14:nvContentPartPr>
            <p14:xfrm>
              <a:off x="5917349" y="5990047"/>
              <a:ext cx="304200" cy="130680"/>
            </p14:xfrm>
          </p:contentPart>
        </mc:Choice>
        <mc:Fallback xmlns="">
          <p:pic>
            <p:nvPicPr>
              <p:cNvPr id="1654" name="Ink 1653">
                <a:extLst>
                  <a:ext uri="{FF2B5EF4-FFF2-40B4-BE49-F238E27FC236}">
                    <a16:creationId xmlns:a16="http://schemas.microsoft.com/office/drawing/2014/main" id="{50E84B3F-F4F7-787C-E028-AECB763F9A6B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899370" y="5953948"/>
                <a:ext cx="339798" cy="202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1655" name="Ink 1654">
                <a:extLst>
                  <a:ext uri="{FF2B5EF4-FFF2-40B4-BE49-F238E27FC236}">
                    <a16:creationId xmlns:a16="http://schemas.microsoft.com/office/drawing/2014/main" id="{907C355E-1516-57AE-917B-FCD791B4C3F3}"/>
                  </a:ext>
                </a:extLst>
              </p14:cNvPr>
              <p14:cNvContentPartPr/>
              <p14:nvPr/>
            </p14:nvContentPartPr>
            <p14:xfrm>
              <a:off x="5862989" y="6037927"/>
              <a:ext cx="278280" cy="147600"/>
            </p14:xfrm>
          </p:contentPart>
        </mc:Choice>
        <mc:Fallback xmlns="">
          <p:pic>
            <p:nvPicPr>
              <p:cNvPr id="1655" name="Ink 1654">
                <a:extLst>
                  <a:ext uri="{FF2B5EF4-FFF2-40B4-BE49-F238E27FC236}">
                    <a16:creationId xmlns:a16="http://schemas.microsoft.com/office/drawing/2014/main" id="{907C355E-1516-57AE-917B-FCD791B4C3F3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844989" y="6001927"/>
                <a:ext cx="3139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1656" name="Ink 1655">
                <a:extLst>
                  <a:ext uri="{FF2B5EF4-FFF2-40B4-BE49-F238E27FC236}">
                    <a16:creationId xmlns:a16="http://schemas.microsoft.com/office/drawing/2014/main" id="{F63F6F65-13DB-E5A3-CCB0-029863FE600B}"/>
                  </a:ext>
                </a:extLst>
              </p14:cNvPr>
              <p14:cNvContentPartPr/>
              <p14:nvPr/>
            </p14:nvContentPartPr>
            <p14:xfrm>
              <a:off x="6120749" y="6018847"/>
              <a:ext cx="180360" cy="38880"/>
            </p14:xfrm>
          </p:contentPart>
        </mc:Choice>
        <mc:Fallback xmlns="">
          <p:pic>
            <p:nvPicPr>
              <p:cNvPr id="1656" name="Ink 1655">
                <a:extLst>
                  <a:ext uri="{FF2B5EF4-FFF2-40B4-BE49-F238E27FC236}">
                    <a16:creationId xmlns:a16="http://schemas.microsoft.com/office/drawing/2014/main" id="{F63F6F65-13DB-E5A3-CCB0-029863FE600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6102785" y="5982511"/>
                <a:ext cx="215929" cy="11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1658" name="Ink 1657">
                <a:extLst>
                  <a:ext uri="{FF2B5EF4-FFF2-40B4-BE49-F238E27FC236}">
                    <a16:creationId xmlns:a16="http://schemas.microsoft.com/office/drawing/2014/main" id="{2E969CC8-F553-0B20-8B9E-B4E1111EF528}"/>
                  </a:ext>
                </a:extLst>
              </p14:cNvPr>
              <p14:cNvContentPartPr/>
              <p14:nvPr/>
            </p14:nvContentPartPr>
            <p14:xfrm>
              <a:off x="6181949" y="6001567"/>
              <a:ext cx="285480" cy="42120"/>
            </p14:xfrm>
          </p:contentPart>
        </mc:Choice>
        <mc:Fallback xmlns="">
          <p:pic>
            <p:nvPicPr>
              <p:cNvPr id="1658" name="Ink 1657">
                <a:extLst>
                  <a:ext uri="{FF2B5EF4-FFF2-40B4-BE49-F238E27FC236}">
                    <a16:creationId xmlns:a16="http://schemas.microsoft.com/office/drawing/2014/main" id="{2E969CC8-F553-0B20-8B9E-B4E1111EF52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163949" y="5965567"/>
                <a:ext cx="321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1661" name="Ink 1660">
                <a:extLst>
                  <a:ext uri="{FF2B5EF4-FFF2-40B4-BE49-F238E27FC236}">
                    <a16:creationId xmlns:a16="http://schemas.microsoft.com/office/drawing/2014/main" id="{3280D434-D1F0-3FBC-18F6-EEC3F84C252A}"/>
                  </a:ext>
                </a:extLst>
              </p14:cNvPr>
              <p14:cNvContentPartPr/>
              <p14:nvPr/>
            </p14:nvContentPartPr>
            <p14:xfrm>
              <a:off x="6307229" y="6046927"/>
              <a:ext cx="32760" cy="7200"/>
            </p14:xfrm>
          </p:contentPart>
        </mc:Choice>
        <mc:Fallback xmlns="">
          <p:pic>
            <p:nvPicPr>
              <p:cNvPr id="1661" name="Ink 1660">
                <a:extLst>
                  <a:ext uri="{FF2B5EF4-FFF2-40B4-BE49-F238E27FC236}">
                    <a16:creationId xmlns:a16="http://schemas.microsoft.com/office/drawing/2014/main" id="{3280D434-D1F0-3FBC-18F6-EEC3F84C252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6289425" y="6010927"/>
                <a:ext cx="68013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1662" name="Ink 1661">
                <a:extLst>
                  <a:ext uri="{FF2B5EF4-FFF2-40B4-BE49-F238E27FC236}">
                    <a16:creationId xmlns:a16="http://schemas.microsoft.com/office/drawing/2014/main" id="{4B6B2A39-8218-37B6-84F9-C04EC1863ECD}"/>
                  </a:ext>
                </a:extLst>
              </p14:cNvPr>
              <p14:cNvContentPartPr/>
              <p14:nvPr/>
            </p14:nvContentPartPr>
            <p14:xfrm>
              <a:off x="6426749" y="5994007"/>
              <a:ext cx="81360" cy="24120"/>
            </p14:xfrm>
          </p:contentPart>
        </mc:Choice>
        <mc:Fallback xmlns="">
          <p:pic>
            <p:nvPicPr>
              <p:cNvPr id="1662" name="Ink 1661">
                <a:extLst>
                  <a:ext uri="{FF2B5EF4-FFF2-40B4-BE49-F238E27FC236}">
                    <a16:creationId xmlns:a16="http://schemas.microsoft.com/office/drawing/2014/main" id="{4B6B2A39-8218-37B6-84F9-C04EC1863ECD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408828" y="5957462"/>
                <a:ext cx="116843" cy="96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1663" name="Ink 1662">
                <a:extLst>
                  <a:ext uri="{FF2B5EF4-FFF2-40B4-BE49-F238E27FC236}">
                    <a16:creationId xmlns:a16="http://schemas.microsoft.com/office/drawing/2014/main" id="{9192EF29-6A2B-E9E7-E4FC-7324406DD0B8}"/>
                  </a:ext>
                </a:extLst>
              </p14:cNvPr>
              <p14:cNvContentPartPr/>
              <p14:nvPr/>
            </p14:nvContentPartPr>
            <p14:xfrm>
              <a:off x="5885309" y="6187687"/>
              <a:ext cx="17640" cy="360"/>
            </p14:xfrm>
          </p:contentPart>
        </mc:Choice>
        <mc:Fallback xmlns="">
          <p:pic>
            <p:nvPicPr>
              <p:cNvPr id="1663" name="Ink 1662">
                <a:extLst>
                  <a:ext uri="{FF2B5EF4-FFF2-40B4-BE49-F238E27FC236}">
                    <a16:creationId xmlns:a16="http://schemas.microsoft.com/office/drawing/2014/main" id="{9192EF29-6A2B-E9E7-E4FC-7324406DD0B8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867309" y="6151687"/>
                <a:ext cx="53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1664" name="Ink 1663">
                <a:extLst>
                  <a:ext uri="{FF2B5EF4-FFF2-40B4-BE49-F238E27FC236}">
                    <a16:creationId xmlns:a16="http://schemas.microsoft.com/office/drawing/2014/main" id="{ACB1817C-0CF8-D12E-8AAE-586F6855D72A}"/>
                  </a:ext>
                </a:extLst>
              </p14:cNvPr>
              <p14:cNvContentPartPr/>
              <p14:nvPr/>
            </p14:nvContentPartPr>
            <p14:xfrm>
              <a:off x="6501269" y="6008767"/>
              <a:ext cx="360" cy="360"/>
            </p14:xfrm>
          </p:contentPart>
        </mc:Choice>
        <mc:Fallback xmlns="">
          <p:pic>
            <p:nvPicPr>
              <p:cNvPr id="1664" name="Ink 1663">
                <a:extLst>
                  <a:ext uri="{FF2B5EF4-FFF2-40B4-BE49-F238E27FC236}">
                    <a16:creationId xmlns:a16="http://schemas.microsoft.com/office/drawing/2014/main" id="{ACB1817C-0CF8-D12E-8AAE-586F6855D72A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483269" y="597276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1665" name="Ink 1664">
                <a:extLst>
                  <a:ext uri="{FF2B5EF4-FFF2-40B4-BE49-F238E27FC236}">
                    <a16:creationId xmlns:a16="http://schemas.microsoft.com/office/drawing/2014/main" id="{4EDC54CC-3E0B-89ED-B429-DB413B159546}"/>
                  </a:ext>
                </a:extLst>
              </p14:cNvPr>
              <p14:cNvContentPartPr/>
              <p14:nvPr/>
            </p14:nvContentPartPr>
            <p14:xfrm>
              <a:off x="6406229" y="6004807"/>
              <a:ext cx="65520" cy="26640"/>
            </p14:xfrm>
          </p:contentPart>
        </mc:Choice>
        <mc:Fallback xmlns="">
          <p:pic>
            <p:nvPicPr>
              <p:cNvPr id="1665" name="Ink 1664">
                <a:extLst>
                  <a:ext uri="{FF2B5EF4-FFF2-40B4-BE49-F238E27FC236}">
                    <a16:creationId xmlns:a16="http://schemas.microsoft.com/office/drawing/2014/main" id="{4EDC54CC-3E0B-89ED-B429-DB413B159546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388229" y="5968314"/>
                <a:ext cx="101160" cy="9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1666" name="Ink 1665">
                <a:extLst>
                  <a:ext uri="{FF2B5EF4-FFF2-40B4-BE49-F238E27FC236}">
                    <a16:creationId xmlns:a16="http://schemas.microsoft.com/office/drawing/2014/main" id="{59ACDAFD-72D4-5631-6590-C73AE20E3CDE}"/>
                  </a:ext>
                </a:extLst>
              </p14:cNvPr>
              <p14:cNvContentPartPr/>
              <p14:nvPr/>
            </p14:nvContentPartPr>
            <p14:xfrm>
              <a:off x="5742029" y="5355367"/>
              <a:ext cx="9360" cy="501840"/>
            </p14:xfrm>
          </p:contentPart>
        </mc:Choice>
        <mc:Fallback xmlns="">
          <p:pic>
            <p:nvPicPr>
              <p:cNvPr id="1666" name="Ink 1665">
                <a:extLst>
                  <a:ext uri="{FF2B5EF4-FFF2-40B4-BE49-F238E27FC236}">
                    <a16:creationId xmlns:a16="http://schemas.microsoft.com/office/drawing/2014/main" id="{59ACDAFD-72D4-5631-6590-C73AE20E3CD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5724029" y="5319367"/>
                <a:ext cx="450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1903" name="Ink 1902">
                <a:extLst>
                  <a:ext uri="{FF2B5EF4-FFF2-40B4-BE49-F238E27FC236}">
                    <a16:creationId xmlns:a16="http://schemas.microsoft.com/office/drawing/2014/main" id="{F651AB17-836E-0D35-BD5D-468187090272}"/>
                  </a:ext>
                </a:extLst>
              </p14:cNvPr>
              <p14:cNvContentPartPr/>
              <p14:nvPr/>
            </p14:nvContentPartPr>
            <p14:xfrm>
              <a:off x="5343225" y="2054145"/>
              <a:ext cx="193680" cy="117000"/>
            </p14:xfrm>
          </p:contentPart>
        </mc:Choice>
        <mc:Fallback xmlns="">
          <p:pic>
            <p:nvPicPr>
              <p:cNvPr id="1903" name="Ink 1902">
                <a:extLst>
                  <a:ext uri="{FF2B5EF4-FFF2-40B4-BE49-F238E27FC236}">
                    <a16:creationId xmlns:a16="http://schemas.microsoft.com/office/drawing/2014/main" id="{F651AB17-836E-0D35-BD5D-468187090272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325258" y="2018145"/>
                <a:ext cx="229254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1907" name="Ink 1906">
                <a:extLst>
                  <a:ext uri="{FF2B5EF4-FFF2-40B4-BE49-F238E27FC236}">
                    <a16:creationId xmlns:a16="http://schemas.microsoft.com/office/drawing/2014/main" id="{7E323D9A-20E6-0B93-DED1-65A3890BCB5A}"/>
                  </a:ext>
                </a:extLst>
              </p14:cNvPr>
              <p14:cNvContentPartPr/>
              <p14:nvPr/>
            </p14:nvContentPartPr>
            <p14:xfrm>
              <a:off x="5307585" y="2009145"/>
              <a:ext cx="392040" cy="685800"/>
            </p14:xfrm>
          </p:contentPart>
        </mc:Choice>
        <mc:Fallback xmlns="">
          <p:pic>
            <p:nvPicPr>
              <p:cNvPr id="1907" name="Ink 1906">
                <a:extLst>
                  <a:ext uri="{FF2B5EF4-FFF2-40B4-BE49-F238E27FC236}">
                    <a16:creationId xmlns:a16="http://schemas.microsoft.com/office/drawing/2014/main" id="{7E323D9A-20E6-0B93-DED1-65A3890BCB5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289585" y="1973145"/>
                <a:ext cx="42768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1908" name="Ink 1907">
                <a:extLst>
                  <a:ext uri="{FF2B5EF4-FFF2-40B4-BE49-F238E27FC236}">
                    <a16:creationId xmlns:a16="http://schemas.microsoft.com/office/drawing/2014/main" id="{1970D4B9-491E-36CE-2404-0D7E29919A75}"/>
                  </a:ext>
                </a:extLst>
              </p14:cNvPr>
              <p14:cNvContentPartPr/>
              <p14:nvPr/>
            </p14:nvContentPartPr>
            <p14:xfrm>
              <a:off x="5393985" y="2010945"/>
              <a:ext cx="329040" cy="704160"/>
            </p14:xfrm>
          </p:contentPart>
        </mc:Choice>
        <mc:Fallback xmlns="">
          <p:pic>
            <p:nvPicPr>
              <p:cNvPr id="1908" name="Ink 1907">
                <a:extLst>
                  <a:ext uri="{FF2B5EF4-FFF2-40B4-BE49-F238E27FC236}">
                    <a16:creationId xmlns:a16="http://schemas.microsoft.com/office/drawing/2014/main" id="{1970D4B9-491E-36CE-2404-0D7E29919A75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375985" y="1974945"/>
                <a:ext cx="36468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1909" name="Ink 1908">
                <a:extLst>
                  <a:ext uri="{FF2B5EF4-FFF2-40B4-BE49-F238E27FC236}">
                    <a16:creationId xmlns:a16="http://schemas.microsoft.com/office/drawing/2014/main" id="{5200BB85-D2D9-EF77-1476-4A1007B11C01}"/>
                  </a:ext>
                </a:extLst>
              </p14:cNvPr>
              <p14:cNvContentPartPr/>
              <p14:nvPr/>
            </p14:nvContentPartPr>
            <p14:xfrm>
              <a:off x="4933545" y="1663905"/>
              <a:ext cx="97560" cy="148680"/>
            </p14:xfrm>
          </p:contentPart>
        </mc:Choice>
        <mc:Fallback xmlns="">
          <p:pic>
            <p:nvPicPr>
              <p:cNvPr id="1909" name="Ink 1908">
                <a:extLst>
                  <a:ext uri="{FF2B5EF4-FFF2-40B4-BE49-F238E27FC236}">
                    <a16:creationId xmlns:a16="http://schemas.microsoft.com/office/drawing/2014/main" id="{5200BB85-D2D9-EF77-1476-4A1007B11C01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915545" y="1627905"/>
                <a:ext cx="1332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1910" name="Ink 1909">
                <a:extLst>
                  <a:ext uri="{FF2B5EF4-FFF2-40B4-BE49-F238E27FC236}">
                    <a16:creationId xmlns:a16="http://schemas.microsoft.com/office/drawing/2014/main" id="{DEF2F086-0CD6-4533-2B15-ABDB96BF2F69}"/>
                  </a:ext>
                </a:extLst>
              </p14:cNvPr>
              <p14:cNvContentPartPr/>
              <p14:nvPr/>
            </p14:nvContentPartPr>
            <p14:xfrm>
              <a:off x="5162145" y="1762905"/>
              <a:ext cx="69120" cy="136440"/>
            </p14:xfrm>
          </p:contentPart>
        </mc:Choice>
        <mc:Fallback xmlns="">
          <p:pic>
            <p:nvPicPr>
              <p:cNvPr id="1910" name="Ink 1909">
                <a:extLst>
                  <a:ext uri="{FF2B5EF4-FFF2-40B4-BE49-F238E27FC236}">
                    <a16:creationId xmlns:a16="http://schemas.microsoft.com/office/drawing/2014/main" id="{DEF2F086-0CD6-4533-2B15-ABDB96BF2F6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144145" y="1727000"/>
                <a:ext cx="104760" cy="20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1912" name="Ink 1911">
                <a:extLst>
                  <a:ext uri="{FF2B5EF4-FFF2-40B4-BE49-F238E27FC236}">
                    <a16:creationId xmlns:a16="http://schemas.microsoft.com/office/drawing/2014/main" id="{70A66B4B-9E2E-C778-8EB5-27A7FFCADDBE}"/>
                  </a:ext>
                </a:extLst>
              </p14:cNvPr>
              <p14:cNvContentPartPr/>
              <p14:nvPr/>
            </p14:nvContentPartPr>
            <p14:xfrm>
              <a:off x="5095545" y="1580745"/>
              <a:ext cx="89640" cy="71280"/>
            </p14:xfrm>
          </p:contentPart>
        </mc:Choice>
        <mc:Fallback xmlns="">
          <p:pic>
            <p:nvPicPr>
              <p:cNvPr id="1912" name="Ink 1911">
                <a:extLst>
                  <a:ext uri="{FF2B5EF4-FFF2-40B4-BE49-F238E27FC236}">
                    <a16:creationId xmlns:a16="http://schemas.microsoft.com/office/drawing/2014/main" id="{70A66B4B-9E2E-C778-8EB5-27A7FFCADDB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077472" y="1544745"/>
                <a:ext cx="125424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1913" name="Ink 1912">
                <a:extLst>
                  <a:ext uri="{FF2B5EF4-FFF2-40B4-BE49-F238E27FC236}">
                    <a16:creationId xmlns:a16="http://schemas.microsoft.com/office/drawing/2014/main" id="{2D3BCC9C-2BAE-C6A5-4468-2014DAA3146B}"/>
                  </a:ext>
                </a:extLst>
              </p14:cNvPr>
              <p14:cNvContentPartPr/>
              <p14:nvPr/>
            </p14:nvContentPartPr>
            <p14:xfrm>
              <a:off x="5162145" y="1523865"/>
              <a:ext cx="360" cy="360"/>
            </p14:xfrm>
          </p:contentPart>
        </mc:Choice>
        <mc:Fallback xmlns="">
          <p:pic>
            <p:nvPicPr>
              <p:cNvPr id="1913" name="Ink 1912">
                <a:extLst>
                  <a:ext uri="{FF2B5EF4-FFF2-40B4-BE49-F238E27FC236}">
                    <a16:creationId xmlns:a16="http://schemas.microsoft.com/office/drawing/2014/main" id="{2D3BCC9C-2BAE-C6A5-4468-2014DAA3146B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144145" y="14878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1914" name="Ink 1913">
                <a:extLst>
                  <a:ext uri="{FF2B5EF4-FFF2-40B4-BE49-F238E27FC236}">
                    <a16:creationId xmlns:a16="http://schemas.microsoft.com/office/drawing/2014/main" id="{6A9B4890-3C71-BCF7-4370-E2097345228E}"/>
                  </a:ext>
                </a:extLst>
              </p14:cNvPr>
              <p14:cNvContentPartPr/>
              <p14:nvPr/>
            </p14:nvContentPartPr>
            <p14:xfrm>
              <a:off x="5143425" y="1533225"/>
              <a:ext cx="360" cy="360"/>
            </p14:xfrm>
          </p:contentPart>
        </mc:Choice>
        <mc:Fallback xmlns="">
          <p:pic>
            <p:nvPicPr>
              <p:cNvPr id="1914" name="Ink 1913">
                <a:extLst>
                  <a:ext uri="{FF2B5EF4-FFF2-40B4-BE49-F238E27FC236}">
                    <a16:creationId xmlns:a16="http://schemas.microsoft.com/office/drawing/2014/main" id="{6A9B4890-3C71-BCF7-4370-E2097345228E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125425" y="1497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915" name="Ink 1914">
                <a:extLst>
                  <a:ext uri="{FF2B5EF4-FFF2-40B4-BE49-F238E27FC236}">
                    <a16:creationId xmlns:a16="http://schemas.microsoft.com/office/drawing/2014/main" id="{FC41D1E6-2AF9-C43F-AD4B-0859A087CAC7}"/>
                  </a:ext>
                </a:extLst>
              </p14:cNvPr>
              <p14:cNvContentPartPr/>
              <p14:nvPr/>
            </p14:nvContentPartPr>
            <p14:xfrm>
              <a:off x="5190585" y="1523865"/>
              <a:ext cx="93240" cy="74880"/>
            </p14:xfrm>
          </p:contentPart>
        </mc:Choice>
        <mc:Fallback xmlns="">
          <p:pic>
            <p:nvPicPr>
              <p:cNvPr id="1915" name="Ink 1914">
                <a:extLst>
                  <a:ext uri="{FF2B5EF4-FFF2-40B4-BE49-F238E27FC236}">
                    <a16:creationId xmlns:a16="http://schemas.microsoft.com/office/drawing/2014/main" id="{FC41D1E6-2AF9-C43F-AD4B-0859A087CAC7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5172585" y="1487865"/>
                <a:ext cx="128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916" name="Ink 1915">
                <a:extLst>
                  <a:ext uri="{FF2B5EF4-FFF2-40B4-BE49-F238E27FC236}">
                    <a16:creationId xmlns:a16="http://schemas.microsoft.com/office/drawing/2014/main" id="{43FCB6DD-E244-A998-5DC2-4E0B5C44D539}"/>
                  </a:ext>
                </a:extLst>
              </p14:cNvPr>
              <p14:cNvContentPartPr/>
              <p14:nvPr/>
            </p14:nvContentPartPr>
            <p14:xfrm>
              <a:off x="5314785" y="1590465"/>
              <a:ext cx="360" cy="360"/>
            </p14:xfrm>
          </p:contentPart>
        </mc:Choice>
        <mc:Fallback xmlns="">
          <p:pic>
            <p:nvPicPr>
              <p:cNvPr id="1916" name="Ink 1915">
                <a:extLst>
                  <a:ext uri="{FF2B5EF4-FFF2-40B4-BE49-F238E27FC236}">
                    <a16:creationId xmlns:a16="http://schemas.microsoft.com/office/drawing/2014/main" id="{43FCB6DD-E244-A998-5DC2-4E0B5C44D539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296785" y="15544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1917" name="Ink 1916">
                <a:extLst>
                  <a:ext uri="{FF2B5EF4-FFF2-40B4-BE49-F238E27FC236}">
                    <a16:creationId xmlns:a16="http://schemas.microsoft.com/office/drawing/2014/main" id="{DB8A16B2-D76B-F8A7-D635-EDB81877890C}"/>
                  </a:ext>
                </a:extLst>
              </p14:cNvPr>
              <p14:cNvContentPartPr/>
              <p14:nvPr/>
            </p14:nvContentPartPr>
            <p14:xfrm>
              <a:off x="5210025" y="1571385"/>
              <a:ext cx="360" cy="360"/>
            </p14:xfrm>
          </p:contentPart>
        </mc:Choice>
        <mc:Fallback xmlns="">
          <p:pic>
            <p:nvPicPr>
              <p:cNvPr id="1917" name="Ink 1916">
                <a:extLst>
                  <a:ext uri="{FF2B5EF4-FFF2-40B4-BE49-F238E27FC236}">
                    <a16:creationId xmlns:a16="http://schemas.microsoft.com/office/drawing/2014/main" id="{DB8A16B2-D76B-F8A7-D635-EDB81877890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192025" y="153538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918" name="Ink 1917">
                <a:extLst>
                  <a:ext uri="{FF2B5EF4-FFF2-40B4-BE49-F238E27FC236}">
                    <a16:creationId xmlns:a16="http://schemas.microsoft.com/office/drawing/2014/main" id="{60C9B6BC-C07D-7F58-9758-7CC25E86603F}"/>
                  </a:ext>
                </a:extLst>
              </p14:cNvPr>
              <p14:cNvContentPartPr/>
              <p14:nvPr/>
            </p14:nvContentPartPr>
            <p14:xfrm>
              <a:off x="5143425" y="1819065"/>
              <a:ext cx="360" cy="360"/>
            </p14:xfrm>
          </p:contentPart>
        </mc:Choice>
        <mc:Fallback xmlns="">
          <p:pic>
            <p:nvPicPr>
              <p:cNvPr id="1918" name="Ink 1917">
                <a:extLst>
                  <a:ext uri="{FF2B5EF4-FFF2-40B4-BE49-F238E27FC236}">
                    <a16:creationId xmlns:a16="http://schemas.microsoft.com/office/drawing/2014/main" id="{60C9B6BC-C07D-7F58-9758-7CC25E86603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125425" y="17830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1919" name="Ink 1918">
                <a:extLst>
                  <a:ext uri="{FF2B5EF4-FFF2-40B4-BE49-F238E27FC236}">
                    <a16:creationId xmlns:a16="http://schemas.microsoft.com/office/drawing/2014/main" id="{F7C6C9BC-D3D8-9182-8759-FE80BCBC6958}"/>
                  </a:ext>
                </a:extLst>
              </p14:cNvPr>
              <p14:cNvContentPartPr/>
              <p14:nvPr/>
            </p14:nvContentPartPr>
            <p14:xfrm>
              <a:off x="5438625" y="1837785"/>
              <a:ext cx="360" cy="360"/>
            </p14:xfrm>
          </p:contentPart>
        </mc:Choice>
        <mc:Fallback xmlns="">
          <p:pic>
            <p:nvPicPr>
              <p:cNvPr id="1919" name="Ink 1918">
                <a:extLst>
                  <a:ext uri="{FF2B5EF4-FFF2-40B4-BE49-F238E27FC236}">
                    <a16:creationId xmlns:a16="http://schemas.microsoft.com/office/drawing/2014/main" id="{F7C6C9BC-D3D8-9182-8759-FE80BCBC695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20625" y="180178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920" name="Ink 1919">
                <a:extLst>
                  <a:ext uri="{FF2B5EF4-FFF2-40B4-BE49-F238E27FC236}">
                    <a16:creationId xmlns:a16="http://schemas.microsoft.com/office/drawing/2014/main" id="{2D7E6B5D-4D20-25CD-117B-A77A6AB18B08}"/>
                  </a:ext>
                </a:extLst>
              </p14:cNvPr>
              <p14:cNvContentPartPr/>
              <p14:nvPr/>
            </p14:nvContentPartPr>
            <p14:xfrm>
              <a:off x="5447985" y="1895025"/>
              <a:ext cx="360" cy="360"/>
            </p14:xfrm>
          </p:contentPart>
        </mc:Choice>
        <mc:Fallback xmlns="">
          <p:pic>
            <p:nvPicPr>
              <p:cNvPr id="1920" name="Ink 1919">
                <a:extLst>
                  <a:ext uri="{FF2B5EF4-FFF2-40B4-BE49-F238E27FC236}">
                    <a16:creationId xmlns:a16="http://schemas.microsoft.com/office/drawing/2014/main" id="{2D7E6B5D-4D20-25CD-117B-A77A6AB18B0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29985" y="18590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1921" name="Ink 1920">
                <a:extLst>
                  <a:ext uri="{FF2B5EF4-FFF2-40B4-BE49-F238E27FC236}">
                    <a16:creationId xmlns:a16="http://schemas.microsoft.com/office/drawing/2014/main" id="{A08FF1C7-5104-6574-472F-70D943CAC8CF}"/>
                  </a:ext>
                </a:extLst>
              </p14:cNvPr>
              <p14:cNvContentPartPr/>
              <p14:nvPr/>
            </p14:nvContentPartPr>
            <p14:xfrm>
              <a:off x="5438625" y="1904385"/>
              <a:ext cx="360" cy="360"/>
            </p14:xfrm>
          </p:contentPart>
        </mc:Choice>
        <mc:Fallback xmlns="">
          <p:pic>
            <p:nvPicPr>
              <p:cNvPr id="1921" name="Ink 1920">
                <a:extLst>
                  <a:ext uri="{FF2B5EF4-FFF2-40B4-BE49-F238E27FC236}">
                    <a16:creationId xmlns:a16="http://schemas.microsoft.com/office/drawing/2014/main" id="{A08FF1C7-5104-6574-472F-70D943CAC8C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20625" y="186838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922" name="Ink 1921">
                <a:extLst>
                  <a:ext uri="{FF2B5EF4-FFF2-40B4-BE49-F238E27FC236}">
                    <a16:creationId xmlns:a16="http://schemas.microsoft.com/office/drawing/2014/main" id="{B0CCB85E-8785-26CC-53D9-4070869AA467}"/>
                  </a:ext>
                </a:extLst>
              </p14:cNvPr>
              <p14:cNvContentPartPr/>
              <p14:nvPr/>
            </p14:nvContentPartPr>
            <p14:xfrm>
              <a:off x="5438625" y="1851105"/>
              <a:ext cx="47160" cy="37080"/>
            </p14:xfrm>
          </p:contentPart>
        </mc:Choice>
        <mc:Fallback xmlns="">
          <p:pic>
            <p:nvPicPr>
              <p:cNvPr id="1922" name="Ink 1921">
                <a:extLst>
                  <a:ext uri="{FF2B5EF4-FFF2-40B4-BE49-F238E27FC236}">
                    <a16:creationId xmlns:a16="http://schemas.microsoft.com/office/drawing/2014/main" id="{B0CCB85E-8785-26CC-53D9-4070869AA467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420625" y="1815105"/>
                <a:ext cx="82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923" name="Ink 1922">
                <a:extLst>
                  <a:ext uri="{FF2B5EF4-FFF2-40B4-BE49-F238E27FC236}">
                    <a16:creationId xmlns:a16="http://schemas.microsoft.com/office/drawing/2014/main" id="{76F25058-62F2-E1E9-91DC-F31207FABCA0}"/>
                  </a:ext>
                </a:extLst>
              </p14:cNvPr>
              <p14:cNvContentPartPr/>
              <p14:nvPr/>
            </p14:nvContentPartPr>
            <p14:xfrm>
              <a:off x="4936676" y="1648418"/>
              <a:ext cx="2160" cy="360"/>
            </p14:xfrm>
          </p:contentPart>
        </mc:Choice>
        <mc:Fallback xmlns="">
          <p:pic>
            <p:nvPicPr>
              <p:cNvPr id="1923" name="Ink 1922">
                <a:extLst>
                  <a:ext uri="{FF2B5EF4-FFF2-40B4-BE49-F238E27FC236}">
                    <a16:creationId xmlns:a16="http://schemas.microsoft.com/office/drawing/2014/main" id="{76F25058-62F2-E1E9-91DC-F31207FABCA0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918676" y="1612418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1924" name="Ink 1923">
                <a:extLst>
                  <a:ext uri="{FF2B5EF4-FFF2-40B4-BE49-F238E27FC236}">
                    <a16:creationId xmlns:a16="http://schemas.microsoft.com/office/drawing/2014/main" id="{072ACB14-564D-42B2-13E2-4FB961E4CFCC}"/>
                  </a:ext>
                </a:extLst>
              </p14:cNvPr>
              <p14:cNvContentPartPr/>
              <p14:nvPr/>
            </p14:nvContentPartPr>
            <p14:xfrm>
              <a:off x="4917596" y="1714658"/>
              <a:ext cx="360" cy="360"/>
            </p14:xfrm>
          </p:contentPart>
        </mc:Choice>
        <mc:Fallback xmlns="">
          <p:pic>
            <p:nvPicPr>
              <p:cNvPr id="1924" name="Ink 1923">
                <a:extLst>
                  <a:ext uri="{FF2B5EF4-FFF2-40B4-BE49-F238E27FC236}">
                    <a16:creationId xmlns:a16="http://schemas.microsoft.com/office/drawing/2014/main" id="{072ACB14-564D-42B2-13E2-4FB961E4CFC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899596" y="16786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1925" name="Ink 1924">
                <a:extLst>
                  <a:ext uri="{FF2B5EF4-FFF2-40B4-BE49-F238E27FC236}">
                    <a16:creationId xmlns:a16="http://schemas.microsoft.com/office/drawing/2014/main" id="{4BE01DD3-1ED1-779F-38F5-607D121900B7}"/>
                  </a:ext>
                </a:extLst>
              </p14:cNvPr>
              <p14:cNvContentPartPr/>
              <p14:nvPr/>
            </p14:nvContentPartPr>
            <p14:xfrm>
              <a:off x="5159156" y="1842818"/>
              <a:ext cx="360" cy="360"/>
            </p14:xfrm>
          </p:contentPart>
        </mc:Choice>
        <mc:Fallback xmlns="">
          <p:pic>
            <p:nvPicPr>
              <p:cNvPr id="1925" name="Ink 1924">
                <a:extLst>
                  <a:ext uri="{FF2B5EF4-FFF2-40B4-BE49-F238E27FC236}">
                    <a16:creationId xmlns:a16="http://schemas.microsoft.com/office/drawing/2014/main" id="{4BE01DD3-1ED1-779F-38F5-607D121900B7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141156" y="180681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1926" name="Ink 1925">
                <a:extLst>
                  <a:ext uri="{FF2B5EF4-FFF2-40B4-BE49-F238E27FC236}">
                    <a16:creationId xmlns:a16="http://schemas.microsoft.com/office/drawing/2014/main" id="{184BEABA-A429-6B37-7AC8-8DE8CA0D5F4B}"/>
                  </a:ext>
                </a:extLst>
              </p14:cNvPr>
              <p14:cNvContentPartPr/>
              <p14:nvPr/>
            </p14:nvContentPartPr>
            <p14:xfrm>
              <a:off x="5036036" y="1837778"/>
              <a:ext cx="360" cy="360"/>
            </p14:xfrm>
          </p:contentPart>
        </mc:Choice>
        <mc:Fallback xmlns="">
          <p:pic>
            <p:nvPicPr>
              <p:cNvPr id="1926" name="Ink 1925">
                <a:extLst>
                  <a:ext uri="{FF2B5EF4-FFF2-40B4-BE49-F238E27FC236}">
                    <a16:creationId xmlns:a16="http://schemas.microsoft.com/office/drawing/2014/main" id="{184BEABA-A429-6B37-7AC8-8DE8CA0D5F4B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018036" y="180177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1927" name="Ink 1926">
                <a:extLst>
                  <a:ext uri="{FF2B5EF4-FFF2-40B4-BE49-F238E27FC236}">
                    <a16:creationId xmlns:a16="http://schemas.microsoft.com/office/drawing/2014/main" id="{F2AFA1E3-E22D-4951-E607-51A6A16A9D12}"/>
                  </a:ext>
                </a:extLst>
              </p14:cNvPr>
              <p14:cNvContentPartPr/>
              <p14:nvPr/>
            </p14:nvContentPartPr>
            <p14:xfrm>
              <a:off x="5417996" y="1899338"/>
              <a:ext cx="2160" cy="360"/>
            </p14:xfrm>
          </p:contentPart>
        </mc:Choice>
        <mc:Fallback xmlns="">
          <p:pic>
            <p:nvPicPr>
              <p:cNvPr id="1927" name="Ink 1926">
                <a:extLst>
                  <a:ext uri="{FF2B5EF4-FFF2-40B4-BE49-F238E27FC236}">
                    <a16:creationId xmlns:a16="http://schemas.microsoft.com/office/drawing/2014/main" id="{F2AFA1E3-E22D-4951-E607-51A6A16A9D1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399996" y="1863338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1928" name="Ink 1927">
                <a:extLst>
                  <a:ext uri="{FF2B5EF4-FFF2-40B4-BE49-F238E27FC236}">
                    <a16:creationId xmlns:a16="http://schemas.microsoft.com/office/drawing/2014/main" id="{D69497FC-620C-8C3F-80C1-CC45EE929C88}"/>
                  </a:ext>
                </a:extLst>
              </p14:cNvPr>
              <p14:cNvContentPartPr/>
              <p14:nvPr/>
            </p14:nvContentPartPr>
            <p14:xfrm>
              <a:off x="5500436" y="1852178"/>
              <a:ext cx="360" cy="360"/>
            </p14:xfrm>
          </p:contentPart>
        </mc:Choice>
        <mc:Fallback xmlns="">
          <p:pic>
            <p:nvPicPr>
              <p:cNvPr id="1928" name="Ink 1927">
                <a:extLst>
                  <a:ext uri="{FF2B5EF4-FFF2-40B4-BE49-F238E27FC236}">
                    <a16:creationId xmlns:a16="http://schemas.microsoft.com/office/drawing/2014/main" id="{D69497FC-620C-8C3F-80C1-CC45EE929C8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82436" y="181617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1929" name="Ink 1928">
                <a:extLst>
                  <a:ext uri="{FF2B5EF4-FFF2-40B4-BE49-F238E27FC236}">
                    <a16:creationId xmlns:a16="http://schemas.microsoft.com/office/drawing/2014/main" id="{00160FB5-F972-D35D-D89B-E3A4A068AED3}"/>
                  </a:ext>
                </a:extLst>
              </p14:cNvPr>
              <p14:cNvContentPartPr/>
              <p14:nvPr/>
            </p14:nvContentPartPr>
            <p14:xfrm>
              <a:off x="5524196" y="1856858"/>
              <a:ext cx="360" cy="360"/>
            </p14:xfrm>
          </p:contentPart>
        </mc:Choice>
        <mc:Fallback xmlns="">
          <p:pic>
            <p:nvPicPr>
              <p:cNvPr id="1929" name="Ink 1928">
                <a:extLst>
                  <a:ext uri="{FF2B5EF4-FFF2-40B4-BE49-F238E27FC236}">
                    <a16:creationId xmlns:a16="http://schemas.microsoft.com/office/drawing/2014/main" id="{00160FB5-F972-D35D-D89B-E3A4A068AED3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506196" y="18208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930" name="Ink 1929">
                <a:extLst>
                  <a:ext uri="{FF2B5EF4-FFF2-40B4-BE49-F238E27FC236}">
                    <a16:creationId xmlns:a16="http://schemas.microsoft.com/office/drawing/2014/main" id="{D4EF7043-1464-54FD-9D0F-49E5E89813FC}"/>
                  </a:ext>
                </a:extLst>
              </p14:cNvPr>
              <p14:cNvContentPartPr/>
              <p14:nvPr/>
            </p14:nvContentPartPr>
            <p14:xfrm>
              <a:off x="5467316" y="1823738"/>
              <a:ext cx="360" cy="360"/>
            </p14:xfrm>
          </p:contentPart>
        </mc:Choice>
        <mc:Fallback xmlns="">
          <p:pic>
            <p:nvPicPr>
              <p:cNvPr id="1930" name="Ink 1929">
                <a:extLst>
                  <a:ext uri="{FF2B5EF4-FFF2-40B4-BE49-F238E27FC236}">
                    <a16:creationId xmlns:a16="http://schemas.microsoft.com/office/drawing/2014/main" id="{D4EF7043-1464-54FD-9D0F-49E5E89813F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49316" y="178773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1931" name="Ink 1930">
                <a:extLst>
                  <a:ext uri="{FF2B5EF4-FFF2-40B4-BE49-F238E27FC236}">
                    <a16:creationId xmlns:a16="http://schemas.microsoft.com/office/drawing/2014/main" id="{D814ED02-342C-E4FC-52DF-7899792B63E5}"/>
                  </a:ext>
                </a:extLst>
              </p14:cNvPr>
              <p14:cNvContentPartPr/>
              <p14:nvPr/>
            </p14:nvContentPartPr>
            <p14:xfrm>
              <a:off x="5424476" y="1833098"/>
              <a:ext cx="360" cy="360"/>
            </p14:xfrm>
          </p:contentPart>
        </mc:Choice>
        <mc:Fallback xmlns="">
          <p:pic>
            <p:nvPicPr>
              <p:cNvPr id="1931" name="Ink 1930">
                <a:extLst>
                  <a:ext uri="{FF2B5EF4-FFF2-40B4-BE49-F238E27FC236}">
                    <a16:creationId xmlns:a16="http://schemas.microsoft.com/office/drawing/2014/main" id="{D814ED02-342C-E4FC-52DF-7899792B63E5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06476" y="179709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932" name="Ink 1931">
                <a:extLst>
                  <a:ext uri="{FF2B5EF4-FFF2-40B4-BE49-F238E27FC236}">
                    <a16:creationId xmlns:a16="http://schemas.microsoft.com/office/drawing/2014/main" id="{3F866242-A468-4D0F-0EEA-9101E44B2BBE}"/>
                  </a:ext>
                </a:extLst>
              </p14:cNvPr>
              <p14:cNvContentPartPr/>
              <p14:nvPr/>
            </p14:nvContentPartPr>
            <p14:xfrm>
              <a:off x="5438876" y="1724378"/>
              <a:ext cx="2160" cy="360"/>
            </p14:xfrm>
          </p:contentPart>
        </mc:Choice>
        <mc:Fallback xmlns="">
          <p:pic>
            <p:nvPicPr>
              <p:cNvPr id="1932" name="Ink 1931">
                <a:extLst>
                  <a:ext uri="{FF2B5EF4-FFF2-40B4-BE49-F238E27FC236}">
                    <a16:creationId xmlns:a16="http://schemas.microsoft.com/office/drawing/2014/main" id="{3F866242-A468-4D0F-0EEA-9101E44B2BBE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420876" y="1688378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1933" name="Ink 1932">
                <a:extLst>
                  <a:ext uri="{FF2B5EF4-FFF2-40B4-BE49-F238E27FC236}">
                    <a16:creationId xmlns:a16="http://schemas.microsoft.com/office/drawing/2014/main" id="{A9549D0F-7220-7F0A-A05F-B2ECBB577DE8}"/>
                  </a:ext>
                </a:extLst>
              </p14:cNvPr>
              <p14:cNvContentPartPr/>
              <p14:nvPr/>
            </p14:nvContentPartPr>
            <p14:xfrm>
              <a:off x="5462636" y="1748138"/>
              <a:ext cx="360" cy="360"/>
            </p14:xfrm>
          </p:contentPart>
        </mc:Choice>
        <mc:Fallback xmlns="">
          <p:pic>
            <p:nvPicPr>
              <p:cNvPr id="1933" name="Ink 1932">
                <a:extLst>
                  <a:ext uri="{FF2B5EF4-FFF2-40B4-BE49-F238E27FC236}">
                    <a16:creationId xmlns:a16="http://schemas.microsoft.com/office/drawing/2014/main" id="{A9549D0F-7220-7F0A-A05F-B2ECBB577DE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44636" y="171213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1934" name="Ink 1933">
                <a:extLst>
                  <a:ext uri="{FF2B5EF4-FFF2-40B4-BE49-F238E27FC236}">
                    <a16:creationId xmlns:a16="http://schemas.microsoft.com/office/drawing/2014/main" id="{EF066D9F-C1DC-C040-0D84-B0CE1AA2E42D}"/>
                  </a:ext>
                </a:extLst>
              </p14:cNvPr>
              <p14:cNvContentPartPr/>
              <p14:nvPr/>
            </p14:nvContentPartPr>
            <p14:xfrm>
              <a:off x="5481356" y="1748138"/>
              <a:ext cx="360" cy="360"/>
            </p14:xfrm>
          </p:contentPart>
        </mc:Choice>
        <mc:Fallback xmlns="">
          <p:pic>
            <p:nvPicPr>
              <p:cNvPr id="1934" name="Ink 1933">
                <a:extLst>
                  <a:ext uri="{FF2B5EF4-FFF2-40B4-BE49-F238E27FC236}">
                    <a16:creationId xmlns:a16="http://schemas.microsoft.com/office/drawing/2014/main" id="{EF066D9F-C1DC-C040-0D84-B0CE1AA2E42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463356" y="171213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1935" name="Ink 1934">
                <a:extLst>
                  <a:ext uri="{FF2B5EF4-FFF2-40B4-BE49-F238E27FC236}">
                    <a16:creationId xmlns:a16="http://schemas.microsoft.com/office/drawing/2014/main" id="{19670477-AC8B-8F2D-52C1-D195003761D8}"/>
                  </a:ext>
                </a:extLst>
              </p14:cNvPr>
              <p14:cNvContentPartPr/>
              <p14:nvPr/>
            </p14:nvContentPartPr>
            <p14:xfrm>
              <a:off x="5372276" y="1695938"/>
              <a:ext cx="360" cy="360"/>
            </p14:xfrm>
          </p:contentPart>
        </mc:Choice>
        <mc:Fallback xmlns="">
          <p:pic>
            <p:nvPicPr>
              <p:cNvPr id="1935" name="Ink 1934">
                <a:extLst>
                  <a:ext uri="{FF2B5EF4-FFF2-40B4-BE49-F238E27FC236}">
                    <a16:creationId xmlns:a16="http://schemas.microsoft.com/office/drawing/2014/main" id="{19670477-AC8B-8F2D-52C1-D195003761D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354276" y="165993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1936" name="Ink 1935">
                <a:extLst>
                  <a:ext uri="{FF2B5EF4-FFF2-40B4-BE49-F238E27FC236}">
                    <a16:creationId xmlns:a16="http://schemas.microsoft.com/office/drawing/2014/main" id="{7D9EA952-6DB6-0D06-FBF4-BC32233E6C61}"/>
                  </a:ext>
                </a:extLst>
              </p14:cNvPr>
              <p14:cNvContentPartPr/>
              <p14:nvPr/>
            </p14:nvContentPartPr>
            <p14:xfrm>
              <a:off x="5353556" y="1705298"/>
              <a:ext cx="360" cy="360"/>
            </p14:xfrm>
          </p:contentPart>
        </mc:Choice>
        <mc:Fallback xmlns="">
          <p:pic>
            <p:nvPicPr>
              <p:cNvPr id="1936" name="Ink 1935">
                <a:extLst>
                  <a:ext uri="{FF2B5EF4-FFF2-40B4-BE49-F238E27FC236}">
                    <a16:creationId xmlns:a16="http://schemas.microsoft.com/office/drawing/2014/main" id="{7D9EA952-6DB6-0D06-FBF4-BC32233E6C6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335556" y="166929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1937" name="Ink 1936">
                <a:extLst>
                  <a:ext uri="{FF2B5EF4-FFF2-40B4-BE49-F238E27FC236}">
                    <a16:creationId xmlns:a16="http://schemas.microsoft.com/office/drawing/2014/main" id="{E352DCB9-833B-B3EE-2912-7D2ABD518F76}"/>
                  </a:ext>
                </a:extLst>
              </p14:cNvPr>
              <p14:cNvContentPartPr/>
              <p14:nvPr/>
            </p14:nvContentPartPr>
            <p14:xfrm>
              <a:off x="5277596" y="1714658"/>
              <a:ext cx="360" cy="360"/>
            </p14:xfrm>
          </p:contentPart>
        </mc:Choice>
        <mc:Fallback xmlns="">
          <p:pic>
            <p:nvPicPr>
              <p:cNvPr id="1937" name="Ink 1936">
                <a:extLst>
                  <a:ext uri="{FF2B5EF4-FFF2-40B4-BE49-F238E27FC236}">
                    <a16:creationId xmlns:a16="http://schemas.microsoft.com/office/drawing/2014/main" id="{E352DCB9-833B-B3EE-2912-7D2ABD518F7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259596" y="16786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1938" name="Ink 1937">
                <a:extLst>
                  <a:ext uri="{FF2B5EF4-FFF2-40B4-BE49-F238E27FC236}">
                    <a16:creationId xmlns:a16="http://schemas.microsoft.com/office/drawing/2014/main" id="{4294E270-2D14-EC2C-E9A0-F53316629D0A}"/>
                  </a:ext>
                </a:extLst>
              </p14:cNvPr>
              <p14:cNvContentPartPr/>
              <p14:nvPr/>
            </p14:nvContentPartPr>
            <p14:xfrm>
              <a:off x="5263556" y="1714658"/>
              <a:ext cx="360" cy="360"/>
            </p14:xfrm>
          </p:contentPart>
        </mc:Choice>
        <mc:Fallback xmlns="">
          <p:pic>
            <p:nvPicPr>
              <p:cNvPr id="1938" name="Ink 1937">
                <a:extLst>
                  <a:ext uri="{FF2B5EF4-FFF2-40B4-BE49-F238E27FC236}">
                    <a16:creationId xmlns:a16="http://schemas.microsoft.com/office/drawing/2014/main" id="{4294E270-2D14-EC2C-E9A0-F53316629D0A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245556" y="16786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1939" name="Ink 1938">
                <a:extLst>
                  <a:ext uri="{FF2B5EF4-FFF2-40B4-BE49-F238E27FC236}">
                    <a16:creationId xmlns:a16="http://schemas.microsoft.com/office/drawing/2014/main" id="{02AA6651-4569-CCD0-8563-1719ECC6EF71}"/>
                  </a:ext>
                </a:extLst>
              </p14:cNvPr>
              <p14:cNvContentPartPr/>
              <p14:nvPr/>
            </p14:nvContentPartPr>
            <p14:xfrm>
              <a:off x="5253836" y="1804658"/>
              <a:ext cx="360" cy="360"/>
            </p14:xfrm>
          </p:contentPart>
        </mc:Choice>
        <mc:Fallback xmlns="">
          <p:pic>
            <p:nvPicPr>
              <p:cNvPr id="1939" name="Ink 1938">
                <a:extLst>
                  <a:ext uri="{FF2B5EF4-FFF2-40B4-BE49-F238E27FC236}">
                    <a16:creationId xmlns:a16="http://schemas.microsoft.com/office/drawing/2014/main" id="{02AA6651-4569-CCD0-8563-1719ECC6EF7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235836" y="17686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940" name="Ink 1939">
                <a:extLst>
                  <a:ext uri="{FF2B5EF4-FFF2-40B4-BE49-F238E27FC236}">
                    <a16:creationId xmlns:a16="http://schemas.microsoft.com/office/drawing/2014/main" id="{B8B335EA-1724-BAF6-CBC5-5181478C3F5C}"/>
                  </a:ext>
                </a:extLst>
              </p14:cNvPr>
              <p14:cNvContentPartPr/>
              <p14:nvPr/>
            </p14:nvContentPartPr>
            <p14:xfrm>
              <a:off x="5059796" y="1492178"/>
              <a:ext cx="360" cy="360"/>
            </p14:xfrm>
          </p:contentPart>
        </mc:Choice>
        <mc:Fallback xmlns="">
          <p:pic>
            <p:nvPicPr>
              <p:cNvPr id="1940" name="Ink 1939">
                <a:extLst>
                  <a:ext uri="{FF2B5EF4-FFF2-40B4-BE49-F238E27FC236}">
                    <a16:creationId xmlns:a16="http://schemas.microsoft.com/office/drawing/2014/main" id="{B8B335EA-1724-BAF6-CBC5-5181478C3F5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041796" y="145617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1941" name="Ink 1940">
                <a:extLst>
                  <a:ext uri="{FF2B5EF4-FFF2-40B4-BE49-F238E27FC236}">
                    <a16:creationId xmlns:a16="http://schemas.microsoft.com/office/drawing/2014/main" id="{CC1D3318-A051-4E6E-F65B-E40210AEB685}"/>
                  </a:ext>
                </a:extLst>
              </p14:cNvPr>
              <p14:cNvContentPartPr/>
              <p14:nvPr/>
            </p14:nvContentPartPr>
            <p14:xfrm>
              <a:off x="5040716" y="1496858"/>
              <a:ext cx="360" cy="360"/>
            </p14:xfrm>
          </p:contentPart>
        </mc:Choice>
        <mc:Fallback xmlns="">
          <p:pic>
            <p:nvPicPr>
              <p:cNvPr id="1941" name="Ink 1940">
                <a:extLst>
                  <a:ext uri="{FF2B5EF4-FFF2-40B4-BE49-F238E27FC236}">
                    <a16:creationId xmlns:a16="http://schemas.microsoft.com/office/drawing/2014/main" id="{CC1D3318-A051-4E6E-F65B-E40210AEB685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022716" y="14608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1942" name="Ink 1941">
                <a:extLst>
                  <a:ext uri="{FF2B5EF4-FFF2-40B4-BE49-F238E27FC236}">
                    <a16:creationId xmlns:a16="http://schemas.microsoft.com/office/drawing/2014/main" id="{88816B75-E3DA-E461-CD40-54B679DBCDBB}"/>
                  </a:ext>
                </a:extLst>
              </p14:cNvPr>
              <p14:cNvContentPartPr/>
              <p14:nvPr/>
            </p14:nvContentPartPr>
            <p14:xfrm>
              <a:off x="5367596" y="1463738"/>
              <a:ext cx="75600" cy="105480"/>
            </p14:xfrm>
          </p:contentPart>
        </mc:Choice>
        <mc:Fallback xmlns="">
          <p:pic>
            <p:nvPicPr>
              <p:cNvPr id="1942" name="Ink 1941">
                <a:extLst>
                  <a:ext uri="{FF2B5EF4-FFF2-40B4-BE49-F238E27FC236}">
                    <a16:creationId xmlns:a16="http://schemas.microsoft.com/office/drawing/2014/main" id="{88816B75-E3DA-E461-CD40-54B679DBCDBB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349596" y="1427860"/>
                <a:ext cx="111240" cy="176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1943" name="Ink 1942">
                <a:extLst>
                  <a:ext uri="{FF2B5EF4-FFF2-40B4-BE49-F238E27FC236}">
                    <a16:creationId xmlns:a16="http://schemas.microsoft.com/office/drawing/2014/main" id="{607867A3-CA05-4D24-30BA-6D821414EF73}"/>
                  </a:ext>
                </a:extLst>
              </p14:cNvPr>
              <p14:cNvContentPartPr/>
              <p14:nvPr/>
            </p14:nvContentPartPr>
            <p14:xfrm>
              <a:off x="5067716" y="1618178"/>
              <a:ext cx="74520" cy="68760"/>
            </p14:xfrm>
          </p:contentPart>
        </mc:Choice>
        <mc:Fallback xmlns="">
          <p:pic>
            <p:nvPicPr>
              <p:cNvPr id="1943" name="Ink 1942">
                <a:extLst>
                  <a:ext uri="{FF2B5EF4-FFF2-40B4-BE49-F238E27FC236}">
                    <a16:creationId xmlns:a16="http://schemas.microsoft.com/office/drawing/2014/main" id="{607867A3-CA05-4D24-30BA-6D821414EF73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049803" y="1582178"/>
                <a:ext cx="109989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1944" name="Ink 1943">
                <a:extLst>
                  <a:ext uri="{FF2B5EF4-FFF2-40B4-BE49-F238E27FC236}">
                    <a16:creationId xmlns:a16="http://schemas.microsoft.com/office/drawing/2014/main" id="{DA710DC5-346E-F323-158E-237B709BFCB9}"/>
                  </a:ext>
                </a:extLst>
              </p14:cNvPr>
              <p14:cNvContentPartPr/>
              <p14:nvPr/>
            </p14:nvContentPartPr>
            <p14:xfrm>
              <a:off x="5050076" y="1532858"/>
              <a:ext cx="87120" cy="68400"/>
            </p14:xfrm>
          </p:contentPart>
        </mc:Choice>
        <mc:Fallback xmlns="">
          <p:pic>
            <p:nvPicPr>
              <p:cNvPr id="1944" name="Ink 1943">
                <a:extLst>
                  <a:ext uri="{FF2B5EF4-FFF2-40B4-BE49-F238E27FC236}">
                    <a16:creationId xmlns:a16="http://schemas.microsoft.com/office/drawing/2014/main" id="{DA710DC5-346E-F323-158E-237B709BFCB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5032076" y="1496858"/>
                <a:ext cx="122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5396AE-5ABC-2959-6869-47BE5B453E9C}"/>
                  </a:ext>
                </a:extLst>
              </p14:cNvPr>
              <p14:cNvContentPartPr/>
              <p14:nvPr/>
            </p14:nvContentPartPr>
            <p14:xfrm>
              <a:off x="3927930" y="2106870"/>
              <a:ext cx="110880" cy="3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5396AE-5ABC-2959-6869-47BE5B453E9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909930" y="2070870"/>
                <a:ext cx="146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51AC638-025E-58CD-C71C-091F38298413}"/>
                  </a:ext>
                </a:extLst>
              </p14:cNvPr>
              <p14:cNvContentPartPr/>
              <p14:nvPr/>
            </p14:nvContentPartPr>
            <p14:xfrm>
              <a:off x="3306930" y="1790430"/>
              <a:ext cx="14040" cy="20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51AC638-025E-58CD-C71C-091F38298413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288930" y="1755062"/>
                <a:ext cx="49680" cy="90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FF03E20-48AC-F982-6996-F47E5401FF09}"/>
                  </a:ext>
                </a:extLst>
              </p14:cNvPr>
              <p14:cNvContentPartPr/>
              <p14:nvPr/>
            </p14:nvContentPartPr>
            <p14:xfrm>
              <a:off x="3299730" y="1817070"/>
              <a:ext cx="11160" cy="36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FF03E20-48AC-F982-6996-F47E5401FF09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281730" y="1781070"/>
                <a:ext cx="46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3DBF7A5-DA48-AE1E-1C2C-289EE3220805}"/>
                  </a:ext>
                </a:extLst>
              </p14:cNvPr>
              <p14:cNvContentPartPr/>
              <p14:nvPr/>
            </p14:nvContentPartPr>
            <p14:xfrm>
              <a:off x="3310530" y="1854870"/>
              <a:ext cx="5328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3DBF7A5-DA48-AE1E-1C2C-289EE3220805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292530" y="1818870"/>
                <a:ext cx="88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2B2B75B-4605-31D6-8A6D-7C960B351CF2}"/>
                  </a:ext>
                </a:extLst>
              </p14:cNvPr>
              <p14:cNvContentPartPr/>
              <p14:nvPr/>
            </p14:nvContentPartPr>
            <p14:xfrm>
              <a:off x="3299010" y="1858110"/>
              <a:ext cx="72360" cy="9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2B2B75B-4605-31D6-8A6D-7C960B351CF2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281010" y="1820610"/>
                <a:ext cx="108000" cy="8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4F1D269-5034-E131-859B-08D28E91397C}"/>
                  </a:ext>
                </a:extLst>
              </p14:cNvPr>
              <p14:cNvContentPartPr/>
              <p14:nvPr/>
            </p14:nvContentPartPr>
            <p14:xfrm>
              <a:off x="3348690" y="1862790"/>
              <a:ext cx="33480" cy="1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4F1D269-5034-E131-859B-08D28E91397C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330690" y="1825457"/>
                <a:ext cx="69120" cy="84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AA3D81-DA08-7D80-1A48-FBC7AB7CF6F2}"/>
                  </a:ext>
                </a:extLst>
              </p14:cNvPr>
              <p14:cNvContentPartPr/>
              <p14:nvPr/>
            </p14:nvContentPartPr>
            <p14:xfrm>
              <a:off x="3335730" y="1862790"/>
              <a:ext cx="28800" cy="7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AA3D81-DA08-7D80-1A48-FBC7AB7CF6F2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3317730" y="1828355"/>
                <a:ext cx="64440" cy="76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6A88533-F0E5-1DFC-8E39-4C9CC2602D54}"/>
                  </a:ext>
                </a:extLst>
              </p14:cNvPr>
              <p14:cNvContentPartPr/>
              <p14:nvPr/>
            </p14:nvContentPartPr>
            <p14:xfrm>
              <a:off x="3333570" y="1801950"/>
              <a:ext cx="649440" cy="295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6A88533-F0E5-1DFC-8E39-4C9CC2602D5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3315580" y="1765950"/>
                <a:ext cx="6850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1792" name="Ink 1791">
                <a:extLst>
                  <a:ext uri="{FF2B5EF4-FFF2-40B4-BE49-F238E27FC236}">
                    <a16:creationId xmlns:a16="http://schemas.microsoft.com/office/drawing/2014/main" id="{42C81B85-05F7-70DA-3F8E-DB62EA883FB5}"/>
                  </a:ext>
                </a:extLst>
              </p14:cNvPr>
              <p14:cNvContentPartPr/>
              <p14:nvPr/>
            </p14:nvContentPartPr>
            <p14:xfrm>
              <a:off x="3375330" y="1828590"/>
              <a:ext cx="67680" cy="47160"/>
            </p14:xfrm>
          </p:contentPart>
        </mc:Choice>
        <mc:Fallback xmlns="">
          <p:pic>
            <p:nvPicPr>
              <p:cNvPr id="1792" name="Ink 1791">
                <a:extLst>
                  <a:ext uri="{FF2B5EF4-FFF2-40B4-BE49-F238E27FC236}">
                    <a16:creationId xmlns:a16="http://schemas.microsoft.com/office/drawing/2014/main" id="{42C81B85-05F7-70DA-3F8E-DB62EA883FB5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3357330" y="1792863"/>
                <a:ext cx="103320" cy="118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1818" name="Ink 1817">
                <a:extLst>
                  <a:ext uri="{FF2B5EF4-FFF2-40B4-BE49-F238E27FC236}">
                    <a16:creationId xmlns:a16="http://schemas.microsoft.com/office/drawing/2014/main" id="{6EFCD06E-47CF-D669-882C-5663080E3C87}"/>
                  </a:ext>
                </a:extLst>
              </p14:cNvPr>
              <p14:cNvContentPartPr/>
              <p14:nvPr/>
            </p14:nvContentPartPr>
            <p14:xfrm>
              <a:off x="3390450" y="1832550"/>
              <a:ext cx="385560" cy="187200"/>
            </p14:xfrm>
          </p:contentPart>
        </mc:Choice>
        <mc:Fallback xmlns="">
          <p:pic>
            <p:nvPicPr>
              <p:cNvPr id="1818" name="Ink 1817">
                <a:extLst>
                  <a:ext uri="{FF2B5EF4-FFF2-40B4-BE49-F238E27FC236}">
                    <a16:creationId xmlns:a16="http://schemas.microsoft.com/office/drawing/2014/main" id="{6EFCD06E-47CF-D669-882C-5663080E3C8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3372450" y="1796550"/>
                <a:ext cx="4212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1819" name="Ink 1818">
                <a:extLst>
                  <a:ext uri="{FF2B5EF4-FFF2-40B4-BE49-F238E27FC236}">
                    <a16:creationId xmlns:a16="http://schemas.microsoft.com/office/drawing/2014/main" id="{43230458-DC98-E158-BF5B-2AA2D02E2646}"/>
                  </a:ext>
                </a:extLst>
              </p14:cNvPr>
              <p14:cNvContentPartPr/>
              <p14:nvPr/>
            </p14:nvContentPartPr>
            <p14:xfrm>
              <a:off x="3771690" y="2026590"/>
              <a:ext cx="201600" cy="84600"/>
            </p14:xfrm>
          </p:contentPart>
        </mc:Choice>
        <mc:Fallback xmlns="">
          <p:pic>
            <p:nvPicPr>
              <p:cNvPr id="1819" name="Ink 1818">
                <a:extLst>
                  <a:ext uri="{FF2B5EF4-FFF2-40B4-BE49-F238E27FC236}">
                    <a16:creationId xmlns:a16="http://schemas.microsoft.com/office/drawing/2014/main" id="{43230458-DC98-E158-BF5B-2AA2D02E2646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3753722" y="1990436"/>
                <a:ext cx="237176" cy="156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1828" name="Ink 1827">
                <a:extLst>
                  <a:ext uri="{FF2B5EF4-FFF2-40B4-BE49-F238E27FC236}">
                    <a16:creationId xmlns:a16="http://schemas.microsoft.com/office/drawing/2014/main" id="{80F74451-BBE4-FCCB-4C03-B7285CDEDF2E}"/>
                  </a:ext>
                </a:extLst>
              </p14:cNvPr>
              <p14:cNvContentPartPr/>
              <p14:nvPr/>
            </p14:nvContentPartPr>
            <p14:xfrm>
              <a:off x="3988770" y="2118030"/>
              <a:ext cx="90000" cy="34920"/>
            </p14:xfrm>
          </p:contentPart>
        </mc:Choice>
        <mc:Fallback xmlns="">
          <p:pic>
            <p:nvPicPr>
              <p:cNvPr id="1828" name="Ink 1827">
                <a:extLst>
                  <a:ext uri="{FF2B5EF4-FFF2-40B4-BE49-F238E27FC236}">
                    <a16:creationId xmlns:a16="http://schemas.microsoft.com/office/drawing/2014/main" id="{80F74451-BBE4-FCCB-4C03-B7285CDEDF2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3970770" y="2082030"/>
                <a:ext cx="125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1829" name="Ink 1828">
                <a:extLst>
                  <a:ext uri="{FF2B5EF4-FFF2-40B4-BE49-F238E27FC236}">
                    <a16:creationId xmlns:a16="http://schemas.microsoft.com/office/drawing/2014/main" id="{0BEBBCCB-308B-AFA2-B0B3-CD19F2888753}"/>
                  </a:ext>
                </a:extLst>
              </p14:cNvPr>
              <p14:cNvContentPartPr/>
              <p14:nvPr/>
            </p14:nvContentPartPr>
            <p14:xfrm>
              <a:off x="3764130" y="2015430"/>
              <a:ext cx="157320" cy="68400"/>
            </p14:xfrm>
          </p:contentPart>
        </mc:Choice>
        <mc:Fallback xmlns="">
          <p:pic>
            <p:nvPicPr>
              <p:cNvPr id="1829" name="Ink 1828">
                <a:extLst>
                  <a:ext uri="{FF2B5EF4-FFF2-40B4-BE49-F238E27FC236}">
                    <a16:creationId xmlns:a16="http://schemas.microsoft.com/office/drawing/2014/main" id="{0BEBBCCB-308B-AFA2-B0B3-CD19F288875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746171" y="1979430"/>
                <a:ext cx="192879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1844" name="Ink 1843">
                <a:extLst>
                  <a:ext uri="{FF2B5EF4-FFF2-40B4-BE49-F238E27FC236}">
                    <a16:creationId xmlns:a16="http://schemas.microsoft.com/office/drawing/2014/main" id="{B2BEB901-FDDB-F1ED-2A76-E55333A677DF}"/>
                  </a:ext>
                </a:extLst>
              </p14:cNvPr>
              <p14:cNvContentPartPr/>
              <p14:nvPr/>
            </p14:nvContentPartPr>
            <p14:xfrm>
              <a:off x="4092450" y="2008950"/>
              <a:ext cx="1149480" cy="251280"/>
            </p14:xfrm>
          </p:contentPart>
        </mc:Choice>
        <mc:Fallback xmlns="">
          <p:pic>
            <p:nvPicPr>
              <p:cNvPr id="1844" name="Ink 1843">
                <a:extLst>
                  <a:ext uri="{FF2B5EF4-FFF2-40B4-BE49-F238E27FC236}">
                    <a16:creationId xmlns:a16="http://schemas.microsoft.com/office/drawing/2014/main" id="{B2BEB901-FDDB-F1ED-2A76-E55333A677D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074444" y="1972950"/>
                <a:ext cx="1185131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1358" name="Ink 1357">
                <a:extLst>
                  <a:ext uri="{FF2B5EF4-FFF2-40B4-BE49-F238E27FC236}">
                    <a16:creationId xmlns:a16="http://schemas.microsoft.com/office/drawing/2014/main" id="{968B646F-4286-4137-D9CF-FA31599DE4D7}"/>
                  </a:ext>
                </a:extLst>
              </p14:cNvPr>
              <p14:cNvContentPartPr/>
              <p14:nvPr/>
            </p14:nvContentPartPr>
            <p14:xfrm>
              <a:off x="3390090" y="1874310"/>
              <a:ext cx="403560" cy="201600"/>
            </p14:xfrm>
          </p:contentPart>
        </mc:Choice>
        <mc:Fallback xmlns="">
          <p:pic>
            <p:nvPicPr>
              <p:cNvPr id="1358" name="Ink 1357">
                <a:extLst>
                  <a:ext uri="{FF2B5EF4-FFF2-40B4-BE49-F238E27FC236}">
                    <a16:creationId xmlns:a16="http://schemas.microsoft.com/office/drawing/2014/main" id="{968B646F-4286-4137-D9CF-FA31599DE4D7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3372090" y="1838310"/>
                <a:ext cx="4392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1379" name="Ink 1378">
                <a:extLst>
                  <a:ext uri="{FF2B5EF4-FFF2-40B4-BE49-F238E27FC236}">
                    <a16:creationId xmlns:a16="http://schemas.microsoft.com/office/drawing/2014/main" id="{2B171BA8-0545-C7B5-81D0-EE254FFFCB4F}"/>
                  </a:ext>
                </a:extLst>
              </p14:cNvPr>
              <p14:cNvContentPartPr/>
              <p14:nvPr/>
            </p14:nvContentPartPr>
            <p14:xfrm>
              <a:off x="3592770" y="1999950"/>
              <a:ext cx="249120" cy="88200"/>
            </p14:xfrm>
          </p:contentPart>
        </mc:Choice>
        <mc:Fallback xmlns="">
          <p:pic>
            <p:nvPicPr>
              <p:cNvPr id="1379" name="Ink 1378">
                <a:extLst>
                  <a:ext uri="{FF2B5EF4-FFF2-40B4-BE49-F238E27FC236}">
                    <a16:creationId xmlns:a16="http://schemas.microsoft.com/office/drawing/2014/main" id="{2B171BA8-0545-C7B5-81D0-EE254FFFCB4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3574770" y="1963802"/>
                <a:ext cx="284760" cy="160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1382" name="Ink 1381">
                <a:extLst>
                  <a:ext uri="{FF2B5EF4-FFF2-40B4-BE49-F238E27FC236}">
                    <a16:creationId xmlns:a16="http://schemas.microsoft.com/office/drawing/2014/main" id="{4A1242FB-CBD9-319C-9FA3-AD89F1D78C1E}"/>
                  </a:ext>
                </a:extLst>
              </p14:cNvPr>
              <p14:cNvContentPartPr/>
              <p14:nvPr/>
            </p14:nvContentPartPr>
            <p14:xfrm>
              <a:off x="3791490" y="2071230"/>
              <a:ext cx="92880" cy="61200"/>
            </p14:xfrm>
          </p:contentPart>
        </mc:Choice>
        <mc:Fallback xmlns="">
          <p:pic>
            <p:nvPicPr>
              <p:cNvPr id="1382" name="Ink 1381">
                <a:extLst>
                  <a:ext uri="{FF2B5EF4-FFF2-40B4-BE49-F238E27FC236}">
                    <a16:creationId xmlns:a16="http://schemas.microsoft.com/office/drawing/2014/main" id="{4A1242FB-CBD9-319C-9FA3-AD89F1D78C1E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773490" y="2035230"/>
                <a:ext cx="128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1385" name="Ink 1384">
                <a:extLst>
                  <a:ext uri="{FF2B5EF4-FFF2-40B4-BE49-F238E27FC236}">
                    <a16:creationId xmlns:a16="http://schemas.microsoft.com/office/drawing/2014/main" id="{B898EEFC-F37D-5CC6-DD3F-0CD3D5984776}"/>
                  </a:ext>
                </a:extLst>
              </p14:cNvPr>
              <p14:cNvContentPartPr/>
              <p14:nvPr/>
            </p14:nvContentPartPr>
            <p14:xfrm>
              <a:off x="3855210" y="2098590"/>
              <a:ext cx="126360" cy="54720"/>
            </p14:xfrm>
          </p:contentPart>
        </mc:Choice>
        <mc:Fallback xmlns="">
          <p:pic>
            <p:nvPicPr>
              <p:cNvPr id="1385" name="Ink 1384">
                <a:extLst>
                  <a:ext uri="{FF2B5EF4-FFF2-40B4-BE49-F238E27FC236}">
                    <a16:creationId xmlns:a16="http://schemas.microsoft.com/office/drawing/2014/main" id="{B898EEFC-F37D-5CC6-DD3F-0CD3D598477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837210" y="2062590"/>
                <a:ext cx="162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1386" name="Ink 1385">
                <a:extLst>
                  <a:ext uri="{FF2B5EF4-FFF2-40B4-BE49-F238E27FC236}">
                    <a16:creationId xmlns:a16="http://schemas.microsoft.com/office/drawing/2014/main" id="{68095294-6973-D51C-5DAE-C3DB424C020F}"/>
                  </a:ext>
                </a:extLst>
              </p14:cNvPr>
              <p14:cNvContentPartPr/>
              <p14:nvPr/>
            </p14:nvContentPartPr>
            <p14:xfrm>
              <a:off x="3894090" y="2150790"/>
              <a:ext cx="38160" cy="17280"/>
            </p14:xfrm>
          </p:contentPart>
        </mc:Choice>
        <mc:Fallback xmlns="">
          <p:pic>
            <p:nvPicPr>
              <p:cNvPr id="1386" name="Ink 1385">
                <a:extLst>
                  <a:ext uri="{FF2B5EF4-FFF2-40B4-BE49-F238E27FC236}">
                    <a16:creationId xmlns:a16="http://schemas.microsoft.com/office/drawing/2014/main" id="{68095294-6973-D51C-5DAE-C3DB424C020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876090" y="2114024"/>
                <a:ext cx="73800" cy="90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1400" name="Ink 1399">
                <a:extLst>
                  <a:ext uri="{FF2B5EF4-FFF2-40B4-BE49-F238E27FC236}">
                    <a16:creationId xmlns:a16="http://schemas.microsoft.com/office/drawing/2014/main" id="{6168C95E-A042-6D21-E6B3-C9328F2845B2}"/>
                  </a:ext>
                </a:extLst>
              </p14:cNvPr>
              <p14:cNvContentPartPr/>
              <p14:nvPr/>
            </p14:nvContentPartPr>
            <p14:xfrm>
              <a:off x="3931890" y="2171310"/>
              <a:ext cx="244440" cy="77760"/>
            </p14:xfrm>
          </p:contentPart>
        </mc:Choice>
        <mc:Fallback xmlns="">
          <p:pic>
            <p:nvPicPr>
              <p:cNvPr id="1400" name="Ink 1399">
                <a:extLst>
                  <a:ext uri="{FF2B5EF4-FFF2-40B4-BE49-F238E27FC236}">
                    <a16:creationId xmlns:a16="http://schemas.microsoft.com/office/drawing/2014/main" id="{6168C95E-A042-6D21-E6B3-C9328F2845B2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13890" y="2135143"/>
                <a:ext cx="280080" cy="149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1888" name="Ink 1887">
                <a:extLst>
                  <a:ext uri="{FF2B5EF4-FFF2-40B4-BE49-F238E27FC236}">
                    <a16:creationId xmlns:a16="http://schemas.microsoft.com/office/drawing/2014/main" id="{580F8F2B-C581-B46E-4508-7037D4CBEDC8}"/>
                  </a:ext>
                </a:extLst>
              </p14:cNvPr>
              <p14:cNvContentPartPr/>
              <p14:nvPr/>
            </p14:nvContentPartPr>
            <p14:xfrm>
              <a:off x="3923970" y="2171310"/>
              <a:ext cx="27360" cy="26280"/>
            </p14:xfrm>
          </p:contentPart>
        </mc:Choice>
        <mc:Fallback xmlns="">
          <p:pic>
            <p:nvPicPr>
              <p:cNvPr id="1888" name="Ink 1887">
                <a:extLst>
                  <a:ext uri="{FF2B5EF4-FFF2-40B4-BE49-F238E27FC236}">
                    <a16:creationId xmlns:a16="http://schemas.microsoft.com/office/drawing/2014/main" id="{580F8F2B-C581-B46E-4508-7037D4CBEDC8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3905730" y="2135310"/>
                <a:ext cx="63475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1900" name="Ink 1899">
                <a:extLst>
                  <a:ext uri="{FF2B5EF4-FFF2-40B4-BE49-F238E27FC236}">
                    <a16:creationId xmlns:a16="http://schemas.microsoft.com/office/drawing/2014/main" id="{D398DFA7-8216-34AC-1634-EA57663BAD2F}"/>
                  </a:ext>
                </a:extLst>
              </p14:cNvPr>
              <p14:cNvContentPartPr/>
              <p14:nvPr/>
            </p14:nvContentPartPr>
            <p14:xfrm>
              <a:off x="3958890" y="2202270"/>
              <a:ext cx="133200" cy="45720"/>
            </p14:xfrm>
          </p:contentPart>
        </mc:Choice>
        <mc:Fallback xmlns="">
          <p:pic>
            <p:nvPicPr>
              <p:cNvPr id="1900" name="Ink 1899">
                <a:extLst>
                  <a:ext uri="{FF2B5EF4-FFF2-40B4-BE49-F238E27FC236}">
                    <a16:creationId xmlns:a16="http://schemas.microsoft.com/office/drawing/2014/main" id="{D398DFA7-8216-34AC-1634-EA57663BAD2F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3940890" y="2166270"/>
                <a:ext cx="168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1901" name="Ink 1900">
                <a:extLst>
                  <a:ext uri="{FF2B5EF4-FFF2-40B4-BE49-F238E27FC236}">
                    <a16:creationId xmlns:a16="http://schemas.microsoft.com/office/drawing/2014/main" id="{F1F80DB3-46D3-5D1D-E10D-375D51CF2D45}"/>
                  </a:ext>
                </a:extLst>
              </p14:cNvPr>
              <p14:cNvContentPartPr/>
              <p14:nvPr/>
            </p14:nvContentPartPr>
            <p14:xfrm>
              <a:off x="4178490" y="2240430"/>
              <a:ext cx="88920" cy="22680"/>
            </p14:xfrm>
          </p:contentPart>
        </mc:Choice>
        <mc:Fallback xmlns="">
          <p:pic>
            <p:nvPicPr>
              <p:cNvPr id="1901" name="Ink 1900">
                <a:extLst>
                  <a:ext uri="{FF2B5EF4-FFF2-40B4-BE49-F238E27FC236}">
                    <a16:creationId xmlns:a16="http://schemas.microsoft.com/office/drawing/2014/main" id="{F1F80DB3-46D3-5D1D-E10D-375D51CF2D45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160417" y="2204992"/>
                <a:ext cx="124705" cy="9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904" name="Ink 1903">
                <a:extLst>
                  <a:ext uri="{FF2B5EF4-FFF2-40B4-BE49-F238E27FC236}">
                    <a16:creationId xmlns:a16="http://schemas.microsoft.com/office/drawing/2014/main" id="{6623FFEB-67C4-9F2C-65E2-6C2EF8F70235}"/>
                  </a:ext>
                </a:extLst>
              </p14:cNvPr>
              <p14:cNvContentPartPr/>
              <p14:nvPr/>
            </p14:nvContentPartPr>
            <p14:xfrm>
              <a:off x="3994170" y="2133510"/>
              <a:ext cx="71280" cy="31680"/>
            </p14:xfrm>
          </p:contentPart>
        </mc:Choice>
        <mc:Fallback xmlns="">
          <p:pic>
            <p:nvPicPr>
              <p:cNvPr id="1904" name="Ink 1903">
                <a:extLst>
                  <a:ext uri="{FF2B5EF4-FFF2-40B4-BE49-F238E27FC236}">
                    <a16:creationId xmlns:a16="http://schemas.microsoft.com/office/drawing/2014/main" id="{6623FFEB-67C4-9F2C-65E2-6C2EF8F70235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976079" y="2097914"/>
                <a:ext cx="107101" cy="10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1905" name="Ink 1904">
                <a:extLst>
                  <a:ext uri="{FF2B5EF4-FFF2-40B4-BE49-F238E27FC236}">
                    <a16:creationId xmlns:a16="http://schemas.microsoft.com/office/drawing/2014/main" id="{4ABFC10C-085D-F024-DB12-6B5BF2AE5017}"/>
                  </a:ext>
                </a:extLst>
              </p14:cNvPr>
              <p14:cNvContentPartPr/>
              <p14:nvPr/>
            </p14:nvContentPartPr>
            <p14:xfrm>
              <a:off x="4038450" y="2125590"/>
              <a:ext cx="437760" cy="120240"/>
            </p14:xfrm>
          </p:contentPart>
        </mc:Choice>
        <mc:Fallback xmlns="">
          <p:pic>
            <p:nvPicPr>
              <p:cNvPr id="1905" name="Ink 1904">
                <a:extLst>
                  <a:ext uri="{FF2B5EF4-FFF2-40B4-BE49-F238E27FC236}">
                    <a16:creationId xmlns:a16="http://schemas.microsoft.com/office/drawing/2014/main" id="{4ABFC10C-085D-F024-DB12-6B5BF2AE5017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4020450" y="2089590"/>
                <a:ext cx="473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1906" name="Ink 1905">
                <a:extLst>
                  <a:ext uri="{FF2B5EF4-FFF2-40B4-BE49-F238E27FC236}">
                    <a16:creationId xmlns:a16="http://schemas.microsoft.com/office/drawing/2014/main" id="{FBE02A08-5D68-B506-0800-4C9C357D05B1}"/>
                  </a:ext>
                </a:extLst>
              </p14:cNvPr>
              <p14:cNvContentPartPr/>
              <p14:nvPr/>
            </p14:nvContentPartPr>
            <p14:xfrm>
              <a:off x="4232850" y="2243670"/>
              <a:ext cx="194760" cy="2880"/>
            </p14:xfrm>
          </p:contentPart>
        </mc:Choice>
        <mc:Fallback xmlns="">
          <p:pic>
            <p:nvPicPr>
              <p:cNvPr id="1906" name="Ink 1905">
                <a:extLst>
                  <a:ext uri="{FF2B5EF4-FFF2-40B4-BE49-F238E27FC236}">
                    <a16:creationId xmlns:a16="http://schemas.microsoft.com/office/drawing/2014/main" id="{FBE02A08-5D68-B506-0800-4C9C357D05B1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214850" y="2207670"/>
                <a:ext cx="230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1911" name="Ink 1910">
                <a:extLst>
                  <a:ext uri="{FF2B5EF4-FFF2-40B4-BE49-F238E27FC236}">
                    <a16:creationId xmlns:a16="http://schemas.microsoft.com/office/drawing/2014/main" id="{F7808D19-8609-2F9B-5024-6E8A342C9E95}"/>
                  </a:ext>
                </a:extLst>
              </p14:cNvPr>
              <p14:cNvContentPartPr/>
              <p14:nvPr/>
            </p14:nvContentPartPr>
            <p14:xfrm>
              <a:off x="4278210" y="2243310"/>
              <a:ext cx="43560" cy="5040"/>
            </p14:xfrm>
          </p:contentPart>
        </mc:Choice>
        <mc:Fallback xmlns="">
          <p:pic>
            <p:nvPicPr>
              <p:cNvPr id="1911" name="Ink 1910">
                <a:extLst>
                  <a:ext uri="{FF2B5EF4-FFF2-40B4-BE49-F238E27FC236}">
                    <a16:creationId xmlns:a16="http://schemas.microsoft.com/office/drawing/2014/main" id="{F7808D19-8609-2F9B-5024-6E8A342C9E95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260210" y="2207310"/>
                <a:ext cx="79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CCD2A5A1-034C-484B-99B4-A039A600801D}"/>
                  </a:ext>
                </a:extLst>
              </p14:cNvPr>
              <p14:cNvContentPartPr/>
              <p14:nvPr/>
            </p14:nvContentPartPr>
            <p14:xfrm>
              <a:off x="4388010" y="2228550"/>
              <a:ext cx="47520" cy="6192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CCD2A5A1-034C-484B-99B4-A039A600801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370010" y="2192550"/>
                <a:ext cx="83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3B8E6883-3AFB-DB3D-1FB2-C18E46847616}"/>
                  </a:ext>
                </a:extLst>
              </p14:cNvPr>
              <p14:cNvContentPartPr/>
              <p14:nvPr/>
            </p14:nvContentPartPr>
            <p14:xfrm>
              <a:off x="4335090" y="2248350"/>
              <a:ext cx="61920" cy="13680"/>
            </p14:xfrm>
          </p:contentPart>
        </mc:Choice>
        <mc:Fallback xmlns=""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3B8E6883-3AFB-DB3D-1FB2-C18E4684761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317090" y="2212350"/>
                <a:ext cx="97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53DC7AE6-8B73-EE33-A95D-156B8D97E35B}"/>
                  </a:ext>
                </a:extLst>
              </p14:cNvPr>
              <p14:cNvContentPartPr/>
              <p14:nvPr/>
            </p14:nvContentPartPr>
            <p14:xfrm>
              <a:off x="4495650" y="2183190"/>
              <a:ext cx="412560" cy="5724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53DC7AE6-8B73-EE33-A95D-156B8D97E35B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477650" y="2147190"/>
                <a:ext cx="448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2905E15-1364-9E35-1695-324EE6245586}"/>
                  </a:ext>
                </a:extLst>
              </p14:cNvPr>
              <p14:cNvContentPartPr/>
              <p14:nvPr/>
            </p14:nvContentPartPr>
            <p14:xfrm>
              <a:off x="4571970" y="2156190"/>
              <a:ext cx="293760" cy="615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2905E15-1364-9E35-1695-324EE6245586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553970" y="2120190"/>
                <a:ext cx="329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BE4979FE-5E04-7A29-5895-C3DF7FC3C443}"/>
                  </a:ext>
                </a:extLst>
              </p14:cNvPr>
              <p14:cNvContentPartPr/>
              <p14:nvPr/>
            </p14:nvContentPartPr>
            <p14:xfrm>
              <a:off x="4453530" y="2249070"/>
              <a:ext cx="523440" cy="3348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BE4979FE-5E04-7A29-5895-C3DF7FC3C443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4435518" y="2213070"/>
                <a:ext cx="559105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F06AF101-DE34-B386-B750-A57858781494}"/>
                  </a:ext>
                </a:extLst>
              </p14:cNvPr>
              <p14:cNvContentPartPr/>
              <p14:nvPr/>
            </p14:nvContentPartPr>
            <p14:xfrm>
              <a:off x="4518330" y="2274270"/>
              <a:ext cx="720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F06AF101-DE34-B386-B750-A57858781494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4500330" y="2238270"/>
                <a:ext cx="42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E10F90CE-9B1D-6E75-84B6-6E7F783A0E5F}"/>
                  </a:ext>
                </a:extLst>
              </p14:cNvPr>
              <p14:cNvContentPartPr/>
              <p14:nvPr/>
            </p14:nvContentPartPr>
            <p14:xfrm>
              <a:off x="4395570" y="2280390"/>
              <a:ext cx="43200" cy="2088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E10F90CE-9B1D-6E75-84B6-6E7F783A0E5F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4377570" y="2243758"/>
                <a:ext cx="78840" cy="9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1065" name="Ink 1064">
                <a:extLst>
                  <a:ext uri="{FF2B5EF4-FFF2-40B4-BE49-F238E27FC236}">
                    <a16:creationId xmlns:a16="http://schemas.microsoft.com/office/drawing/2014/main" id="{CC2D3200-1B06-0DDA-3547-D8FD166D13F3}"/>
                  </a:ext>
                </a:extLst>
              </p14:cNvPr>
              <p14:cNvContentPartPr/>
              <p14:nvPr/>
            </p14:nvContentPartPr>
            <p14:xfrm>
              <a:off x="4640370" y="2224590"/>
              <a:ext cx="384840" cy="95400"/>
            </p14:xfrm>
          </p:contentPart>
        </mc:Choice>
        <mc:Fallback xmlns="">
          <p:pic>
            <p:nvPicPr>
              <p:cNvPr id="1065" name="Ink 1064">
                <a:extLst>
                  <a:ext uri="{FF2B5EF4-FFF2-40B4-BE49-F238E27FC236}">
                    <a16:creationId xmlns:a16="http://schemas.microsoft.com/office/drawing/2014/main" id="{CC2D3200-1B06-0DDA-3547-D8FD166D13F3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4622387" y="2188454"/>
                <a:ext cx="420447" cy="167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D1AC776A-53D7-8BE4-C0AF-71201030A307}"/>
                  </a:ext>
                </a:extLst>
              </p14:cNvPr>
              <p14:cNvContentPartPr/>
              <p14:nvPr/>
            </p14:nvContentPartPr>
            <p14:xfrm>
              <a:off x="5066970" y="222099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D1AC776A-53D7-8BE4-C0AF-71201030A307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048970" y="21849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851E0801-ABF6-DAA4-513E-6E9E6DB19633}"/>
                  </a:ext>
                </a:extLst>
              </p14:cNvPr>
              <p14:cNvContentPartPr/>
              <p14:nvPr/>
            </p14:nvContentPartPr>
            <p14:xfrm>
              <a:off x="4929810" y="1839750"/>
              <a:ext cx="289440" cy="18252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851E0801-ABF6-DAA4-513E-6E9E6DB19633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4911810" y="1803750"/>
                <a:ext cx="3250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D6D6CCF1-4ECA-9340-BFFB-0359C364B88C}"/>
                  </a:ext>
                </a:extLst>
              </p14:cNvPr>
              <p14:cNvContentPartPr/>
              <p14:nvPr/>
            </p14:nvContentPartPr>
            <p14:xfrm>
              <a:off x="4991010" y="1885830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D6D6CCF1-4ECA-9340-BFFB-0359C364B88C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973010" y="18498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CF530C2C-B3BE-410E-FDF4-A45C48A2D1B4}"/>
                  </a:ext>
                </a:extLst>
              </p14:cNvPr>
              <p14:cNvContentPartPr/>
              <p14:nvPr/>
            </p14:nvContentPartPr>
            <p14:xfrm>
              <a:off x="5006130" y="1889430"/>
              <a:ext cx="360" cy="360"/>
            </p14:xfrm>
          </p:contentPart>
        </mc:Choice>
        <mc:Fallback xmlns=""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CF530C2C-B3BE-410E-FDF4-A45C48A2D1B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988130" y="18534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1074" name="Ink 1073">
                <a:extLst>
                  <a:ext uri="{FF2B5EF4-FFF2-40B4-BE49-F238E27FC236}">
                    <a16:creationId xmlns:a16="http://schemas.microsoft.com/office/drawing/2014/main" id="{CFCC7159-B1CC-F585-1E6E-26A131EFE372}"/>
                  </a:ext>
                </a:extLst>
              </p14:cNvPr>
              <p14:cNvContentPartPr/>
              <p14:nvPr/>
            </p14:nvContentPartPr>
            <p14:xfrm>
              <a:off x="4994610" y="1881870"/>
              <a:ext cx="360" cy="360"/>
            </p14:xfrm>
          </p:contentPart>
        </mc:Choice>
        <mc:Fallback xmlns="">
          <p:pic>
            <p:nvPicPr>
              <p:cNvPr id="1074" name="Ink 1073">
                <a:extLst>
                  <a:ext uri="{FF2B5EF4-FFF2-40B4-BE49-F238E27FC236}">
                    <a16:creationId xmlns:a16="http://schemas.microsoft.com/office/drawing/2014/main" id="{CFCC7159-B1CC-F585-1E6E-26A131EFE37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976610" y="18458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1075" name="Ink 1074">
                <a:extLst>
                  <a:ext uri="{FF2B5EF4-FFF2-40B4-BE49-F238E27FC236}">
                    <a16:creationId xmlns:a16="http://schemas.microsoft.com/office/drawing/2014/main" id="{0BD30CAA-975A-8C2D-D4E4-B1B052845DFE}"/>
                  </a:ext>
                </a:extLst>
              </p14:cNvPr>
              <p14:cNvContentPartPr/>
              <p14:nvPr/>
            </p14:nvContentPartPr>
            <p14:xfrm>
              <a:off x="4899570" y="1794390"/>
              <a:ext cx="360" cy="360"/>
            </p14:xfrm>
          </p:contentPart>
        </mc:Choice>
        <mc:Fallback xmlns="">
          <p:pic>
            <p:nvPicPr>
              <p:cNvPr id="1075" name="Ink 1074">
                <a:extLst>
                  <a:ext uri="{FF2B5EF4-FFF2-40B4-BE49-F238E27FC236}">
                    <a16:creationId xmlns:a16="http://schemas.microsoft.com/office/drawing/2014/main" id="{0BD30CAA-975A-8C2D-D4E4-B1B052845DF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881570" y="17583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1076" name="Ink 1075">
                <a:extLst>
                  <a:ext uri="{FF2B5EF4-FFF2-40B4-BE49-F238E27FC236}">
                    <a16:creationId xmlns:a16="http://schemas.microsoft.com/office/drawing/2014/main" id="{01EAD9A1-ABD4-2E7B-BEB6-CD10C33FC34F}"/>
                  </a:ext>
                </a:extLst>
              </p14:cNvPr>
              <p14:cNvContentPartPr/>
              <p14:nvPr/>
            </p14:nvContentPartPr>
            <p14:xfrm>
              <a:off x="4910730" y="1828590"/>
              <a:ext cx="360" cy="360"/>
            </p14:xfrm>
          </p:contentPart>
        </mc:Choice>
        <mc:Fallback xmlns="">
          <p:pic>
            <p:nvPicPr>
              <p:cNvPr id="1076" name="Ink 1075">
                <a:extLst>
                  <a:ext uri="{FF2B5EF4-FFF2-40B4-BE49-F238E27FC236}">
                    <a16:creationId xmlns:a16="http://schemas.microsoft.com/office/drawing/2014/main" id="{01EAD9A1-ABD4-2E7B-BEB6-CD10C33FC34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892730" y="17925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FB9899F7-06EB-66A8-4AA4-3C64B02A905A}"/>
                  </a:ext>
                </a:extLst>
              </p14:cNvPr>
              <p14:cNvContentPartPr/>
              <p14:nvPr/>
            </p14:nvContentPartPr>
            <p14:xfrm>
              <a:off x="4910730" y="1817070"/>
              <a:ext cx="14040" cy="3024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FB9899F7-06EB-66A8-4AA4-3C64B02A905A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4892730" y="1781070"/>
                <a:ext cx="49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6F093B82-4429-7667-6E2A-9C5126DEFC60}"/>
                  </a:ext>
                </a:extLst>
              </p14:cNvPr>
              <p14:cNvContentPartPr/>
              <p14:nvPr/>
            </p14:nvContentPartPr>
            <p14:xfrm>
              <a:off x="4903170" y="178287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6F093B82-4429-7667-6E2A-9C5126DEFC6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885170" y="17468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B932437B-DC35-9B8B-E1A5-404ADEF67D8A}"/>
                  </a:ext>
                </a:extLst>
              </p14:cNvPr>
              <p14:cNvContentPartPr/>
              <p14:nvPr/>
            </p14:nvContentPartPr>
            <p14:xfrm>
              <a:off x="4830810" y="1535190"/>
              <a:ext cx="46080" cy="22140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B932437B-DC35-9B8B-E1A5-404ADEF67D8A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4812810" y="1499190"/>
                <a:ext cx="81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1082" name="Ink 1081">
                <a:extLst>
                  <a:ext uri="{FF2B5EF4-FFF2-40B4-BE49-F238E27FC236}">
                    <a16:creationId xmlns:a16="http://schemas.microsoft.com/office/drawing/2014/main" id="{8C33E672-0B91-311B-40B1-91235D37AC08}"/>
                  </a:ext>
                </a:extLst>
              </p14:cNvPr>
              <p14:cNvContentPartPr/>
              <p14:nvPr/>
            </p14:nvContentPartPr>
            <p14:xfrm>
              <a:off x="4849890" y="1582350"/>
              <a:ext cx="45720" cy="19440"/>
            </p14:xfrm>
          </p:contentPart>
        </mc:Choice>
        <mc:Fallback xmlns="">
          <p:pic>
            <p:nvPicPr>
              <p:cNvPr id="1082" name="Ink 1081">
                <a:extLst>
                  <a:ext uri="{FF2B5EF4-FFF2-40B4-BE49-F238E27FC236}">
                    <a16:creationId xmlns:a16="http://schemas.microsoft.com/office/drawing/2014/main" id="{8C33E672-0B91-311B-40B1-91235D37AC08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831890" y="1546350"/>
                <a:ext cx="81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1083" name="Ink 1082">
                <a:extLst>
                  <a:ext uri="{FF2B5EF4-FFF2-40B4-BE49-F238E27FC236}">
                    <a16:creationId xmlns:a16="http://schemas.microsoft.com/office/drawing/2014/main" id="{3D379B7D-3616-344C-4B58-045F19C17581}"/>
                  </a:ext>
                </a:extLst>
              </p14:cNvPr>
              <p14:cNvContentPartPr/>
              <p14:nvPr/>
            </p14:nvContentPartPr>
            <p14:xfrm>
              <a:off x="4856010" y="1542750"/>
              <a:ext cx="1800" cy="360"/>
            </p14:xfrm>
          </p:contentPart>
        </mc:Choice>
        <mc:Fallback xmlns="">
          <p:pic>
            <p:nvPicPr>
              <p:cNvPr id="1083" name="Ink 1082">
                <a:extLst>
                  <a:ext uri="{FF2B5EF4-FFF2-40B4-BE49-F238E27FC236}">
                    <a16:creationId xmlns:a16="http://schemas.microsoft.com/office/drawing/2014/main" id="{3D379B7D-3616-344C-4B58-045F19C17581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841010" y="1506750"/>
                <a:ext cx="315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1084" name="Ink 1083">
                <a:extLst>
                  <a:ext uri="{FF2B5EF4-FFF2-40B4-BE49-F238E27FC236}">
                    <a16:creationId xmlns:a16="http://schemas.microsoft.com/office/drawing/2014/main" id="{3D9786D1-DF49-911B-30DD-960EF7409935}"/>
                  </a:ext>
                </a:extLst>
              </p14:cNvPr>
              <p14:cNvContentPartPr/>
              <p14:nvPr/>
            </p14:nvContentPartPr>
            <p14:xfrm>
              <a:off x="4886610" y="1493430"/>
              <a:ext cx="24480" cy="3960"/>
            </p14:xfrm>
          </p:contentPart>
        </mc:Choice>
        <mc:Fallback xmlns="">
          <p:pic>
            <p:nvPicPr>
              <p:cNvPr id="1084" name="Ink 1083">
                <a:extLst>
                  <a:ext uri="{FF2B5EF4-FFF2-40B4-BE49-F238E27FC236}">
                    <a16:creationId xmlns:a16="http://schemas.microsoft.com/office/drawing/2014/main" id="{3D9786D1-DF49-911B-30DD-960EF7409935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4868610" y="1460430"/>
                <a:ext cx="60120" cy="69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1085" name="Ink 1084">
                <a:extLst>
                  <a:ext uri="{FF2B5EF4-FFF2-40B4-BE49-F238E27FC236}">
                    <a16:creationId xmlns:a16="http://schemas.microsoft.com/office/drawing/2014/main" id="{824C7F9E-971F-2DEB-440C-57FE506E3520}"/>
                  </a:ext>
                </a:extLst>
              </p14:cNvPr>
              <p14:cNvContentPartPr/>
              <p14:nvPr/>
            </p14:nvContentPartPr>
            <p14:xfrm>
              <a:off x="4880490" y="1453830"/>
              <a:ext cx="132840" cy="47160"/>
            </p14:xfrm>
          </p:contentPart>
        </mc:Choice>
        <mc:Fallback xmlns="">
          <p:pic>
            <p:nvPicPr>
              <p:cNvPr id="1085" name="Ink 1084">
                <a:extLst>
                  <a:ext uri="{FF2B5EF4-FFF2-40B4-BE49-F238E27FC236}">
                    <a16:creationId xmlns:a16="http://schemas.microsoft.com/office/drawing/2014/main" id="{824C7F9E-971F-2DEB-440C-57FE506E3520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862490" y="1417830"/>
                <a:ext cx="168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1086" name="Ink 1085">
                <a:extLst>
                  <a:ext uri="{FF2B5EF4-FFF2-40B4-BE49-F238E27FC236}">
                    <a16:creationId xmlns:a16="http://schemas.microsoft.com/office/drawing/2014/main" id="{8D96B860-60D1-AB1C-135A-D66BD5A0C125}"/>
                  </a:ext>
                </a:extLst>
              </p14:cNvPr>
              <p14:cNvContentPartPr/>
              <p14:nvPr/>
            </p14:nvContentPartPr>
            <p14:xfrm>
              <a:off x="4993530" y="1504590"/>
              <a:ext cx="5400" cy="28440"/>
            </p14:xfrm>
          </p:contentPart>
        </mc:Choice>
        <mc:Fallback xmlns="">
          <p:pic>
            <p:nvPicPr>
              <p:cNvPr id="1086" name="Ink 1085">
                <a:extLst>
                  <a:ext uri="{FF2B5EF4-FFF2-40B4-BE49-F238E27FC236}">
                    <a16:creationId xmlns:a16="http://schemas.microsoft.com/office/drawing/2014/main" id="{8D96B860-60D1-AB1C-135A-D66BD5A0C125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975530" y="1468590"/>
                <a:ext cx="41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1087" name="Ink 1086">
                <a:extLst>
                  <a:ext uri="{FF2B5EF4-FFF2-40B4-BE49-F238E27FC236}">
                    <a16:creationId xmlns:a16="http://schemas.microsoft.com/office/drawing/2014/main" id="{EE66A536-9C6C-F304-BA1A-62004A207EC7}"/>
                  </a:ext>
                </a:extLst>
              </p14:cNvPr>
              <p14:cNvContentPartPr/>
              <p14:nvPr/>
            </p14:nvContentPartPr>
            <p14:xfrm>
              <a:off x="4941330" y="1500990"/>
              <a:ext cx="62280" cy="93600"/>
            </p14:xfrm>
          </p:contentPart>
        </mc:Choice>
        <mc:Fallback xmlns="">
          <p:pic>
            <p:nvPicPr>
              <p:cNvPr id="1087" name="Ink 1086">
                <a:extLst>
                  <a:ext uri="{FF2B5EF4-FFF2-40B4-BE49-F238E27FC236}">
                    <a16:creationId xmlns:a16="http://schemas.microsoft.com/office/drawing/2014/main" id="{EE66A536-9C6C-F304-BA1A-62004A207EC7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923330" y="1465128"/>
                <a:ext cx="97920" cy="16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1945" name="Ink 1944">
                <a:extLst>
                  <a:ext uri="{FF2B5EF4-FFF2-40B4-BE49-F238E27FC236}">
                    <a16:creationId xmlns:a16="http://schemas.microsoft.com/office/drawing/2014/main" id="{AA141272-1B26-F45F-6B95-2C1BAAAC79EC}"/>
                  </a:ext>
                </a:extLst>
              </p14:cNvPr>
              <p14:cNvContentPartPr/>
              <p14:nvPr/>
            </p14:nvContentPartPr>
            <p14:xfrm>
              <a:off x="4842330" y="1070430"/>
              <a:ext cx="408600" cy="110880"/>
            </p14:xfrm>
          </p:contentPart>
        </mc:Choice>
        <mc:Fallback xmlns="">
          <p:pic>
            <p:nvPicPr>
              <p:cNvPr id="1945" name="Ink 1944">
                <a:extLst>
                  <a:ext uri="{FF2B5EF4-FFF2-40B4-BE49-F238E27FC236}">
                    <a16:creationId xmlns:a16="http://schemas.microsoft.com/office/drawing/2014/main" id="{AA141272-1B26-F45F-6B95-2C1BAAAC79EC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824330" y="1034547"/>
                <a:ext cx="444240" cy="182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1947" name="Ink 1946">
                <a:extLst>
                  <a:ext uri="{FF2B5EF4-FFF2-40B4-BE49-F238E27FC236}">
                    <a16:creationId xmlns:a16="http://schemas.microsoft.com/office/drawing/2014/main" id="{40D391E0-60F2-CAAB-47BC-2BFE6BF8B2E0}"/>
                  </a:ext>
                </a:extLst>
              </p14:cNvPr>
              <p14:cNvContentPartPr/>
              <p14:nvPr/>
            </p14:nvContentPartPr>
            <p14:xfrm>
              <a:off x="4910730" y="1085550"/>
              <a:ext cx="393120" cy="7920"/>
            </p14:xfrm>
          </p:contentPart>
        </mc:Choice>
        <mc:Fallback xmlns="">
          <p:pic>
            <p:nvPicPr>
              <p:cNvPr id="1947" name="Ink 1946">
                <a:extLst>
                  <a:ext uri="{FF2B5EF4-FFF2-40B4-BE49-F238E27FC236}">
                    <a16:creationId xmlns:a16="http://schemas.microsoft.com/office/drawing/2014/main" id="{40D391E0-60F2-CAAB-47BC-2BFE6BF8B2E0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92730" y="1049550"/>
                <a:ext cx="428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1948" name="Ink 1947">
                <a:extLst>
                  <a:ext uri="{FF2B5EF4-FFF2-40B4-BE49-F238E27FC236}">
                    <a16:creationId xmlns:a16="http://schemas.microsoft.com/office/drawing/2014/main" id="{D13AA094-1CC3-6AA0-7282-1D05312B360E}"/>
                  </a:ext>
                </a:extLst>
              </p14:cNvPr>
              <p14:cNvContentPartPr/>
              <p14:nvPr/>
            </p14:nvContentPartPr>
            <p14:xfrm>
              <a:off x="5337690" y="1081590"/>
              <a:ext cx="360" cy="1800"/>
            </p14:xfrm>
          </p:contentPart>
        </mc:Choice>
        <mc:Fallback xmlns="">
          <p:pic>
            <p:nvPicPr>
              <p:cNvPr id="1948" name="Ink 1947">
                <a:extLst>
                  <a:ext uri="{FF2B5EF4-FFF2-40B4-BE49-F238E27FC236}">
                    <a16:creationId xmlns:a16="http://schemas.microsoft.com/office/drawing/2014/main" id="{D13AA094-1CC3-6AA0-7282-1D05312B360E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319690" y="1045590"/>
                <a:ext cx="36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1949" name="Ink 1948">
                <a:extLst>
                  <a:ext uri="{FF2B5EF4-FFF2-40B4-BE49-F238E27FC236}">
                    <a16:creationId xmlns:a16="http://schemas.microsoft.com/office/drawing/2014/main" id="{A6B2D98B-FACB-2EC8-84A7-159F7EC47E92}"/>
                  </a:ext>
                </a:extLst>
              </p14:cNvPr>
              <p14:cNvContentPartPr/>
              <p14:nvPr/>
            </p14:nvContentPartPr>
            <p14:xfrm>
              <a:off x="5245170" y="1101030"/>
              <a:ext cx="27360" cy="99000"/>
            </p14:xfrm>
          </p:contentPart>
        </mc:Choice>
        <mc:Fallback xmlns="">
          <p:pic>
            <p:nvPicPr>
              <p:cNvPr id="1949" name="Ink 1948">
                <a:extLst>
                  <a:ext uri="{FF2B5EF4-FFF2-40B4-BE49-F238E27FC236}">
                    <a16:creationId xmlns:a16="http://schemas.microsoft.com/office/drawing/2014/main" id="{A6B2D98B-FACB-2EC8-84A7-159F7EC47E92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227404" y="1065030"/>
                <a:ext cx="62537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1950" name="Ink 1949">
                <a:extLst>
                  <a:ext uri="{FF2B5EF4-FFF2-40B4-BE49-F238E27FC236}">
                    <a16:creationId xmlns:a16="http://schemas.microsoft.com/office/drawing/2014/main" id="{705A632D-F6B3-B7BD-556E-84CF35353008}"/>
                  </a:ext>
                </a:extLst>
              </p14:cNvPr>
              <p14:cNvContentPartPr/>
              <p14:nvPr/>
            </p14:nvContentPartPr>
            <p14:xfrm>
              <a:off x="5288010" y="1184550"/>
              <a:ext cx="360" cy="360"/>
            </p14:xfrm>
          </p:contentPart>
        </mc:Choice>
        <mc:Fallback xmlns="">
          <p:pic>
            <p:nvPicPr>
              <p:cNvPr id="1950" name="Ink 1949">
                <a:extLst>
                  <a:ext uri="{FF2B5EF4-FFF2-40B4-BE49-F238E27FC236}">
                    <a16:creationId xmlns:a16="http://schemas.microsoft.com/office/drawing/2014/main" id="{705A632D-F6B3-B7BD-556E-84CF3535300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70010" y="114855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1951" name="Ink 1950">
                <a:extLst>
                  <a:ext uri="{FF2B5EF4-FFF2-40B4-BE49-F238E27FC236}">
                    <a16:creationId xmlns:a16="http://schemas.microsoft.com/office/drawing/2014/main" id="{89807C62-28CE-D5CA-0F1B-FF6EBC9227EA}"/>
                  </a:ext>
                </a:extLst>
              </p14:cNvPr>
              <p14:cNvContentPartPr/>
              <p14:nvPr/>
            </p14:nvContentPartPr>
            <p14:xfrm>
              <a:off x="5314650" y="1184550"/>
              <a:ext cx="1800" cy="360"/>
            </p14:xfrm>
          </p:contentPart>
        </mc:Choice>
        <mc:Fallback xmlns="">
          <p:pic>
            <p:nvPicPr>
              <p:cNvPr id="1951" name="Ink 1950">
                <a:extLst>
                  <a:ext uri="{FF2B5EF4-FFF2-40B4-BE49-F238E27FC236}">
                    <a16:creationId xmlns:a16="http://schemas.microsoft.com/office/drawing/2014/main" id="{89807C62-28CE-D5CA-0F1B-FF6EBC9227EA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296650" y="1148550"/>
                <a:ext cx="37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1952" name="Ink 1951">
                <a:extLst>
                  <a:ext uri="{FF2B5EF4-FFF2-40B4-BE49-F238E27FC236}">
                    <a16:creationId xmlns:a16="http://schemas.microsoft.com/office/drawing/2014/main" id="{8A04B62A-AE20-37B6-5183-07CB2E6A8295}"/>
                  </a:ext>
                </a:extLst>
              </p14:cNvPr>
              <p14:cNvContentPartPr/>
              <p14:nvPr/>
            </p14:nvContentPartPr>
            <p14:xfrm>
              <a:off x="5291970" y="1241790"/>
              <a:ext cx="40680" cy="77040"/>
            </p14:xfrm>
          </p:contentPart>
        </mc:Choice>
        <mc:Fallback xmlns="">
          <p:pic>
            <p:nvPicPr>
              <p:cNvPr id="1952" name="Ink 1951">
                <a:extLst>
                  <a:ext uri="{FF2B5EF4-FFF2-40B4-BE49-F238E27FC236}">
                    <a16:creationId xmlns:a16="http://schemas.microsoft.com/office/drawing/2014/main" id="{8A04B62A-AE20-37B6-5183-07CB2E6A8295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273970" y="1205957"/>
                <a:ext cx="76320" cy="148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1953" name="Ink 1952">
                <a:extLst>
                  <a:ext uri="{FF2B5EF4-FFF2-40B4-BE49-F238E27FC236}">
                    <a16:creationId xmlns:a16="http://schemas.microsoft.com/office/drawing/2014/main" id="{209AEC13-53B6-5114-0DE6-128A3725E394}"/>
                  </a:ext>
                </a:extLst>
              </p14:cNvPr>
              <p14:cNvContentPartPr/>
              <p14:nvPr/>
            </p14:nvContentPartPr>
            <p14:xfrm>
              <a:off x="4823250" y="1070430"/>
              <a:ext cx="360" cy="360"/>
            </p14:xfrm>
          </p:contentPart>
        </mc:Choice>
        <mc:Fallback xmlns="">
          <p:pic>
            <p:nvPicPr>
              <p:cNvPr id="1953" name="Ink 1952">
                <a:extLst>
                  <a:ext uri="{FF2B5EF4-FFF2-40B4-BE49-F238E27FC236}">
                    <a16:creationId xmlns:a16="http://schemas.microsoft.com/office/drawing/2014/main" id="{209AEC13-53B6-5114-0DE6-128A3725E39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805250" y="10344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1955" name="Ink 1954">
                <a:extLst>
                  <a:ext uri="{FF2B5EF4-FFF2-40B4-BE49-F238E27FC236}">
                    <a16:creationId xmlns:a16="http://schemas.microsoft.com/office/drawing/2014/main" id="{D75FA991-C2E8-725F-3A5C-1DBD2E3AD277}"/>
                  </a:ext>
                </a:extLst>
              </p14:cNvPr>
              <p14:cNvContentPartPr/>
              <p14:nvPr/>
            </p14:nvContentPartPr>
            <p14:xfrm>
              <a:off x="4880490" y="1101030"/>
              <a:ext cx="307080" cy="171720"/>
            </p14:xfrm>
          </p:contentPart>
        </mc:Choice>
        <mc:Fallback xmlns="">
          <p:pic>
            <p:nvPicPr>
              <p:cNvPr id="1955" name="Ink 1954">
                <a:extLst>
                  <a:ext uri="{FF2B5EF4-FFF2-40B4-BE49-F238E27FC236}">
                    <a16:creationId xmlns:a16="http://schemas.microsoft.com/office/drawing/2014/main" id="{D75FA991-C2E8-725F-3A5C-1DBD2E3AD277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4862490" y="1065030"/>
                <a:ext cx="3427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1956" name="Ink 1955">
                <a:extLst>
                  <a:ext uri="{FF2B5EF4-FFF2-40B4-BE49-F238E27FC236}">
                    <a16:creationId xmlns:a16="http://schemas.microsoft.com/office/drawing/2014/main" id="{AD315325-5F4B-62D2-7F28-D5873AF0E930}"/>
                  </a:ext>
                </a:extLst>
              </p14:cNvPr>
              <p14:cNvContentPartPr/>
              <p14:nvPr/>
            </p14:nvContentPartPr>
            <p14:xfrm>
              <a:off x="4914690" y="1138830"/>
              <a:ext cx="228960" cy="165960"/>
            </p14:xfrm>
          </p:contentPart>
        </mc:Choice>
        <mc:Fallback xmlns="">
          <p:pic>
            <p:nvPicPr>
              <p:cNvPr id="1956" name="Ink 1955">
                <a:extLst>
                  <a:ext uri="{FF2B5EF4-FFF2-40B4-BE49-F238E27FC236}">
                    <a16:creationId xmlns:a16="http://schemas.microsoft.com/office/drawing/2014/main" id="{AD315325-5F4B-62D2-7F28-D5873AF0E930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4896690" y="1102830"/>
                <a:ext cx="2646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1957" name="Ink 1956">
                <a:extLst>
                  <a:ext uri="{FF2B5EF4-FFF2-40B4-BE49-F238E27FC236}">
                    <a16:creationId xmlns:a16="http://schemas.microsoft.com/office/drawing/2014/main" id="{A0E621AA-0627-8E0A-EA42-E1E49070BDE3}"/>
                  </a:ext>
                </a:extLst>
              </p14:cNvPr>
              <p14:cNvContentPartPr/>
              <p14:nvPr/>
            </p14:nvContentPartPr>
            <p14:xfrm>
              <a:off x="5083890" y="1131270"/>
              <a:ext cx="164160" cy="283320"/>
            </p14:xfrm>
          </p:contentPart>
        </mc:Choice>
        <mc:Fallback xmlns="">
          <p:pic>
            <p:nvPicPr>
              <p:cNvPr id="1957" name="Ink 1956">
                <a:extLst>
                  <a:ext uri="{FF2B5EF4-FFF2-40B4-BE49-F238E27FC236}">
                    <a16:creationId xmlns:a16="http://schemas.microsoft.com/office/drawing/2014/main" id="{A0E621AA-0627-8E0A-EA42-E1E49070BDE3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5065890" y="1095316"/>
                <a:ext cx="199800" cy="354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1959" name="Ink 1958">
                <a:extLst>
                  <a:ext uri="{FF2B5EF4-FFF2-40B4-BE49-F238E27FC236}">
                    <a16:creationId xmlns:a16="http://schemas.microsoft.com/office/drawing/2014/main" id="{528E5CAB-1233-A74F-3EEB-50F52CA30C85}"/>
                  </a:ext>
                </a:extLst>
              </p14:cNvPr>
              <p14:cNvContentPartPr/>
              <p14:nvPr/>
            </p14:nvContentPartPr>
            <p14:xfrm>
              <a:off x="5047890" y="1416390"/>
              <a:ext cx="57240" cy="12600"/>
            </p14:xfrm>
          </p:contentPart>
        </mc:Choice>
        <mc:Fallback xmlns="">
          <p:pic>
            <p:nvPicPr>
              <p:cNvPr id="1959" name="Ink 1958">
                <a:extLst>
                  <a:ext uri="{FF2B5EF4-FFF2-40B4-BE49-F238E27FC236}">
                    <a16:creationId xmlns:a16="http://schemas.microsoft.com/office/drawing/2014/main" id="{528E5CAB-1233-A74F-3EEB-50F52CA30C85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029776" y="1380390"/>
                <a:ext cx="93106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1960" name="Ink 1959">
                <a:extLst>
                  <a:ext uri="{FF2B5EF4-FFF2-40B4-BE49-F238E27FC236}">
                    <a16:creationId xmlns:a16="http://schemas.microsoft.com/office/drawing/2014/main" id="{08B644ED-8BBC-CF23-9BC9-F8CF6F4EC5C9}"/>
                  </a:ext>
                </a:extLst>
              </p14:cNvPr>
              <p14:cNvContentPartPr/>
              <p14:nvPr/>
            </p14:nvContentPartPr>
            <p14:xfrm>
              <a:off x="5097570" y="1345470"/>
              <a:ext cx="56880" cy="141120"/>
            </p14:xfrm>
          </p:contentPart>
        </mc:Choice>
        <mc:Fallback xmlns="">
          <p:pic>
            <p:nvPicPr>
              <p:cNvPr id="1960" name="Ink 1959">
                <a:extLst>
                  <a:ext uri="{FF2B5EF4-FFF2-40B4-BE49-F238E27FC236}">
                    <a16:creationId xmlns:a16="http://schemas.microsoft.com/office/drawing/2014/main" id="{08B644ED-8BBC-CF23-9BC9-F8CF6F4EC5C9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5079683" y="1309470"/>
                <a:ext cx="92296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1961" name="Ink 1960">
                <a:extLst>
                  <a:ext uri="{FF2B5EF4-FFF2-40B4-BE49-F238E27FC236}">
                    <a16:creationId xmlns:a16="http://schemas.microsoft.com/office/drawing/2014/main" id="{213DC6F3-CBB2-2660-5F8E-D3FD2E9E5AC5}"/>
                  </a:ext>
                </a:extLst>
              </p14:cNvPr>
              <p14:cNvContentPartPr/>
              <p14:nvPr/>
            </p14:nvContentPartPr>
            <p14:xfrm>
              <a:off x="5177490" y="1253670"/>
              <a:ext cx="91440" cy="95040"/>
            </p14:xfrm>
          </p:contentPart>
        </mc:Choice>
        <mc:Fallback xmlns="">
          <p:pic>
            <p:nvPicPr>
              <p:cNvPr id="1961" name="Ink 1960">
                <a:extLst>
                  <a:ext uri="{FF2B5EF4-FFF2-40B4-BE49-F238E27FC236}">
                    <a16:creationId xmlns:a16="http://schemas.microsoft.com/office/drawing/2014/main" id="{213DC6F3-CBB2-2660-5F8E-D3FD2E9E5AC5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5159490" y="1217670"/>
                <a:ext cx="127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1962" name="Ink 1961">
                <a:extLst>
                  <a:ext uri="{FF2B5EF4-FFF2-40B4-BE49-F238E27FC236}">
                    <a16:creationId xmlns:a16="http://schemas.microsoft.com/office/drawing/2014/main" id="{37D723D7-E1F5-8625-D727-B3A09750045C}"/>
                  </a:ext>
                </a:extLst>
              </p14:cNvPr>
              <p14:cNvContentPartPr/>
              <p14:nvPr/>
            </p14:nvContentPartPr>
            <p14:xfrm>
              <a:off x="5261370" y="1256550"/>
              <a:ext cx="97200" cy="92160"/>
            </p14:xfrm>
          </p:contentPart>
        </mc:Choice>
        <mc:Fallback xmlns="">
          <p:pic>
            <p:nvPicPr>
              <p:cNvPr id="1962" name="Ink 1961">
                <a:extLst>
                  <a:ext uri="{FF2B5EF4-FFF2-40B4-BE49-F238E27FC236}">
                    <a16:creationId xmlns:a16="http://schemas.microsoft.com/office/drawing/2014/main" id="{37D723D7-E1F5-8625-D727-B3A09750045C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5243370" y="1220550"/>
                <a:ext cx="1328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1963" name="Ink 1962">
                <a:extLst>
                  <a:ext uri="{FF2B5EF4-FFF2-40B4-BE49-F238E27FC236}">
                    <a16:creationId xmlns:a16="http://schemas.microsoft.com/office/drawing/2014/main" id="{AE7694C2-E2E3-5DA6-AD8A-3C4CD48C8F80}"/>
                  </a:ext>
                </a:extLst>
              </p14:cNvPr>
              <p14:cNvContentPartPr/>
              <p14:nvPr/>
            </p14:nvContentPartPr>
            <p14:xfrm>
              <a:off x="5314650" y="1275990"/>
              <a:ext cx="30600" cy="38160"/>
            </p14:xfrm>
          </p:contentPart>
        </mc:Choice>
        <mc:Fallback xmlns="">
          <p:pic>
            <p:nvPicPr>
              <p:cNvPr id="1963" name="Ink 1962">
                <a:extLst>
                  <a:ext uri="{FF2B5EF4-FFF2-40B4-BE49-F238E27FC236}">
                    <a16:creationId xmlns:a16="http://schemas.microsoft.com/office/drawing/2014/main" id="{AE7694C2-E2E3-5DA6-AD8A-3C4CD48C8F80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5296436" y="1239990"/>
                <a:ext cx="66664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1964" name="Ink 1963">
                <a:extLst>
                  <a:ext uri="{FF2B5EF4-FFF2-40B4-BE49-F238E27FC236}">
                    <a16:creationId xmlns:a16="http://schemas.microsoft.com/office/drawing/2014/main" id="{B845BE15-F618-D6A4-6F0D-8B99DE1D8756}"/>
                  </a:ext>
                </a:extLst>
              </p14:cNvPr>
              <p14:cNvContentPartPr/>
              <p14:nvPr/>
            </p14:nvContentPartPr>
            <p14:xfrm>
              <a:off x="5356770" y="1390470"/>
              <a:ext cx="61200" cy="8280"/>
            </p14:xfrm>
          </p:contentPart>
        </mc:Choice>
        <mc:Fallback xmlns="">
          <p:pic>
            <p:nvPicPr>
              <p:cNvPr id="1964" name="Ink 1963">
                <a:extLst>
                  <a:ext uri="{FF2B5EF4-FFF2-40B4-BE49-F238E27FC236}">
                    <a16:creationId xmlns:a16="http://schemas.microsoft.com/office/drawing/2014/main" id="{B845BE15-F618-D6A4-6F0D-8B99DE1D8756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5338770" y="1354470"/>
                <a:ext cx="96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1966" name="Ink 1965">
                <a:extLst>
                  <a:ext uri="{FF2B5EF4-FFF2-40B4-BE49-F238E27FC236}">
                    <a16:creationId xmlns:a16="http://schemas.microsoft.com/office/drawing/2014/main" id="{F08D43C8-DB68-F441-E43C-FDA13394A7FB}"/>
                  </a:ext>
                </a:extLst>
              </p14:cNvPr>
              <p14:cNvContentPartPr/>
              <p14:nvPr/>
            </p14:nvContentPartPr>
            <p14:xfrm>
              <a:off x="5135730" y="1450950"/>
              <a:ext cx="171360" cy="9360"/>
            </p14:xfrm>
          </p:contentPart>
        </mc:Choice>
        <mc:Fallback xmlns="">
          <p:pic>
            <p:nvPicPr>
              <p:cNvPr id="1966" name="Ink 1965">
                <a:extLst>
                  <a:ext uri="{FF2B5EF4-FFF2-40B4-BE49-F238E27FC236}">
                    <a16:creationId xmlns:a16="http://schemas.microsoft.com/office/drawing/2014/main" id="{F08D43C8-DB68-F441-E43C-FDA13394A7FB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5117730" y="1414950"/>
                <a:ext cx="207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1967" name="Ink 1966">
                <a:extLst>
                  <a:ext uri="{FF2B5EF4-FFF2-40B4-BE49-F238E27FC236}">
                    <a16:creationId xmlns:a16="http://schemas.microsoft.com/office/drawing/2014/main" id="{E12D1D8C-4FB4-B02C-BCBD-B6419EAC7CED}"/>
                  </a:ext>
                </a:extLst>
              </p14:cNvPr>
              <p14:cNvContentPartPr/>
              <p14:nvPr/>
            </p14:nvContentPartPr>
            <p14:xfrm>
              <a:off x="5223210" y="1343670"/>
              <a:ext cx="99000" cy="74160"/>
            </p14:xfrm>
          </p:contentPart>
        </mc:Choice>
        <mc:Fallback xmlns="">
          <p:pic>
            <p:nvPicPr>
              <p:cNvPr id="1967" name="Ink 1966">
                <a:extLst>
                  <a:ext uri="{FF2B5EF4-FFF2-40B4-BE49-F238E27FC236}">
                    <a16:creationId xmlns:a16="http://schemas.microsoft.com/office/drawing/2014/main" id="{E12D1D8C-4FB4-B02C-BCBD-B6419EAC7CED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5205144" y="1307670"/>
                <a:ext cx="13477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1968" name="Ink 1967">
                <a:extLst>
                  <a:ext uri="{FF2B5EF4-FFF2-40B4-BE49-F238E27FC236}">
                    <a16:creationId xmlns:a16="http://schemas.microsoft.com/office/drawing/2014/main" id="{E5367E51-F60B-A511-56B5-2A12F8B26F38}"/>
                  </a:ext>
                </a:extLst>
              </p14:cNvPr>
              <p14:cNvContentPartPr/>
              <p14:nvPr/>
            </p14:nvContentPartPr>
            <p14:xfrm>
              <a:off x="5151210" y="1348350"/>
              <a:ext cx="95400" cy="23400"/>
            </p14:xfrm>
          </p:contentPart>
        </mc:Choice>
        <mc:Fallback xmlns="">
          <p:pic>
            <p:nvPicPr>
              <p:cNvPr id="1968" name="Ink 1967">
                <a:extLst>
                  <a:ext uri="{FF2B5EF4-FFF2-40B4-BE49-F238E27FC236}">
                    <a16:creationId xmlns:a16="http://schemas.microsoft.com/office/drawing/2014/main" id="{E5367E51-F60B-A511-56B5-2A12F8B26F3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133142" y="1312350"/>
                <a:ext cx="131175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1969" name="Ink 1968">
                <a:extLst>
                  <a:ext uri="{FF2B5EF4-FFF2-40B4-BE49-F238E27FC236}">
                    <a16:creationId xmlns:a16="http://schemas.microsoft.com/office/drawing/2014/main" id="{9390C167-5D31-CFA1-F3EF-2C06EB3A2087}"/>
                  </a:ext>
                </a:extLst>
              </p14:cNvPr>
              <p14:cNvContentPartPr/>
              <p14:nvPr/>
            </p14:nvContentPartPr>
            <p14:xfrm>
              <a:off x="5261370" y="1378950"/>
              <a:ext cx="69480" cy="127080"/>
            </p14:xfrm>
          </p:contentPart>
        </mc:Choice>
        <mc:Fallback xmlns="">
          <p:pic>
            <p:nvPicPr>
              <p:cNvPr id="1969" name="Ink 1968">
                <a:extLst>
                  <a:ext uri="{FF2B5EF4-FFF2-40B4-BE49-F238E27FC236}">
                    <a16:creationId xmlns:a16="http://schemas.microsoft.com/office/drawing/2014/main" id="{9390C167-5D31-CFA1-F3EF-2C06EB3A2087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243370" y="1342950"/>
                <a:ext cx="1051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1970" name="Ink 1969">
                <a:extLst>
                  <a:ext uri="{FF2B5EF4-FFF2-40B4-BE49-F238E27FC236}">
                    <a16:creationId xmlns:a16="http://schemas.microsoft.com/office/drawing/2014/main" id="{FFBEE1B2-5087-EC4F-2AC5-A4869624395F}"/>
                  </a:ext>
                </a:extLst>
              </p14:cNvPr>
              <p14:cNvContentPartPr/>
              <p14:nvPr/>
            </p14:nvContentPartPr>
            <p14:xfrm>
              <a:off x="5223210" y="1645710"/>
              <a:ext cx="360" cy="129600"/>
            </p14:xfrm>
          </p:contentPart>
        </mc:Choice>
        <mc:Fallback xmlns="">
          <p:pic>
            <p:nvPicPr>
              <p:cNvPr id="1970" name="Ink 1969">
                <a:extLst>
                  <a:ext uri="{FF2B5EF4-FFF2-40B4-BE49-F238E27FC236}">
                    <a16:creationId xmlns:a16="http://schemas.microsoft.com/office/drawing/2014/main" id="{FFBEE1B2-5087-EC4F-2AC5-A4869624395F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205210" y="1609710"/>
                <a:ext cx="36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1971" name="Ink 1970">
                <a:extLst>
                  <a:ext uri="{FF2B5EF4-FFF2-40B4-BE49-F238E27FC236}">
                    <a16:creationId xmlns:a16="http://schemas.microsoft.com/office/drawing/2014/main" id="{A3109CE7-B225-77B6-C70D-0E756D181255}"/>
                  </a:ext>
                </a:extLst>
              </p14:cNvPr>
              <p14:cNvContentPartPr/>
              <p14:nvPr/>
            </p14:nvContentPartPr>
            <p14:xfrm>
              <a:off x="4997130" y="1672350"/>
              <a:ext cx="183600" cy="356400"/>
            </p14:xfrm>
          </p:contentPart>
        </mc:Choice>
        <mc:Fallback xmlns="">
          <p:pic>
            <p:nvPicPr>
              <p:cNvPr id="1971" name="Ink 1970">
                <a:extLst>
                  <a:ext uri="{FF2B5EF4-FFF2-40B4-BE49-F238E27FC236}">
                    <a16:creationId xmlns:a16="http://schemas.microsoft.com/office/drawing/2014/main" id="{A3109CE7-B225-77B6-C70D-0E756D181255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4979130" y="1636350"/>
                <a:ext cx="2192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1972" name="Ink 1971">
                <a:extLst>
                  <a:ext uri="{FF2B5EF4-FFF2-40B4-BE49-F238E27FC236}">
                    <a16:creationId xmlns:a16="http://schemas.microsoft.com/office/drawing/2014/main" id="{6A01381E-8F19-BF08-64A2-DF147A9AEBD2}"/>
                  </a:ext>
                </a:extLst>
              </p14:cNvPr>
              <p14:cNvContentPartPr/>
              <p14:nvPr/>
            </p14:nvContentPartPr>
            <p14:xfrm>
              <a:off x="4831170" y="1935150"/>
              <a:ext cx="175320" cy="254520"/>
            </p14:xfrm>
          </p:contentPart>
        </mc:Choice>
        <mc:Fallback xmlns="">
          <p:pic>
            <p:nvPicPr>
              <p:cNvPr id="1972" name="Ink 1971">
                <a:extLst>
                  <a:ext uri="{FF2B5EF4-FFF2-40B4-BE49-F238E27FC236}">
                    <a16:creationId xmlns:a16="http://schemas.microsoft.com/office/drawing/2014/main" id="{6A01381E-8F19-BF08-64A2-DF147A9AEBD2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4813133" y="1899099"/>
                <a:ext cx="211033" cy="32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1973" name="Ink 1972">
                <a:extLst>
                  <a:ext uri="{FF2B5EF4-FFF2-40B4-BE49-F238E27FC236}">
                    <a16:creationId xmlns:a16="http://schemas.microsoft.com/office/drawing/2014/main" id="{C12901CE-EB63-7786-2C10-F1CD0BA7CC26}"/>
                  </a:ext>
                </a:extLst>
              </p14:cNvPr>
              <p14:cNvContentPartPr/>
              <p14:nvPr/>
            </p14:nvContentPartPr>
            <p14:xfrm>
              <a:off x="4907130" y="1949190"/>
              <a:ext cx="198360" cy="259560"/>
            </p14:xfrm>
          </p:contentPart>
        </mc:Choice>
        <mc:Fallback xmlns="">
          <p:pic>
            <p:nvPicPr>
              <p:cNvPr id="1973" name="Ink 1972">
                <a:extLst>
                  <a:ext uri="{FF2B5EF4-FFF2-40B4-BE49-F238E27FC236}">
                    <a16:creationId xmlns:a16="http://schemas.microsoft.com/office/drawing/2014/main" id="{C12901CE-EB63-7786-2C10-F1CD0BA7CC2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4889130" y="1913190"/>
                <a:ext cx="234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1976" name="Ink 1975">
                <a:extLst>
                  <a:ext uri="{FF2B5EF4-FFF2-40B4-BE49-F238E27FC236}">
                    <a16:creationId xmlns:a16="http://schemas.microsoft.com/office/drawing/2014/main" id="{70D824D8-10E6-C002-1261-BA2F459DB0EE}"/>
                  </a:ext>
                </a:extLst>
              </p14:cNvPr>
              <p14:cNvContentPartPr/>
              <p14:nvPr/>
            </p14:nvContentPartPr>
            <p14:xfrm>
              <a:off x="4938810" y="2152590"/>
              <a:ext cx="10800" cy="3600"/>
            </p14:xfrm>
          </p:contentPart>
        </mc:Choice>
        <mc:Fallback xmlns="">
          <p:pic>
            <p:nvPicPr>
              <p:cNvPr id="1976" name="Ink 1975">
                <a:extLst>
                  <a:ext uri="{FF2B5EF4-FFF2-40B4-BE49-F238E27FC236}">
                    <a16:creationId xmlns:a16="http://schemas.microsoft.com/office/drawing/2014/main" id="{70D824D8-10E6-C002-1261-BA2F459DB0EE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4920810" y="2116590"/>
                <a:ext cx="46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1977" name="Ink 1976">
                <a:extLst>
                  <a:ext uri="{FF2B5EF4-FFF2-40B4-BE49-F238E27FC236}">
                    <a16:creationId xmlns:a16="http://schemas.microsoft.com/office/drawing/2014/main" id="{F9722C86-BCBF-EE8A-40F2-06565D795961}"/>
                  </a:ext>
                </a:extLst>
              </p14:cNvPr>
              <p14:cNvContentPartPr/>
              <p14:nvPr/>
            </p14:nvContentPartPr>
            <p14:xfrm>
              <a:off x="4830810" y="1940190"/>
              <a:ext cx="142560" cy="201240"/>
            </p14:xfrm>
          </p:contentPart>
        </mc:Choice>
        <mc:Fallback xmlns="">
          <p:pic>
            <p:nvPicPr>
              <p:cNvPr id="1977" name="Ink 1976">
                <a:extLst>
                  <a:ext uri="{FF2B5EF4-FFF2-40B4-BE49-F238E27FC236}">
                    <a16:creationId xmlns:a16="http://schemas.microsoft.com/office/drawing/2014/main" id="{F9722C86-BCBF-EE8A-40F2-06565D795961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4812764" y="1904190"/>
                <a:ext cx="17829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1978" name="Ink 1977">
                <a:extLst>
                  <a:ext uri="{FF2B5EF4-FFF2-40B4-BE49-F238E27FC236}">
                    <a16:creationId xmlns:a16="http://schemas.microsoft.com/office/drawing/2014/main" id="{AEB7BC23-12F2-A3B4-EAE6-61EA6C2EACF1}"/>
                  </a:ext>
                </a:extLst>
              </p14:cNvPr>
              <p14:cNvContentPartPr/>
              <p14:nvPr/>
            </p14:nvContentPartPr>
            <p14:xfrm>
              <a:off x="4522290" y="2281830"/>
              <a:ext cx="86760" cy="29160"/>
            </p14:xfrm>
          </p:contentPart>
        </mc:Choice>
        <mc:Fallback xmlns="">
          <p:pic>
            <p:nvPicPr>
              <p:cNvPr id="1978" name="Ink 1977">
                <a:extLst>
                  <a:ext uri="{FF2B5EF4-FFF2-40B4-BE49-F238E27FC236}">
                    <a16:creationId xmlns:a16="http://schemas.microsoft.com/office/drawing/2014/main" id="{AEB7BC23-12F2-A3B4-EAE6-61EA6C2EACF1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4504290" y="2245830"/>
                <a:ext cx="122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1979" name="Ink 1978">
                <a:extLst>
                  <a:ext uri="{FF2B5EF4-FFF2-40B4-BE49-F238E27FC236}">
                    <a16:creationId xmlns:a16="http://schemas.microsoft.com/office/drawing/2014/main" id="{08DF3730-18CE-0766-E330-9AF7549BAE3E}"/>
                  </a:ext>
                </a:extLst>
              </p14:cNvPr>
              <p14:cNvContentPartPr/>
              <p14:nvPr/>
            </p14:nvContentPartPr>
            <p14:xfrm>
              <a:off x="4513650" y="2270310"/>
              <a:ext cx="16920" cy="21960"/>
            </p14:xfrm>
          </p:contentPart>
        </mc:Choice>
        <mc:Fallback xmlns="">
          <p:pic>
            <p:nvPicPr>
              <p:cNvPr id="1979" name="Ink 1978">
                <a:extLst>
                  <a:ext uri="{FF2B5EF4-FFF2-40B4-BE49-F238E27FC236}">
                    <a16:creationId xmlns:a16="http://schemas.microsoft.com/office/drawing/2014/main" id="{08DF3730-18CE-0766-E330-9AF7549BAE3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4495650" y="2234310"/>
                <a:ext cx="52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1980" name="Ink 1979">
                <a:extLst>
                  <a:ext uri="{FF2B5EF4-FFF2-40B4-BE49-F238E27FC236}">
                    <a16:creationId xmlns:a16="http://schemas.microsoft.com/office/drawing/2014/main" id="{D8BF0829-3982-36B1-E00C-B933C8BA9907}"/>
                  </a:ext>
                </a:extLst>
              </p14:cNvPr>
              <p14:cNvContentPartPr/>
              <p14:nvPr/>
            </p14:nvContentPartPr>
            <p14:xfrm>
              <a:off x="4490250" y="2269590"/>
              <a:ext cx="36000" cy="24120"/>
            </p14:xfrm>
          </p:contentPart>
        </mc:Choice>
        <mc:Fallback xmlns="">
          <p:pic>
            <p:nvPicPr>
              <p:cNvPr id="1980" name="Ink 1979">
                <a:extLst>
                  <a:ext uri="{FF2B5EF4-FFF2-40B4-BE49-F238E27FC236}">
                    <a16:creationId xmlns:a16="http://schemas.microsoft.com/office/drawing/2014/main" id="{D8BF0829-3982-36B1-E00C-B933C8BA9907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4472250" y="2234119"/>
                <a:ext cx="71640" cy="94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1981" name="Ink 1980">
                <a:extLst>
                  <a:ext uri="{FF2B5EF4-FFF2-40B4-BE49-F238E27FC236}">
                    <a16:creationId xmlns:a16="http://schemas.microsoft.com/office/drawing/2014/main" id="{6C7409D6-E17F-D0AD-17FC-69DF7713120C}"/>
                  </a:ext>
                </a:extLst>
              </p14:cNvPr>
              <p14:cNvContentPartPr/>
              <p14:nvPr/>
            </p14:nvContentPartPr>
            <p14:xfrm>
              <a:off x="4584210" y="2289750"/>
              <a:ext cx="56520" cy="38160"/>
            </p14:xfrm>
          </p:contentPart>
        </mc:Choice>
        <mc:Fallback xmlns="">
          <p:pic>
            <p:nvPicPr>
              <p:cNvPr id="1981" name="Ink 1980">
                <a:extLst>
                  <a:ext uri="{FF2B5EF4-FFF2-40B4-BE49-F238E27FC236}">
                    <a16:creationId xmlns:a16="http://schemas.microsoft.com/office/drawing/2014/main" id="{6C7409D6-E17F-D0AD-17FC-69DF7713120C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4566095" y="2253750"/>
                <a:ext cx="92388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1982" name="Ink 1981">
                <a:extLst>
                  <a:ext uri="{FF2B5EF4-FFF2-40B4-BE49-F238E27FC236}">
                    <a16:creationId xmlns:a16="http://schemas.microsoft.com/office/drawing/2014/main" id="{5694EA6F-938C-A7CB-2D22-317487469174}"/>
                  </a:ext>
                </a:extLst>
              </p14:cNvPr>
              <p14:cNvContentPartPr/>
              <p14:nvPr/>
            </p14:nvContentPartPr>
            <p14:xfrm>
              <a:off x="4663410" y="2263470"/>
              <a:ext cx="228240" cy="68400"/>
            </p14:xfrm>
          </p:contentPart>
        </mc:Choice>
        <mc:Fallback xmlns="">
          <p:pic>
            <p:nvPicPr>
              <p:cNvPr id="1982" name="Ink 1981">
                <a:extLst>
                  <a:ext uri="{FF2B5EF4-FFF2-40B4-BE49-F238E27FC236}">
                    <a16:creationId xmlns:a16="http://schemas.microsoft.com/office/drawing/2014/main" id="{5694EA6F-938C-A7CB-2D22-317487469174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645410" y="2227470"/>
                <a:ext cx="263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1983" name="Ink 1982">
                <a:extLst>
                  <a:ext uri="{FF2B5EF4-FFF2-40B4-BE49-F238E27FC236}">
                    <a16:creationId xmlns:a16="http://schemas.microsoft.com/office/drawing/2014/main" id="{AE3348B8-DE1D-14CE-A5DD-6249073610E7}"/>
                  </a:ext>
                </a:extLst>
              </p14:cNvPr>
              <p14:cNvContentPartPr/>
              <p14:nvPr/>
            </p14:nvContentPartPr>
            <p14:xfrm>
              <a:off x="4845930" y="2254110"/>
              <a:ext cx="179640" cy="47520"/>
            </p14:xfrm>
          </p:contentPart>
        </mc:Choice>
        <mc:Fallback xmlns="">
          <p:pic>
            <p:nvPicPr>
              <p:cNvPr id="1983" name="Ink 1982">
                <a:extLst>
                  <a:ext uri="{FF2B5EF4-FFF2-40B4-BE49-F238E27FC236}">
                    <a16:creationId xmlns:a16="http://schemas.microsoft.com/office/drawing/2014/main" id="{AE3348B8-DE1D-14CE-A5DD-6249073610E7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827930" y="2218110"/>
                <a:ext cx="2152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1473" name="Ink 1472">
                <a:extLst>
                  <a:ext uri="{FF2B5EF4-FFF2-40B4-BE49-F238E27FC236}">
                    <a16:creationId xmlns:a16="http://schemas.microsoft.com/office/drawing/2014/main" id="{FAC9ABF9-B6D7-CE08-14A8-E857EF3643F4}"/>
                  </a:ext>
                </a:extLst>
              </p14:cNvPr>
              <p14:cNvContentPartPr/>
              <p14:nvPr/>
            </p14:nvContentPartPr>
            <p14:xfrm>
              <a:off x="4998570" y="2011470"/>
              <a:ext cx="301320" cy="278640"/>
            </p14:xfrm>
          </p:contentPart>
        </mc:Choice>
        <mc:Fallback xmlns="">
          <p:pic>
            <p:nvPicPr>
              <p:cNvPr id="1473" name="Ink 1472">
                <a:extLst>
                  <a:ext uri="{FF2B5EF4-FFF2-40B4-BE49-F238E27FC236}">
                    <a16:creationId xmlns:a16="http://schemas.microsoft.com/office/drawing/2014/main" id="{FAC9ABF9-B6D7-CE08-14A8-E857EF3643F4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4980570" y="1975470"/>
                <a:ext cx="3369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1474" name="Ink 1473">
                <a:extLst>
                  <a:ext uri="{FF2B5EF4-FFF2-40B4-BE49-F238E27FC236}">
                    <a16:creationId xmlns:a16="http://schemas.microsoft.com/office/drawing/2014/main" id="{1BAF8531-4532-A5D1-EED9-A71AE21A94B2}"/>
                  </a:ext>
                </a:extLst>
              </p14:cNvPr>
              <p14:cNvContentPartPr/>
              <p14:nvPr/>
            </p14:nvContentPartPr>
            <p14:xfrm>
              <a:off x="5135730" y="1958190"/>
              <a:ext cx="166680" cy="39960"/>
            </p14:xfrm>
          </p:contentPart>
        </mc:Choice>
        <mc:Fallback xmlns="">
          <p:pic>
            <p:nvPicPr>
              <p:cNvPr id="1474" name="Ink 1473">
                <a:extLst>
                  <a:ext uri="{FF2B5EF4-FFF2-40B4-BE49-F238E27FC236}">
                    <a16:creationId xmlns:a16="http://schemas.microsoft.com/office/drawing/2014/main" id="{1BAF8531-4532-A5D1-EED9-A71AE21A94B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5117730" y="1922190"/>
                <a:ext cx="202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1475" name="Ink 1474">
                <a:extLst>
                  <a:ext uri="{FF2B5EF4-FFF2-40B4-BE49-F238E27FC236}">
                    <a16:creationId xmlns:a16="http://schemas.microsoft.com/office/drawing/2014/main" id="{F0D841C7-3A29-4338-BA86-D64EB54FC4AD}"/>
                  </a:ext>
                </a:extLst>
              </p14:cNvPr>
              <p14:cNvContentPartPr/>
              <p14:nvPr/>
            </p14:nvContentPartPr>
            <p14:xfrm>
              <a:off x="5091810" y="2076270"/>
              <a:ext cx="177480" cy="184320"/>
            </p14:xfrm>
          </p:contentPart>
        </mc:Choice>
        <mc:Fallback xmlns="">
          <p:pic>
            <p:nvPicPr>
              <p:cNvPr id="1475" name="Ink 1474">
                <a:extLst>
                  <a:ext uri="{FF2B5EF4-FFF2-40B4-BE49-F238E27FC236}">
                    <a16:creationId xmlns:a16="http://schemas.microsoft.com/office/drawing/2014/main" id="{F0D841C7-3A29-4338-BA86-D64EB54FC4AD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5073810" y="2040270"/>
                <a:ext cx="213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476" name="Ink 1475">
                <a:extLst>
                  <a:ext uri="{FF2B5EF4-FFF2-40B4-BE49-F238E27FC236}">
                    <a16:creationId xmlns:a16="http://schemas.microsoft.com/office/drawing/2014/main" id="{4E4BBF98-E8B9-E865-BF44-E309CA183888}"/>
                  </a:ext>
                </a:extLst>
              </p14:cNvPr>
              <p14:cNvContentPartPr/>
              <p14:nvPr/>
            </p14:nvContentPartPr>
            <p14:xfrm>
              <a:off x="5006130" y="2183910"/>
              <a:ext cx="275400" cy="147960"/>
            </p14:xfrm>
          </p:contentPart>
        </mc:Choice>
        <mc:Fallback xmlns="">
          <p:pic>
            <p:nvPicPr>
              <p:cNvPr id="1476" name="Ink 1475">
                <a:extLst>
                  <a:ext uri="{FF2B5EF4-FFF2-40B4-BE49-F238E27FC236}">
                    <a16:creationId xmlns:a16="http://schemas.microsoft.com/office/drawing/2014/main" id="{4E4BBF98-E8B9-E865-BF44-E309CA183888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4988130" y="2147910"/>
                <a:ext cx="3110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1477" name="Ink 1476">
                <a:extLst>
                  <a:ext uri="{FF2B5EF4-FFF2-40B4-BE49-F238E27FC236}">
                    <a16:creationId xmlns:a16="http://schemas.microsoft.com/office/drawing/2014/main" id="{9F83E6E8-C383-849D-947E-F56AC3075223}"/>
                  </a:ext>
                </a:extLst>
              </p14:cNvPr>
              <p14:cNvContentPartPr/>
              <p14:nvPr/>
            </p14:nvContentPartPr>
            <p14:xfrm>
              <a:off x="4944930" y="2281830"/>
              <a:ext cx="57240" cy="73080"/>
            </p14:xfrm>
          </p:contentPart>
        </mc:Choice>
        <mc:Fallback xmlns="">
          <p:pic>
            <p:nvPicPr>
              <p:cNvPr id="1477" name="Ink 1476">
                <a:extLst>
                  <a:ext uri="{FF2B5EF4-FFF2-40B4-BE49-F238E27FC236}">
                    <a16:creationId xmlns:a16="http://schemas.microsoft.com/office/drawing/2014/main" id="{9F83E6E8-C383-849D-947E-F56AC3075223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4926930" y="2245830"/>
                <a:ext cx="92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1478" name="Ink 1477">
                <a:extLst>
                  <a:ext uri="{FF2B5EF4-FFF2-40B4-BE49-F238E27FC236}">
                    <a16:creationId xmlns:a16="http://schemas.microsoft.com/office/drawing/2014/main" id="{0DEB0B3C-0E96-3854-1C41-154BB0130787}"/>
                  </a:ext>
                </a:extLst>
              </p14:cNvPr>
              <p14:cNvContentPartPr/>
              <p14:nvPr/>
            </p14:nvContentPartPr>
            <p14:xfrm>
              <a:off x="5017650" y="2418990"/>
              <a:ext cx="12960" cy="39960"/>
            </p14:xfrm>
          </p:contentPart>
        </mc:Choice>
        <mc:Fallback xmlns="">
          <p:pic>
            <p:nvPicPr>
              <p:cNvPr id="1478" name="Ink 1477">
                <a:extLst>
                  <a:ext uri="{FF2B5EF4-FFF2-40B4-BE49-F238E27FC236}">
                    <a16:creationId xmlns:a16="http://schemas.microsoft.com/office/drawing/2014/main" id="{0DEB0B3C-0E96-3854-1C41-154BB0130787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4999650" y="2382990"/>
                <a:ext cx="48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1479" name="Ink 1478">
                <a:extLst>
                  <a:ext uri="{FF2B5EF4-FFF2-40B4-BE49-F238E27FC236}">
                    <a16:creationId xmlns:a16="http://schemas.microsoft.com/office/drawing/2014/main" id="{DAD1901A-8BE3-BEF6-57DD-B069F297333A}"/>
                  </a:ext>
                </a:extLst>
              </p14:cNvPr>
              <p14:cNvContentPartPr/>
              <p14:nvPr/>
            </p14:nvContentPartPr>
            <p14:xfrm>
              <a:off x="5038890" y="2358150"/>
              <a:ext cx="100440" cy="24840"/>
            </p14:xfrm>
          </p:contentPart>
        </mc:Choice>
        <mc:Fallback xmlns="">
          <p:pic>
            <p:nvPicPr>
              <p:cNvPr id="1479" name="Ink 1478">
                <a:extLst>
                  <a:ext uri="{FF2B5EF4-FFF2-40B4-BE49-F238E27FC236}">
                    <a16:creationId xmlns:a16="http://schemas.microsoft.com/office/drawing/2014/main" id="{DAD1901A-8BE3-BEF6-57DD-B069F297333A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5020890" y="2322150"/>
                <a:ext cx="136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480" name="Ink 1479">
                <a:extLst>
                  <a:ext uri="{FF2B5EF4-FFF2-40B4-BE49-F238E27FC236}">
                    <a16:creationId xmlns:a16="http://schemas.microsoft.com/office/drawing/2014/main" id="{3CF1E184-2990-1BE1-518B-1A13E7C9AC78}"/>
                  </a:ext>
                </a:extLst>
              </p14:cNvPr>
              <p14:cNvContentPartPr/>
              <p14:nvPr/>
            </p14:nvContentPartPr>
            <p14:xfrm>
              <a:off x="4997850" y="2358150"/>
              <a:ext cx="23760" cy="24120"/>
            </p14:xfrm>
          </p:contentPart>
        </mc:Choice>
        <mc:Fallback xmlns="">
          <p:pic>
            <p:nvPicPr>
              <p:cNvPr id="1480" name="Ink 1479">
                <a:extLst>
                  <a:ext uri="{FF2B5EF4-FFF2-40B4-BE49-F238E27FC236}">
                    <a16:creationId xmlns:a16="http://schemas.microsoft.com/office/drawing/2014/main" id="{3CF1E184-2990-1BE1-518B-1A13E7C9AC78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4979850" y="2322150"/>
                <a:ext cx="59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481" name="Ink 1480">
                <a:extLst>
                  <a:ext uri="{FF2B5EF4-FFF2-40B4-BE49-F238E27FC236}">
                    <a16:creationId xmlns:a16="http://schemas.microsoft.com/office/drawing/2014/main" id="{61319DBE-FB05-399C-4B5B-0D6EE587299F}"/>
                  </a:ext>
                </a:extLst>
              </p14:cNvPr>
              <p14:cNvContentPartPr/>
              <p14:nvPr/>
            </p14:nvContentPartPr>
            <p14:xfrm>
              <a:off x="5181450" y="2144670"/>
              <a:ext cx="96480" cy="74520"/>
            </p14:xfrm>
          </p:contentPart>
        </mc:Choice>
        <mc:Fallback xmlns="">
          <p:pic>
            <p:nvPicPr>
              <p:cNvPr id="1481" name="Ink 1480">
                <a:extLst>
                  <a:ext uri="{FF2B5EF4-FFF2-40B4-BE49-F238E27FC236}">
                    <a16:creationId xmlns:a16="http://schemas.microsoft.com/office/drawing/2014/main" id="{61319DBE-FB05-399C-4B5B-0D6EE587299F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5163517" y="2108670"/>
                <a:ext cx="131988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482" name="Ink 1481">
                <a:extLst>
                  <a:ext uri="{FF2B5EF4-FFF2-40B4-BE49-F238E27FC236}">
                    <a16:creationId xmlns:a16="http://schemas.microsoft.com/office/drawing/2014/main" id="{B1F892A1-DF1D-E81C-837C-F3790C7D9B71}"/>
                  </a:ext>
                </a:extLst>
              </p14:cNvPr>
              <p14:cNvContentPartPr/>
              <p14:nvPr/>
            </p14:nvContentPartPr>
            <p14:xfrm>
              <a:off x="5280450" y="1981590"/>
              <a:ext cx="93600" cy="159840"/>
            </p14:xfrm>
          </p:contentPart>
        </mc:Choice>
        <mc:Fallback xmlns="">
          <p:pic>
            <p:nvPicPr>
              <p:cNvPr id="1482" name="Ink 1481">
                <a:extLst>
                  <a:ext uri="{FF2B5EF4-FFF2-40B4-BE49-F238E27FC236}">
                    <a16:creationId xmlns:a16="http://schemas.microsoft.com/office/drawing/2014/main" id="{B1F892A1-DF1D-E81C-837C-F3790C7D9B7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5262450" y="1945590"/>
                <a:ext cx="1292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483" name="Ink 1482">
                <a:extLst>
                  <a:ext uri="{FF2B5EF4-FFF2-40B4-BE49-F238E27FC236}">
                    <a16:creationId xmlns:a16="http://schemas.microsoft.com/office/drawing/2014/main" id="{67651BB9-04FF-C72B-FFB7-6736FB69CDF8}"/>
                  </a:ext>
                </a:extLst>
              </p14:cNvPr>
              <p14:cNvContentPartPr/>
              <p14:nvPr/>
            </p14:nvContentPartPr>
            <p14:xfrm>
              <a:off x="5295570" y="1973670"/>
              <a:ext cx="95760" cy="3960"/>
            </p14:xfrm>
          </p:contentPart>
        </mc:Choice>
        <mc:Fallback xmlns="">
          <p:pic>
            <p:nvPicPr>
              <p:cNvPr id="1483" name="Ink 1482">
                <a:extLst>
                  <a:ext uri="{FF2B5EF4-FFF2-40B4-BE49-F238E27FC236}">
                    <a16:creationId xmlns:a16="http://schemas.microsoft.com/office/drawing/2014/main" id="{67651BB9-04FF-C72B-FFB7-6736FB69CDF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5277570" y="1937670"/>
                <a:ext cx="131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484" name="Ink 1483">
                <a:extLst>
                  <a:ext uri="{FF2B5EF4-FFF2-40B4-BE49-F238E27FC236}">
                    <a16:creationId xmlns:a16="http://schemas.microsoft.com/office/drawing/2014/main" id="{E0EE6C0B-AFBB-2E72-C52D-29283DA1387F}"/>
                  </a:ext>
                </a:extLst>
              </p14:cNvPr>
              <p14:cNvContentPartPr/>
              <p14:nvPr/>
            </p14:nvContentPartPr>
            <p14:xfrm>
              <a:off x="5169930" y="1661190"/>
              <a:ext cx="153360" cy="306720"/>
            </p14:xfrm>
          </p:contentPart>
        </mc:Choice>
        <mc:Fallback xmlns="">
          <p:pic>
            <p:nvPicPr>
              <p:cNvPr id="1484" name="Ink 1483">
                <a:extLst>
                  <a:ext uri="{FF2B5EF4-FFF2-40B4-BE49-F238E27FC236}">
                    <a16:creationId xmlns:a16="http://schemas.microsoft.com/office/drawing/2014/main" id="{E0EE6C0B-AFBB-2E72-C52D-29283DA1387F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151930" y="1625190"/>
                <a:ext cx="1890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1485" name="Ink 1484">
                <a:extLst>
                  <a:ext uri="{FF2B5EF4-FFF2-40B4-BE49-F238E27FC236}">
                    <a16:creationId xmlns:a16="http://schemas.microsoft.com/office/drawing/2014/main" id="{C788AE83-90A0-4633-A40C-8B5E4BC57FF2}"/>
                  </a:ext>
                </a:extLst>
              </p14:cNvPr>
              <p14:cNvContentPartPr/>
              <p14:nvPr/>
            </p14:nvContentPartPr>
            <p14:xfrm>
              <a:off x="5345250" y="1546710"/>
              <a:ext cx="32400" cy="70920"/>
            </p14:xfrm>
          </p:contentPart>
        </mc:Choice>
        <mc:Fallback xmlns="">
          <p:pic>
            <p:nvPicPr>
              <p:cNvPr id="1485" name="Ink 1484">
                <a:extLst>
                  <a:ext uri="{FF2B5EF4-FFF2-40B4-BE49-F238E27FC236}">
                    <a16:creationId xmlns:a16="http://schemas.microsoft.com/office/drawing/2014/main" id="{C788AE83-90A0-4633-A40C-8B5E4BC57FF2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5327250" y="1510892"/>
                <a:ext cx="68040" cy="142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1486" name="Ink 1485">
                <a:extLst>
                  <a:ext uri="{FF2B5EF4-FFF2-40B4-BE49-F238E27FC236}">
                    <a16:creationId xmlns:a16="http://schemas.microsoft.com/office/drawing/2014/main" id="{B5CC4016-7812-C113-D951-C1B9AB6ACE29}"/>
                  </a:ext>
                </a:extLst>
              </p14:cNvPr>
              <p14:cNvContentPartPr/>
              <p14:nvPr/>
            </p14:nvContentPartPr>
            <p14:xfrm>
              <a:off x="5379450" y="1596030"/>
              <a:ext cx="155520" cy="61560"/>
            </p14:xfrm>
          </p:contentPart>
        </mc:Choice>
        <mc:Fallback xmlns="">
          <p:pic>
            <p:nvPicPr>
              <p:cNvPr id="1486" name="Ink 1485">
                <a:extLst>
                  <a:ext uri="{FF2B5EF4-FFF2-40B4-BE49-F238E27FC236}">
                    <a16:creationId xmlns:a16="http://schemas.microsoft.com/office/drawing/2014/main" id="{B5CC4016-7812-C113-D951-C1B9AB6ACE29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361408" y="1560030"/>
                <a:ext cx="191243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1487" name="Ink 1486">
                <a:extLst>
                  <a:ext uri="{FF2B5EF4-FFF2-40B4-BE49-F238E27FC236}">
                    <a16:creationId xmlns:a16="http://schemas.microsoft.com/office/drawing/2014/main" id="{18F19096-C59E-4D9C-C7E7-D080BAE9DF0C}"/>
                  </a:ext>
                </a:extLst>
              </p14:cNvPr>
              <p14:cNvContentPartPr/>
              <p14:nvPr/>
            </p14:nvContentPartPr>
            <p14:xfrm>
              <a:off x="5486370" y="1497390"/>
              <a:ext cx="360" cy="137160"/>
            </p14:xfrm>
          </p:contentPart>
        </mc:Choice>
        <mc:Fallback xmlns="">
          <p:pic>
            <p:nvPicPr>
              <p:cNvPr id="1487" name="Ink 1486">
                <a:extLst>
                  <a:ext uri="{FF2B5EF4-FFF2-40B4-BE49-F238E27FC236}">
                    <a16:creationId xmlns:a16="http://schemas.microsoft.com/office/drawing/2014/main" id="{18F19096-C59E-4D9C-C7E7-D080BAE9DF0C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5468370" y="1461390"/>
                <a:ext cx="360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1488" name="Ink 1487">
                <a:extLst>
                  <a:ext uri="{FF2B5EF4-FFF2-40B4-BE49-F238E27FC236}">
                    <a16:creationId xmlns:a16="http://schemas.microsoft.com/office/drawing/2014/main" id="{0F9E891C-79EC-471F-A0DF-4750B6260368}"/>
                  </a:ext>
                </a:extLst>
              </p14:cNvPr>
              <p14:cNvContentPartPr/>
              <p14:nvPr/>
            </p14:nvContentPartPr>
            <p14:xfrm>
              <a:off x="5466930" y="1431510"/>
              <a:ext cx="64080" cy="50760"/>
            </p14:xfrm>
          </p:contentPart>
        </mc:Choice>
        <mc:Fallback xmlns="">
          <p:pic>
            <p:nvPicPr>
              <p:cNvPr id="1488" name="Ink 1487">
                <a:extLst>
                  <a:ext uri="{FF2B5EF4-FFF2-40B4-BE49-F238E27FC236}">
                    <a16:creationId xmlns:a16="http://schemas.microsoft.com/office/drawing/2014/main" id="{0F9E891C-79EC-471F-A0DF-4750B6260368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5448930" y="1395510"/>
                <a:ext cx="99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1489" name="Ink 1488">
                <a:extLst>
                  <a:ext uri="{FF2B5EF4-FFF2-40B4-BE49-F238E27FC236}">
                    <a16:creationId xmlns:a16="http://schemas.microsoft.com/office/drawing/2014/main" id="{93BEAACB-A8C4-4DDE-7283-396103D2B31F}"/>
                  </a:ext>
                </a:extLst>
              </p14:cNvPr>
              <p14:cNvContentPartPr/>
              <p14:nvPr/>
            </p14:nvContentPartPr>
            <p14:xfrm>
              <a:off x="5472690" y="1432230"/>
              <a:ext cx="158040" cy="237600"/>
            </p14:xfrm>
          </p:contentPart>
        </mc:Choice>
        <mc:Fallback xmlns="">
          <p:pic>
            <p:nvPicPr>
              <p:cNvPr id="1489" name="Ink 1488">
                <a:extLst>
                  <a:ext uri="{FF2B5EF4-FFF2-40B4-BE49-F238E27FC236}">
                    <a16:creationId xmlns:a16="http://schemas.microsoft.com/office/drawing/2014/main" id="{93BEAACB-A8C4-4DDE-7283-396103D2B31F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5454690" y="1396230"/>
                <a:ext cx="193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1490" name="Ink 1489">
                <a:extLst>
                  <a:ext uri="{FF2B5EF4-FFF2-40B4-BE49-F238E27FC236}">
                    <a16:creationId xmlns:a16="http://schemas.microsoft.com/office/drawing/2014/main" id="{B9721E51-A651-2DF1-738E-22C5E6839637}"/>
                  </a:ext>
                </a:extLst>
              </p14:cNvPr>
              <p14:cNvContentPartPr/>
              <p14:nvPr/>
            </p14:nvContentPartPr>
            <p14:xfrm>
              <a:off x="5550450" y="1611870"/>
              <a:ext cx="80640" cy="87480"/>
            </p14:xfrm>
          </p:contentPart>
        </mc:Choice>
        <mc:Fallback xmlns="">
          <p:pic>
            <p:nvPicPr>
              <p:cNvPr id="1490" name="Ink 1489">
                <a:extLst>
                  <a:ext uri="{FF2B5EF4-FFF2-40B4-BE49-F238E27FC236}">
                    <a16:creationId xmlns:a16="http://schemas.microsoft.com/office/drawing/2014/main" id="{B9721E51-A651-2DF1-738E-22C5E6839637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5532450" y="1575870"/>
                <a:ext cx="116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1491" name="Ink 1490">
                <a:extLst>
                  <a:ext uri="{FF2B5EF4-FFF2-40B4-BE49-F238E27FC236}">
                    <a16:creationId xmlns:a16="http://schemas.microsoft.com/office/drawing/2014/main" id="{30006115-2837-7DBE-5ADE-2DCB7D4D0FD5}"/>
                  </a:ext>
                </a:extLst>
              </p14:cNvPr>
              <p14:cNvContentPartPr/>
              <p14:nvPr/>
            </p14:nvContentPartPr>
            <p14:xfrm>
              <a:off x="5577810" y="1607550"/>
              <a:ext cx="7560" cy="11880"/>
            </p14:xfrm>
          </p:contentPart>
        </mc:Choice>
        <mc:Fallback xmlns="">
          <p:pic>
            <p:nvPicPr>
              <p:cNvPr id="1491" name="Ink 1490">
                <a:extLst>
                  <a:ext uri="{FF2B5EF4-FFF2-40B4-BE49-F238E27FC236}">
                    <a16:creationId xmlns:a16="http://schemas.microsoft.com/office/drawing/2014/main" id="{30006115-2837-7DBE-5ADE-2DCB7D4D0FD5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5559810" y="1571550"/>
                <a:ext cx="43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1502" name="Ink 1501">
                <a:extLst>
                  <a:ext uri="{FF2B5EF4-FFF2-40B4-BE49-F238E27FC236}">
                    <a16:creationId xmlns:a16="http://schemas.microsoft.com/office/drawing/2014/main" id="{A8ACD14D-8D88-56D7-4A72-D864A74D7407}"/>
                  </a:ext>
                </a:extLst>
              </p14:cNvPr>
              <p14:cNvContentPartPr/>
              <p14:nvPr/>
            </p14:nvContentPartPr>
            <p14:xfrm>
              <a:off x="5479530" y="1659030"/>
              <a:ext cx="110880" cy="181440"/>
            </p14:xfrm>
          </p:contentPart>
        </mc:Choice>
        <mc:Fallback xmlns="">
          <p:pic>
            <p:nvPicPr>
              <p:cNvPr id="1502" name="Ink 1501">
                <a:extLst>
                  <a:ext uri="{FF2B5EF4-FFF2-40B4-BE49-F238E27FC236}">
                    <a16:creationId xmlns:a16="http://schemas.microsoft.com/office/drawing/2014/main" id="{A8ACD14D-8D88-56D7-4A72-D864A74D7407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5461530" y="1623030"/>
                <a:ext cx="1465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1503" name="Ink 1502">
                <a:extLst>
                  <a:ext uri="{FF2B5EF4-FFF2-40B4-BE49-F238E27FC236}">
                    <a16:creationId xmlns:a16="http://schemas.microsoft.com/office/drawing/2014/main" id="{92EC610C-A08C-B6A8-3340-64D1D7B52961}"/>
                  </a:ext>
                </a:extLst>
              </p14:cNvPr>
              <p14:cNvContentPartPr/>
              <p14:nvPr/>
            </p14:nvContentPartPr>
            <p14:xfrm>
              <a:off x="5107271" y="2283769"/>
              <a:ext cx="119880" cy="41760"/>
            </p14:xfrm>
          </p:contentPart>
        </mc:Choice>
        <mc:Fallback xmlns="">
          <p:pic>
            <p:nvPicPr>
              <p:cNvPr id="1503" name="Ink 1502">
                <a:extLst>
                  <a:ext uri="{FF2B5EF4-FFF2-40B4-BE49-F238E27FC236}">
                    <a16:creationId xmlns:a16="http://schemas.microsoft.com/office/drawing/2014/main" id="{92EC610C-A08C-B6A8-3340-64D1D7B52961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089271" y="2247456"/>
                <a:ext cx="155520" cy="11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1505" name="Ink 1504">
                <a:extLst>
                  <a:ext uri="{FF2B5EF4-FFF2-40B4-BE49-F238E27FC236}">
                    <a16:creationId xmlns:a16="http://schemas.microsoft.com/office/drawing/2014/main" id="{F3482FA2-3F2D-E960-5C64-83494EDCB3C7}"/>
                  </a:ext>
                </a:extLst>
              </p14:cNvPr>
              <p14:cNvContentPartPr/>
              <p14:nvPr/>
            </p14:nvContentPartPr>
            <p14:xfrm>
              <a:off x="5311751" y="2012329"/>
              <a:ext cx="2880" cy="22680"/>
            </p14:xfrm>
          </p:contentPart>
        </mc:Choice>
        <mc:Fallback xmlns="">
          <p:pic>
            <p:nvPicPr>
              <p:cNvPr id="1505" name="Ink 1504">
                <a:extLst>
                  <a:ext uri="{FF2B5EF4-FFF2-40B4-BE49-F238E27FC236}">
                    <a16:creationId xmlns:a16="http://schemas.microsoft.com/office/drawing/2014/main" id="{F3482FA2-3F2D-E960-5C64-83494EDCB3C7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291180" y="1976329"/>
                <a:ext cx="43611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1506" name="Ink 1505">
                <a:extLst>
                  <a:ext uri="{FF2B5EF4-FFF2-40B4-BE49-F238E27FC236}">
                    <a16:creationId xmlns:a16="http://schemas.microsoft.com/office/drawing/2014/main" id="{23F95DA2-FF88-FAAA-1F7F-2808C25EC65B}"/>
                  </a:ext>
                </a:extLst>
              </p14:cNvPr>
              <p14:cNvContentPartPr/>
              <p14:nvPr/>
            </p14:nvContentPartPr>
            <p14:xfrm>
              <a:off x="5497511" y="1969129"/>
              <a:ext cx="177480" cy="163080"/>
            </p14:xfrm>
          </p:contentPart>
        </mc:Choice>
        <mc:Fallback xmlns="">
          <p:pic>
            <p:nvPicPr>
              <p:cNvPr id="1506" name="Ink 1505">
                <a:extLst>
                  <a:ext uri="{FF2B5EF4-FFF2-40B4-BE49-F238E27FC236}">
                    <a16:creationId xmlns:a16="http://schemas.microsoft.com/office/drawing/2014/main" id="{23F95DA2-FF88-FAAA-1F7F-2808C25EC65B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5479511" y="1933129"/>
                <a:ext cx="213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1508" name="Ink 1507">
                <a:extLst>
                  <a:ext uri="{FF2B5EF4-FFF2-40B4-BE49-F238E27FC236}">
                    <a16:creationId xmlns:a16="http://schemas.microsoft.com/office/drawing/2014/main" id="{8813808F-0132-864C-9804-BAF458B88E2A}"/>
                  </a:ext>
                </a:extLst>
              </p14:cNvPr>
              <p14:cNvContentPartPr/>
              <p14:nvPr/>
            </p14:nvContentPartPr>
            <p14:xfrm>
              <a:off x="5560871" y="2125369"/>
              <a:ext cx="120960" cy="24120"/>
            </p14:xfrm>
          </p:contentPart>
        </mc:Choice>
        <mc:Fallback xmlns="">
          <p:pic>
            <p:nvPicPr>
              <p:cNvPr id="1508" name="Ink 1507">
                <a:extLst>
                  <a:ext uri="{FF2B5EF4-FFF2-40B4-BE49-F238E27FC236}">
                    <a16:creationId xmlns:a16="http://schemas.microsoft.com/office/drawing/2014/main" id="{8813808F-0132-864C-9804-BAF458B88E2A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5542924" y="2088824"/>
                <a:ext cx="156494" cy="96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1509" name="Ink 1508">
                <a:extLst>
                  <a:ext uri="{FF2B5EF4-FFF2-40B4-BE49-F238E27FC236}">
                    <a16:creationId xmlns:a16="http://schemas.microsoft.com/office/drawing/2014/main" id="{C5E32BA7-F43D-6B79-07E6-938EBDCC44F7}"/>
                  </a:ext>
                </a:extLst>
              </p14:cNvPr>
              <p14:cNvContentPartPr/>
              <p14:nvPr/>
            </p14:nvContentPartPr>
            <p14:xfrm>
              <a:off x="5420831" y="2145169"/>
              <a:ext cx="190800" cy="39240"/>
            </p14:xfrm>
          </p:contentPart>
        </mc:Choice>
        <mc:Fallback xmlns="">
          <p:pic>
            <p:nvPicPr>
              <p:cNvPr id="1509" name="Ink 1508">
                <a:extLst>
                  <a:ext uri="{FF2B5EF4-FFF2-40B4-BE49-F238E27FC236}">
                    <a16:creationId xmlns:a16="http://schemas.microsoft.com/office/drawing/2014/main" id="{C5E32BA7-F43D-6B79-07E6-938EBDCC44F7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02831" y="2109169"/>
                <a:ext cx="226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1510" name="Ink 1509">
                <a:extLst>
                  <a:ext uri="{FF2B5EF4-FFF2-40B4-BE49-F238E27FC236}">
                    <a16:creationId xmlns:a16="http://schemas.microsoft.com/office/drawing/2014/main" id="{D2591E1D-F001-6CC9-FB27-A4059028582E}"/>
                  </a:ext>
                </a:extLst>
              </p14:cNvPr>
              <p14:cNvContentPartPr/>
              <p14:nvPr/>
            </p14:nvContentPartPr>
            <p14:xfrm>
              <a:off x="5431271" y="2227249"/>
              <a:ext cx="102240" cy="277560"/>
            </p14:xfrm>
          </p:contentPart>
        </mc:Choice>
        <mc:Fallback xmlns="">
          <p:pic>
            <p:nvPicPr>
              <p:cNvPr id="1510" name="Ink 1509">
                <a:extLst>
                  <a:ext uri="{FF2B5EF4-FFF2-40B4-BE49-F238E27FC236}">
                    <a16:creationId xmlns:a16="http://schemas.microsoft.com/office/drawing/2014/main" id="{D2591E1D-F001-6CC9-FB27-A4059028582E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5413271" y="2191249"/>
                <a:ext cx="1378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1516" name="Ink 1515">
                <a:extLst>
                  <a:ext uri="{FF2B5EF4-FFF2-40B4-BE49-F238E27FC236}">
                    <a16:creationId xmlns:a16="http://schemas.microsoft.com/office/drawing/2014/main" id="{399A3161-6148-56B6-BFA8-3D2760514903}"/>
                  </a:ext>
                </a:extLst>
              </p14:cNvPr>
              <p14:cNvContentPartPr/>
              <p14:nvPr/>
            </p14:nvContentPartPr>
            <p14:xfrm>
              <a:off x="5536751" y="2401849"/>
              <a:ext cx="215640" cy="162000"/>
            </p14:xfrm>
          </p:contentPart>
        </mc:Choice>
        <mc:Fallback xmlns="">
          <p:pic>
            <p:nvPicPr>
              <p:cNvPr id="1516" name="Ink 1515">
                <a:extLst>
                  <a:ext uri="{FF2B5EF4-FFF2-40B4-BE49-F238E27FC236}">
                    <a16:creationId xmlns:a16="http://schemas.microsoft.com/office/drawing/2014/main" id="{399A3161-6148-56B6-BFA8-3D2760514903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5518751" y="2365849"/>
                <a:ext cx="2512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1518" name="Ink 1517">
                <a:extLst>
                  <a:ext uri="{FF2B5EF4-FFF2-40B4-BE49-F238E27FC236}">
                    <a16:creationId xmlns:a16="http://schemas.microsoft.com/office/drawing/2014/main" id="{9A30CE41-1DB3-ACC5-F9DD-272E3FB4AC5F}"/>
                  </a:ext>
                </a:extLst>
              </p14:cNvPr>
              <p14:cNvContentPartPr/>
              <p14:nvPr/>
            </p14:nvContentPartPr>
            <p14:xfrm>
              <a:off x="5614871" y="2246689"/>
              <a:ext cx="47160" cy="97560"/>
            </p14:xfrm>
          </p:contentPart>
        </mc:Choice>
        <mc:Fallback xmlns="">
          <p:pic>
            <p:nvPicPr>
              <p:cNvPr id="1518" name="Ink 1517">
                <a:extLst>
                  <a:ext uri="{FF2B5EF4-FFF2-40B4-BE49-F238E27FC236}">
                    <a16:creationId xmlns:a16="http://schemas.microsoft.com/office/drawing/2014/main" id="{9A30CE41-1DB3-ACC5-F9DD-272E3FB4AC5F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5597007" y="2210689"/>
                <a:ext cx="8253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1521" name="Ink 1520">
                <a:extLst>
                  <a:ext uri="{FF2B5EF4-FFF2-40B4-BE49-F238E27FC236}">
                    <a16:creationId xmlns:a16="http://schemas.microsoft.com/office/drawing/2014/main" id="{67ED32CB-0911-F21F-9A90-5521AE84575D}"/>
                  </a:ext>
                </a:extLst>
              </p14:cNvPr>
              <p14:cNvContentPartPr/>
              <p14:nvPr/>
            </p14:nvContentPartPr>
            <p14:xfrm>
              <a:off x="5642591" y="2262169"/>
              <a:ext cx="203400" cy="307440"/>
            </p14:xfrm>
          </p:contentPart>
        </mc:Choice>
        <mc:Fallback xmlns="">
          <p:pic>
            <p:nvPicPr>
              <p:cNvPr id="1521" name="Ink 1520">
                <a:extLst>
                  <a:ext uri="{FF2B5EF4-FFF2-40B4-BE49-F238E27FC236}">
                    <a16:creationId xmlns:a16="http://schemas.microsoft.com/office/drawing/2014/main" id="{67ED32CB-0911-F21F-9A90-5521AE84575D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5624591" y="2226169"/>
                <a:ext cx="2390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1522" name="Ink 1521">
                <a:extLst>
                  <a:ext uri="{FF2B5EF4-FFF2-40B4-BE49-F238E27FC236}">
                    <a16:creationId xmlns:a16="http://schemas.microsoft.com/office/drawing/2014/main" id="{F6CC42D0-BC73-0FF2-E04E-D4E5D378FA6A}"/>
                  </a:ext>
                </a:extLst>
              </p14:cNvPr>
              <p14:cNvContentPartPr/>
              <p14:nvPr/>
            </p14:nvContentPartPr>
            <p14:xfrm>
              <a:off x="5734391" y="2547649"/>
              <a:ext cx="138960" cy="66960"/>
            </p14:xfrm>
          </p:contentPart>
        </mc:Choice>
        <mc:Fallback xmlns="">
          <p:pic>
            <p:nvPicPr>
              <p:cNvPr id="1522" name="Ink 1521">
                <a:extLst>
                  <a:ext uri="{FF2B5EF4-FFF2-40B4-BE49-F238E27FC236}">
                    <a16:creationId xmlns:a16="http://schemas.microsoft.com/office/drawing/2014/main" id="{F6CC42D0-BC73-0FF2-E04E-D4E5D378FA6A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716438" y="2511649"/>
                <a:ext cx="174508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1524" name="Ink 1523">
                <a:extLst>
                  <a:ext uri="{FF2B5EF4-FFF2-40B4-BE49-F238E27FC236}">
                    <a16:creationId xmlns:a16="http://schemas.microsoft.com/office/drawing/2014/main" id="{745A5487-7186-4859-F01D-41AAB1AE58DF}"/>
                  </a:ext>
                </a:extLst>
              </p14:cNvPr>
              <p14:cNvContentPartPr/>
              <p14:nvPr/>
            </p14:nvContentPartPr>
            <p14:xfrm>
              <a:off x="5220311" y="2281969"/>
              <a:ext cx="182160" cy="104040"/>
            </p14:xfrm>
          </p:contentPart>
        </mc:Choice>
        <mc:Fallback xmlns="">
          <p:pic>
            <p:nvPicPr>
              <p:cNvPr id="1524" name="Ink 1523">
                <a:extLst>
                  <a:ext uri="{FF2B5EF4-FFF2-40B4-BE49-F238E27FC236}">
                    <a16:creationId xmlns:a16="http://schemas.microsoft.com/office/drawing/2014/main" id="{745A5487-7186-4859-F01D-41AAB1AE58DF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5202275" y="2245969"/>
                <a:ext cx="217871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1525" name="Ink 1524">
                <a:extLst>
                  <a:ext uri="{FF2B5EF4-FFF2-40B4-BE49-F238E27FC236}">
                    <a16:creationId xmlns:a16="http://schemas.microsoft.com/office/drawing/2014/main" id="{E9660D65-8457-618A-AE0B-84ED336090F9}"/>
                  </a:ext>
                </a:extLst>
              </p14:cNvPr>
              <p14:cNvContentPartPr/>
              <p14:nvPr/>
            </p14:nvContentPartPr>
            <p14:xfrm>
              <a:off x="5247671" y="2269729"/>
              <a:ext cx="165600" cy="114120"/>
            </p14:xfrm>
          </p:contentPart>
        </mc:Choice>
        <mc:Fallback xmlns="">
          <p:pic>
            <p:nvPicPr>
              <p:cNvPr id="1525" name="Ink 1524">
                <a:extLst>
                  <a:ext uri="{FF2B5EF4-FFF2-40B4-BE49-F238E27FC236}">
                    <a16:creationId xmlns:a16="http://schemas.microsoft.com/office/drawing/2014/main" id="{E9660D65-8457-618A-AE0B-84ED336090F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5229671" y="2233729"/>
                <a:ext cx="201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1533" name="Ink 1532">
                <a:extLst>
                  <a:ext uri="{FF2B5EF4-FFF2-40B4-BE49-F238E27FC236}">
                    <a16:creationId xmlns:a16="http://schemas.microsoft.com/office/drawing/2014/main" id="{052E0D21-AD91-DB4B-1AE2-0E7E2C88E4B0}"/>
                  </a:ext>
                </a:extLst>
              </p14:cNvPr>
              <p14:cNvContentPartPr/>
              <p14:nvPr/>
            </p14:nvContentPartPr>
            <p14:xfrm>
              <a:off x="5404271" y="2359009"/>
              <a:ext cx="24480" cy="117360"/>
            </p14:xfrm>
          </p:contentPart>
        </mc:Choice>
        <mc:Fallback xmlns="">
          <p:pic>
            <p:nvPicPr>
              <p:cNvPr id="1533" name="Ink 1532">
                <a:extLst>
                  <a:ext uri="{FF2B5EF4-FFF2-40B4-BE49-F238E27FC236}">
                    <a16:creationId xmlns:a16="http://schemas.microsoft.com/office/drawing/2014/main" id="{052E0D21-AD91-DB4B-1AE2-0E7E2C88E4B0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386271" y="2322898"/>
                <a:ext cx="60120" cy="18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1534" name="Ink 1533">
                <a:extLst>
                  <a:ext uri="{FF2B5EF4-FFF2-40B4-BE49-F238E27FC236}">
                    <a16:creationId xmlns:a16="http://schemas.microsoft.com/office/drawing/2014/main" id="{97A13E24-2410-BB8B-EC1B-30ACC7A2B0A0}"/>
                  </a:ext>
                </a:extLst>
              </p14:cNvPr>
              <p14:cNvContentPartPr/>
              <p14:nvPr/>
            </p14:nvContentPartPr>
            <p14:xfrm>
              <a:off x="5414711" y="2387449"/>
              <a:ext cx="28440" cy="239040"/>
            </p14:xfrm>
          </p:contentPart>
        </mc:Choice>
        <mc:Fallback xmlns="">
          <p:pic>
            <p:nvPicPr>
              <p:cNvPr id="1534" name="Ink 1533">
                <a:extLst>
                  <a:ext uri="{FF2B5EF4-FFF2-40B4-BE49-F238E27FC236}">
                    <a16:creationId xmlns:a16="http://schemas.microsoft.com/office/drawing/2014/main" id="{97A13E24-2410-BB8B-EC1B-30ACC7A2B0A0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5396711" y="2351449"/>
                <a:ext cx="640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1536" name="Ink 1535">
                <a:extLst>
                  <a:ext uri="{FF2B5EF4-FFF2-40B4-BE49-F238E27FC236}">
                    <a16:creationId xmlns:a16="http://schemas.microsoft.com/office/drawing/2014/main" id="{2B8C84E1-8E57-D0AF-FF57-8CF8403DD1E6}"/>
                  </a:ext>
                </a:extLst>
              </p14:cNvPr>
              <p14:cNvContentPartPr/>
              <p14:nvPr/>
            </p14:nvContentPartPr>
            <p14:xfrm>
              <a:off x="5145431" y="2315809"/>
              <a:ext cx="147600" cy="106920"/>
            </p14:xfrm>
          </p:contentPart>
        </mc:Choice>
        <mc:Fallback xmlns="">
          <p:pic>
            <p:nvPicPr>
              <p:cNvPr id="1536" name="Ink 1535">
                <a:extLst>
                  <a:ext uri="{FF2B5EF4-FFF2-40B4-BE49-F238E27FC236}">
                    <a16:creationId xmlns:a16="http://schemas.microsoft.com/office/drawing/2014/main" id="{2B8C84E1-8E57-D0AF-FF57-8CF8403DD1E6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5127431" y="2279809"/>
                <a:ext cx="183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1537" name="Ink 1536">
                <a:extLst>
                  <a:ext uri="{FF2B5EF4-FFF2-40B4-BE49-F238E27FC236}">
                    <a16:creationId xmlns:a16="http://schemas.microsoft.com/office/drawing/2014/main" id="{662DDEB9-4CD6-883D-FB4D-98278902375A}"/>
                  </a:ext>
                </a:extLst>
              </p14:cNvPr>
              <p14:cNvContentPartPr/>
              <p14:nvPr/>
            </p14:nvContentPartPr>
            <p14:xfrm>
              <a:off x="5150111" y="2449729"/>
              <a:ext cx="1800" cy="360"/>
            </p14:xfrm>
          </p:contentPart>
        </mc:Choice>
        <mc:Fallback xmlns="">
          <p:pic>
            <p:nvPicPr>
              <p:cNvPr id="1537" name="Ink 1536">
                <a:extLst>
                  <a:ext uri="{FF2B5EF4-FFF2-40B4-BE49-F238E27FC236}">
                    <a16:creationId xmlns:a16="http://schemas.microsoft.com/office/drawing/2014/main" id="{662DDEB9-4CD6-883D-FB4D-98278902375A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135111" y="2413729"/>
                <a:ext cx="315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1538" name="Ink 1537">
                <a:extLst>
                  <a:ext uri="{FF2B5EF4-FFF2-40B4-BE49-F238E27FC236}">
                    <a16:creationId xmlns:a16="http://schemas.microsoft.com/office/drawing/2014/main" id="{9D610415-D872-4342-E89B-A6EA1A683D2A}"/>
                  </a:ext>
                </a:extLst>
              </p14:cNvPr>
              <p14:cNvContentPartPr/>
              <p14:nvPr/>
            </p14:nvContentPartPr>
            <p14:xfrm>
              <a:off x="5192951" y="2496529"/>
              <a:ext cx="360" cy="360"/>
            </p14:xfrm>
          </p:contentPart>
        </mc:Choice>
        <mc:Fallback xmlns="">
          <p:pic>
            <p:nvPicPr>
              <p:cNvPr id="1538" name="Ink 1537">
                <a:extLst>
                  <a:ext uri="{FF2B5EF4-FFF2-40B4-BE49-F238E27FC236}">
                    <a16:creationId xmlns:a16="http://schemas.microsoft.com/office/drawing/2014/main" id="{9D610415-D872-4342-E89B-A6EA1A683D2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174951" y="24605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1543" name="Ink 1542">
                <a:extLst>
                  <a:ext uri="{FF2B5EF4-FFF2-40B4-BE49-F238E27FC236}">
                    <a16:creationId xmlns:a16="http://schemas.microsoft.com/office/drawing/2014/main" id="{ACEBB59A-7EDB-B95C-C349-5B595D6C7195}"/>
                  </a:ext>
                </a:extLst>
              </p14:cNvPr>
              <p14:cNvContentPartPr/>
              <p14:nvPr/>
            </p14:nvContentPartPr>
            <p14:xfrm>
              <a:off x="5177471" y="2488969"/>
              <a:ext cx="360" cy="360"/>
            </p14:xfrm>
          </p:contentPart>
        </mc:Choice>
        <mc:Fallback xmlns="">
          <p:pic>
            <p:nvPicPr>
              <p:cNvPr id="1543" name="Ink 1542">
                <a:extLst>
                  <a:ext uri="{FF2B5EF4-FFF2-40B4-BE49-F238E27FC236}">
                    <a16:creationId xmlns:a16="http://schemas.microsoft.com/office/drawing/2014/main" id="{ACEBB59A-7EDB-B95C-C349-5B595D6C719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159471" y="24529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1544" name="Ink 1543">
                <a:extLst>
                  <a:ext uri="{FF2B5EF4-FFF2-40B4-BE49-F238E27FC236}">
                    <a16:creationId xmlns:a16="http://schemas.microsoft.com/office/drawing/2014/main" id="{2BA19B8E-53BE-314D-677C-D8366C6D068A}"/>
                  </a:ext>
                </a:extLst>
              </p14:cNvPr>
              <p14:cNvContentPartPr/>
              <p14:nvPr/>
            </p14:nvContentPartPr>
            <p14:xfrm>
              <a:off x="5199431" y="2524249"/>
              <a:ext cx="1800" cy="360"/>
            </p14:xfrm>
          </p:contentPart>
        </mc:Choice>
        <mc:Fallback xmlns="">
          <p:pic>
            <p:nvPicPr>
              <p:cNvPr id="1544" name="Ink 1543">
                <a:extLst>
                  <a:ext uri="{FF2B5EF4-FFF2-40B4-BE49-F238E27FC236}">
                    <a16:creationId xmlns:a16="http://schemas.microsoft.com/office/drawing/2014/main" id="{2BA19B8E-53BE-314D-677C-D8366C6D068A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184431" y="2488249"/>
                <a:ext cx="315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1550" name="Ink 1549">
                <a:extLst>
                  <a:ext uri="{FF2B5EF4-FFF2-40B4-BE49-F238E27FC236}">
                    <a16:creationId xmlns:a16="http://schemas.microsoft.com/office/drawing/2014/main" id="{915E576A-84D6-A815-D352-53EB63B7CB52}"/>
                  </a:ext>
                </a:extLst>
              </p14:cNvPr>
              <p14:cNvContentPartPr/>
              <p14:nvPr/>
            </p14:nvContentPartPr>
            <p14:xfrm>
              <a:off x="5189351" y="2543689"/>
              <a:ext cx="360" cy="360"/>
            </p14:xfrm>
          </p:contentPart>
        </mc:Choice>
        <mc:Fallback xmlns="">
          <p:pic>
            <p:nvPicPr>
              <p:cNvPr id="1550" name="Ink 1549">
                <a:extLst>
                  <a:ext uri="{FF2B5EF4-FFF2-40B4-BE49-F238E27FC236}">
                    <a16:creationId xmlns:a16="http://schemas.microsoft.com/office/drawing/2014/main" id="{915E576A-84D6-A815-D352-53EB63B7CB5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171351" y="25076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1552" name="Ink 1551">
                <a:extLst>
                  <a:ext uri="{FF2B5EF4-FFF2-40B4-BE49-F238E27FC236}">
                    <a16:creationId xmlns:a16="http://schemas.microsoft.com/office/drawing/2014/main" id="{7467DCF3-6B8E-AECD-5A5C-7B96687E4BFC}"/>
                  </a:ext>
                </a:extLst>
              </p14:cNvPr>
              <p14:cNvContentPartPr/>
              <p14:nvPr/>
            </p14:nvContentPartPr>
            <p14:xfrm>
              <a:off x="5029151" y="2488969"/>
              <a:ext cx="360" cy="360"/>
            </p14:xfrm>
          </p:contentPart>
        </mc:Choice>
        <mc:Fallback xmlns="">
          <p:pic>
            <p:nvPicPr>
              <p:cNvPr id="1552" name="Ink 1551">
                <a:extLst>
                  <a:ext uri="{FF2B5EF4-FFF2-40B4-BE49-F238E27FC236}">
                    <a16:creationId xmlns:a16="http://schemas.microsoft.com/office/drawing/2014/main" id="{7467DCF3-6B8E-AECD-5A5C-7B96687E4BFC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011151" y="24529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1561" name="Ink 1560">
                <a:extLst>
                  <a:ext uri="{FF2B5EF4-FFF2-40B4-BE49-F238E27FC236}">
                    <a16:creationId xmlns:a16="http://schemas.microsoft.com/office/drawing/2014/main" id="{A6185E83-6A1E-3237-B6BD-0E25FF65E943}"/>
                  </a:ext>
                </a:extLst>
              </p14:cNvPr>
              <p14:cNvContentPartPr/>
              <p14:nvPr/>
            </p14:nvContentPartPr>
            <p14:xfrm>
              <a:off x="5321831" y="2391409"/>
              <a:ext cx="360" cy="360"/>
            </p14:xfrm>
          </p:contentPart>
        </mc:Choice>
        <mc:Fallback xmlns="">
          <p:pic>
            <p:nvPicPr>
              <p:cNvPr id="1561" name="Ink 1560">
                <a:extLst>
                  <a:ext uri="{FF2B5EF4-FFF2-40B4-BE49-F238E27FC236}">
                    <a16:creationId xmlns:a16="http://schemas.microsoft.com/office/drawing/2014/main" id="{A6185E83-6A1E-3237-B6BD-0E25FF65E943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03831" y="23554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1563" name="Ink 1562">
                <a:extLst>
                  <a:ext uri="{FF2B5EF4-FFF2-40B4-BE49-F238E27FC236}">
                    <a16:creationId xmlns:a16="http://schemas.microsoft.com/office/drawing/2014/main" id="{09C29F44-6185-DB15-EEAA-E567D9B53401}"/>
                  </a:ext>
                </a:extLst>
              </p14:cNvPr>
              <p14:cNvContentPartPr/>
              <p14:nvPr/>
            </p14:nvContentPartPr>
            <p14:xfrm>
              <a:off x="5321831" y="2391409"/>
              <a:ext cx="4320" cy="360"/>
            </p14:xfrm>
          </p:contentPart>
        </mc:Choice>
        <mc:Fallback xmlns="">
          <p:pic>
            <p:nvPicPr>
              <p:cNvPr id="1563" name="Ink 1562">
                <a:extLst>
                  <a:ext uri="{FF2B5EF4-FFF2-40B4-BE49-F238E27FC236}">
                    <a16:creationId xmlns:a16="http://schemas.microsoft.com/office/drawing/2014/main" id="{09C29F44-6185-DB15-EEAA-E567D9B53401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5303831" y="2355409"/>
                <a:ext cx="39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1567" name="Ink 1566">
                <a:extLst>
                  <a:ext uri="{FF2B5EF4-FFF2-40B4-BE49-F238E27FC236}">
                    <a16:creationId xmlns:a16="http://schemas.microsoft.com/office/drawing/2014/main" id="{D05BA17A-B84F-3B5C-F6F3-36AFE996891E}"/>
                  </a:ext>
                </a:extLst>
              </p14:cNvPr>
              <p14:cNvContentPartPr/>
              <p14:nvPr/>
            </p14:nvContentPartPr>
            <p14:xfrm>
              <a:off x="5357111" y="2387449"/>
              <a:ext cx="360" cy="360"/>
            </p14:xfrm>
          </p:contentPart>
        </mc:Choice>
        <mc:Fallback xmlns="">
          <p:pic>
            <p:nvPicPr>
              <p:cNvPr id="1567" name="Ink 1566">
                <a:extLst>
                  <a:ext uri="{FF2B5EF4-FFF2-40B4-BE49-F238E27FC236}">
                    <a16:creationId xmlns:a16="http://schemas.microsoft.com/office/drawing/2014/main" id="{D05BA17A-B84F-3B5C-F6F3-36AFE996891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39111" y="23514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1573" name="Ink 1572">
                <a:extLst>
                  <a:ext uri="{FF2B5EF4-FFF2-40B4-BE49-F238E27FC236}">
                    <a16:creationId xmlns:a16="http://schemas.microsoft.com/office/drawing/2014/main" id="{8883C72A-10DB-BA0E-7DC4-8C93C154497C}"/>
                  </a:ext>
                </a:extLst>
              </p14:cNvPr>
              <p14:cNvContentPartPr/>
              <p14:nvPr/>
            </p14:nvContentPartPr>
            <p14:xfrm>
              <a:off x="5290871" y="2442169"/>
              <a:ext cx="360" cy="360"/>
            </p14:xfrm>
          </p:contentPart>
        </mc:Choice>
        <mc:Fallback xmlns="">
          <p:pic>
            <p:nvPicPr>
              <p:cNvPr id="1573" name="Ink 1572">
                <a:extLst>
                  <a:ext uri="{FF2B5EF4-FFF2-40B4-BE49-F238E27FC236}">
                    <a16:creationId xmlns:a16="http://schemas.microsoft.com/office/drawing/2014/main" id="{8883C72A-10DB-BA0E-7DC4-8C93C154497C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72871" y="2406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1578" name="Ink 1577">
                <a:extLst>
                  <a:ext uri="{FF2B5EF4-FFF2-40B4-BE49-F238E27FC236}">
                    <a16:creationId xmlns:a16="http://schemas.microsoft.com/office/drawing/2014/main" id="{C25693AE-E2B5-4AD3-349C-AC48792E2793}"/>
                  </a:ext>
                </a:extLst>
              </p14:cNvPr>
              <p14:cNvContentPartPr/>
              <p14:nvPr/>
            </p14:nvContentPartPr>
            <p14:xfrm>
              <a:off x="5275031" y="2442169"/>
              <a:ext cx="360" cy="360"/>
            </p14:xfrm>
          </p:contentPart>
        </mc:Choice>
        <mc:Fallback xmlns="">
          <p:pic>
            <p:nvPicPr>
              <p:cNvPr id="1578" name="Ink 1577">
                <a:extLst>
                  <a:ext uri="{FF2B5EF4-FFF2-40B4-BE49-F238E27FC236}">
                    <a16:creationId xmlns:a16="http://schemas.microsoft.com/office/drawing/2014/main" id="{C25693AE-E2B5-4AD3-349C-AC48792E2793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57031" y="2406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1593" name="Ink 1592">
                <a:extLst>
                  <a:ext uri="{FF2B5EF4-FFF2-40B4-BE49-F238E27FC236}">
                    <a16:creationId xmlns:a16="http://schemas.microsoft.com/office/drawing/2014/main" id="{1E7E6EA6-DBC5-BB35-097E-3DAE4A122BC5}"/>
                  </a:ext>
                </a:extLst>
              </p14:cNvPr>
              <p14:cNvContentPartPr/>
              <p14:nvPr/>
            </p14:nvContentPartPr>
            <p14:xfrm>
              <a:off x="5298431" y="2449729"/>
              <a:ext cx="360" cy="360"/>
            </p14:xfrm>
          </p:contentPart>
        </mc:Choice>
        <mc:Fallback xmlns="">
          <p:pic>
            <p:nvPicPr>
              <p:cNvPr id="1593" name="Ink 1592">
                <a:extLst>
                  <a:ext uri="{FF2B5EF4-FFF2-40B4-BE49-F238E27FC236}">
                    <a16:creationId xmlns:a16="http://schemas.microsoft.com/office/drawing/2014/main" id="{1E7E6EA6-DBC5-BB35-097E-3DAE4A122BC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80431" y="24137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1598" name="Ink 1597">
                <a:extLst>
                  <a:ext uri="{FF2B5EF4-FFF2-40B4-BE49-F238E27FC236}">
                    <a16:creationId xmlns:a16="http://schemas.microsoft.com/office/drawing/2014/main" id="{63B982E3-27ED-23D0-C684-10287BDE9B07}"/>
                  </a:ext>
                </a:extLst>
              </p14:cNvPr>
              <p14:cNvContentPartPr/>
              <p14:nvPr/>
            </p14:nvContentPartPr>
            <p14:xfrm>
              <a:off x="5302391" y="2485009"/>
              <a:ext cx="2880" cy="4320"/>
            </p14:xfrm>
          </p:contentPart>
        </mc:Choice>
        <mc:Fallback xmlns="">
          <p:pic>
            <p:nvPicPr>
              <p:cNvPr id="1598" name="Ink 1597">
                <a:extLst>
                  <a:ext uri="{FF2B5EF4-FFF2-40B4-BE49-F238E27FC236}">
                    <a16:creationId xmlns:a16="http://schemas.microsoft.com/office/drawing/2014/main" id="{63B982E3-27ED-23D0-C684-10287BDE9B07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5281820" y="2445736"/>
                <a:ext cx="43611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1984" name="Ink 1983">
                <a:extLst>
                  <a:ext uri="{FF2B5EF4-FFF2-40B4-BE49-F238E27FC236}">
                    <a16:creationId xmlns:a16="http://schemas.microsoft.com/office/drawing/2014/main" id="{825F3FC0-32C8-A8C1-7BA4-4441C7AACF98}"/>
                  </a:ext>
                </a:extLst>
              </p14:cNvPr>
              <p14:cNvContentPartPr/>
              <p14:nvPr/>
            </p14:nvContentPartPr>
            <p14:xfrm>
              <a:off x="5326151" y="2527849"/>
              <a:ext cx="360" cy="360"/>
            </p14:xfrm>
          </p:contentPart>
        </mc:Choice>
        <mc:Fallback xmlns="">
          <p:pic>
            <p:nvPicPr>
              <p:cNvPr id="1984" name="Ink 1983">
                <a:extLst>
                  <a:ext uri="{FF2B5EF4-FFF2-40B4-BE49-F238E27FC236}">
                    <a16:creationId xmlns:a16="http://schemas.microsoft.com/office/drawing/2014/main" id="{825F3FC0-32C8-A8C1-7BA4-4441C7AACF9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08151" y="24918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1985" name="Ink 1984">
                <a:extLst>
                  <a:ext uri="{FF2B5EF4-FFF2-40B4-BE49-F238E27FC236}">
                    <a16:creationId xmlns:a16="http://schemas.microsoft.com/office/drawing/2014/main" id="{86C0EC21-837B-6008-69CA-712CFBECF238}"/>
                  </a:ext>
                </a:extLst>
              </p14:cNvPr>
              <p14:cNvContentPartPr/>
              <p14:nvPr/>
            </p14:nvContentPartPr>
            <p14:xfrm>
              <a:off x="5341631" y="2567089"/>
              <a:ext cx="360" cy="360"/>
            </p14:xfrm>
          </p:contentPart>
        </mc:Choice>
        <mc:Fallback xmlns="">
          <p:pic>
            <p:nvPicPr>
              <p:cNvPr id="1985" name="Ink 1984">
                <a:extLst>
                  <a:ext uri="{FF2B5EF4-FFF2-40B4-BE49-F238E27FC236}">
                    <a16:creationId xmlns:a16="http://schemas.microsoft.com/office/drawing/2014/main" id="{86C0EC21-837B-6008-69CA-712CFBECF23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23631" y="25310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1986" name="Ink 1985">
                <a:extLst>
                  <a:ext uri="{FF2B5EF4-FFF2-40B4-BE49-F238E27FC236}">
                    <a16:creationId xmlns:a16="http://schemas.microsoft.com/office/drawing/2014/main" id="{17EB71B5-DFD9-37E5-75B5-69FA2E09836E}"/>
                  </a:ext>
                </a:extLst>
              </p14:cNvPr>
              <p14:cNvContentPartPr/>
              <p14:nvPr/>
            </p14:nvContentPartPr>
            <p14:xfrm>
              <a:off x="5361071" y="2598409"/>
              <a:ext cx="360" cy="360"/>
            </p14:xfrm>
          </p:contentPart>
        </mc:Choice>
        <mc:Fallback xmlns="">
          <p:pic>
            <p:nvPicPr>
              <p:cNvPr id="1986" name="Ink 1985">
                <a:extLst>
                  <a:ext uri="{FF2B5EF4-FFF2-40B4-BE49-F238E27FC236}">
                    <a16:creationId xmlns:a16="http://schemas.microsoft.com/office/drawing/2014/main" id="{17EB71B5-DFD9-37E5-75B5-69FA2E09836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43071" y="25624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1987" name="Ink 1986">
                <a:extLst>
                  <a:ext uri="{FF2B5EF4-FFF2-40B4-BE49-F238E27FC236}">
                    <a16:creationId xmlns:a16="http://schemas.microsoft.com/office/drawing/2014/main" id="{A8FAA30A-87D2-E127-3307-F7A999624D86}"/>
                  </a:ext>
                </a:extLst>
              </p14:cNvPr>
              <p14:cNvContentPartPr/>
              <p14:nvPr/>
            </p14:nvContentPartPr>
            <p14:xfrm>
              <a:off x="5372951" y="2590489"/>
              <a:ext cx="360" cy="360"/>
            </p14:xfrm>
          </p:contentPart>
        </mc:Choice>
        <mc:Fallback xmlns="">
          <p:pic>
            <p:nvPicPr>
              <p:cNvPr id="1987" name="Ink 1986">
                <a:extLst>
                  <a:ext uri="{FF2B5EF4-FFF2-40B4-BE49-F238E27FC236}">
                    <a16:creationId xmlns:a16="http://schemas.microsoft.com/office/drawing/2014/main" id="{A8FAA30A-87D2-E127-3307-F7A999624D8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54951" y="25544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1988" name="Ink 1987">
                <a:extLst>
                  <a:ext uri="{FF2B5EF4-FFF2-40B4-BE49-F238E27FC236}">
                    <a16:creationId xmlns:a16="http://schemas.microsoft.com/office/drawing/2014/main" id="{263DABC4-FFC8-080B-552C-B630C43BE352}"/>
                  </a:ext>
                </a:extLst>
              </p14:cNvPr>
              <p14:cNvContentPartPr/>
              <p14:nvPr/>
            </p14:nvContentPartPr>
            <p14:xfrm>
              <a:off x="5392391" y="2567089"/>
              <a:ext cx="360" cy="360"/>
            </p14:xfrm>
          </p:contentPart>
        </mc:Choice>
        <mc:Fallback xmlns="">
          <p:pic>
            <p:nvPicPr>
              <p:cNvPr id="1988" name="Ink 1987">
                <a:extLst>
                  <a:ext uri="{FF2B5EF4-FFF2-40B4-BE49-F238E27FC236}">
                    <a16:creationId xmlns:a16="http://schemas.microsoft.com/office/drawing/2014/main" id="{263DABC4-FFC8-080B-552C-B630C43BE35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74391" y="25310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1989" name="Ink 1988">
                <a:extLst>
                  <a:ext uri="{FF2B5EF4-FFF2-40B4-BE49-F238E27FC236}">
                    <a16:creationId xmlns:a16="http://schemas.microsoft.com/office/drawing/2014/main" id="{60E62F50-570A-B399-DD11-19C50343B30C}"/>
                  </a:ext>
                </a:extLst>
              </p14:cNvPr>
              <p14:cNvContentPartPr/>
              <p14:nvPr/>
            </p14:nvContentPartPr>
            <p14:xfrm>
              <a:off x="5388431" y="2510929"/>
              <a:ext cx="360" cy="1800"/>
            </p14:xfrm>
          </p:contentPart>
        </mc:Choice>
        <mc:Fallback xmlns="">
          <p:pic>
            <p:nvPicPr>
              <p:cNvPr id="1989" name="Ink 1988">
                <a:extLst>
                  <a:ext uri="{FF2B5EF4-FFF2-40B4-BE49-F238E27FC236}">
                    <a16:creationId xmlns:a16="http://schemas.microsoft.com/office/drawing/2014/main" id="{60E62F50-570A-B399-DD11-19C50343B30C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370431" y="2474929"/>
                <a:ext cx="36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1990" name="Ink 1989">
                <a:extLst>
                  <a:ext uri="{FF2B5EF4-FFF2-40B4-BE49-F238E27FC236}">
                    <a16:creationId xmlns:a16="http://schemas.microsoft.com/office/drawing/2014/main" id="{8EE8E7E9-592B-3713-E7A0-5F977ED1D6B8}"/>
                  </a:ext>
                </a:extLst>
              </p14:cNvPr>
              <p14:cNvContentPartPr/>
              <p14:nvPr/>
            </p14:nvContentPartPr>
            <p14:xfrm>
              <a:off x="5388431" y="2461609"/>
              <a:ext cx="360" cy="360"/>
            </p14:xfrm>
          </p:contentPart>
        </mc:Choice>
        <mc:Fallback xmlns="">
          <p:pic>
            <p:nvPicPr>
              <p:cNvPr id="1990" name="Ink 1989">
                <a:extLst>
                  <a:ext uri="{FF2B5EF4-FFF2-40B4-BE49-F238E27FC236}">
                    <a16:creationId xmlns:a16="http://schemas.microsoft.com/office/drawing/2014/main" id="{8EE8E7E9-592B-3713-E7A0-5F977ED1D6B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70431" y="24256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1991" name="Ink 1990">
                <a:extLst>
                  <a:ext uri="{FF2B5EF4-FFF2-40B4-BE49-F238E27FC236}">
                    <a16:creationId xmlns:a16="http://schemas.microsoft.com/office/drawing/2014/main" id="{3772E697-928D-77F9-9C39-4DD13F6F20B2}"/>
                  </a:ext>
                </a:extLst>
              </p14:cNvPr>
              <p14:cNvContentPartPr/>
              <p14:nvPr/>
            </p14:nvContentPartPr>
            <p14:xfrm>
              <a:off x="5388431" y="2442169"/>
              <a:ext cx="360" cy="360"/>
            </p14:xfrm>
          </p:contentPart>
        </mc:Choice>
        <mc:Fallback xmlns="">
          <p:pic>
            <p:nvPicPr>
              <p:cNvPr id="1991" name="Ink 1990">
                <a:extLst>
                  <a:ext uri="{FF2B5EF4-FFF2-40B4-BE49-F238E27FC236}">
                    <a16:creationId xmlns:a16="http://schemas.microsoft.com/office/drawing/2014/main" id="{3772E697-928D-77F9-9C39-4DD13F6F20B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70431" y="2406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1992" name="Ink 1991">
                <a:extLst>
                  <a:ext uri="{FF2B5EF4-FFF2-40B4-BE49-F238E27FC236}">
                    <a16:creationId xmlns:a16="http://schemas.microsoft.com/office/drawing/2014/main" id="{0B39CC66-3F04-B046-E7F5-C6E18FA1D132}"/>
                  </a:ext>
                </a:extLst>
              </p14:cNvPr>
              <p14:cNvContentPartPr/>
              <p14:nvPr/>
            </p14:nvContentPartPr>
            <p14:xfrm>
              <a:off x="5431991" y="2516329"/>
              <a:ext cx="141480" cy="157680"/>
            </p14:xfrm>
          </p:contentPart>
        </mc:Choice>
        <mc:Fallback xmlns="">
          <p:pic>
            <p:nvPicPr>
              <p:cNvPr id="1992" name="Ink 1991">
                <a:extLst>
                  <a:ext uri="{FF2B5EF4-FFF2-40B4-BE49-F238E27FC236}">
                    <a16:creationId xmlns:a16="http://schemas.microsoft.com/office/drawing/2014/main" id="{0B39CC66-3F04-B046-E7F5-C6E18FA1D132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5413991" y="2480329"/>
                <a:ext cx="177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1993" name="Ink 1992">
                <a:extLst>
                  <a:ext uri="{FF2B5EF4-FFF2-40B4-BE49-F238E27FC236}">
                    <a16:creationId xmlns:a16="http://schemas.microsoft.com/office/drawing/2014/main" id="{34277EDA-91FC-A3DA-6F01-33201FC5E66B}"/>
                  </a:ext>
                </a:extLst>
              </p14:cNvPr>
              <p14:cNvContentPartPr/>
              <p14:nvPr/>
            </p14:nvContentPartPr>
            <p14:xfrm>
              <a:off x="5596151" y="2649169"/>
              <a:ext cx="138240" cy="254160"/>
            </p14:xfrm>
          </p:contentPart>
        </mc:Choice>
        <mc:Fallback xmlns="">
          <p:pic>
            <p:nvPicPr>
              <p:cNvPr id="1993" name="Ink 1992">
                <a:extLst>
                  <a:ext uri="{FF2B5EF4-FFF2-40B4-BE49-F238E27FC236}">
                    <a16:creationId xmlns:a16="http://schemas.microsoft.com/office/drawing/2014/main" id="{34277EDA-91FC-A3DA-6F01-33201FC5E66B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5578151" y="2613169"/>
                <a:ext cx="1738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1994" name="Ink 1993">
                <a:extLst>
                  <a:ext uri="{FF2B5EF4-FFF2-40B4-BE49-F238E27FC236}">
                    <a16:creationId xmlns:a16="http://schemas.microsoft.com/office/drawing/2014/main" id="{A150BAF3-4186-A9F5-2226-7E9B2E00C062}"/>
                  </a:ext>
                </a:extLst>
              </p14:cNvPr>
              <p14:cNvContentPartPr/>
              <p14:nvPr/>
            </p14:nvContentPartPr>
            <p14:xfrm>
              <a:off x="5529191" y="2692009"/>
              <a:ext cx="55080" cy="203760"/>
            </p14:xfrm>
          </p:contentPart>
        </mc:Choice>
        <mc:Fallback xmlns="">
          <p:pic>
            <p:nvPicPr>
              <p:cNvPr id="1994" name="Ink 1993">
                <a:extLst>
                  <a:ext uri="{FF2B5EF4-FFF2-40B4-BE49-F238E27FC236}">
                    <a16:creationId xmlns:a16="http://schemas.microsoft.com/office/drawing/2014/main" id="{A150BAF3-4186-A9F5-2226-7E9B2E00C062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5511191" y="2656009"/>
                <a:ext cx="907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1995" name="Ink 1994">
                <a:extLst>
                  <a:ext uri="{FF2B5EF4-FFF2-40B4-BE49-F238E27FC236}">
                    <a16:creationId xmlns:a16="http://schemas.microsoft.com/office/drawing/2014/main" id="{4BB10D52-2B28-1F4D-A53D-86AB9AECFB63}"/>
                  </a:ext>
                </a:extLst>
              </p14:cNvPr>
              <p14:cNvContentPartPr/>
              <p14:nvPr/>
            </p14:nvContentPartPr>
            <p14:xfrm>
              <a:off x="5569151" y="2631889"/>
              <a:ext cx="88560" cy="233280"/>
            </p14:xfrm>
          </p:contentPart>
        </mc:Choice>
        <mc:Fallback xmlns="">
          <p:pic>
            <p:nvPicPr>
              <p:cNvPr id="1995" name="Ink 1994">
                <a:extLst>
                  <a:ext uri="{FF2B5EF4-FFF2-40B4-BE49-F238E27FC236}">
                    <a16:creationId xmlns:a16="http://schemas.microsoft.com/office/drawing/2014/main" id="{4BB10D52-2B28-1F4D-A53D-86AB9AECFB63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5551151" y="2595944"/>
                <a:ext cx="124200" cy="30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1996" name="Ink 1995">
                <a:extLst>
                  <a:ext uri="{FF2B5EF4-FFF2-40B4-BE49-F238E27FC236}">
                    <a16:creationId xmlns:a16="http://schemas.microsoft.com/office/drawing/2014/main" id="{45447AFB-0156-B70B-6DF6-C3F19A35C891}"/>
                  </a:ext>
                </a:extLst>
              </p14:cNvPr>
              <p14:cNvContentPartPr/>
              <p14:nvPr/>
            </p14:nvContentPartPr>
            <p14:xfrm>
              <a:off x="5619191" y="3422809"/>
              <a:ext cx="4320" cy="360"/>
            </p14:xfrm>
          </p:contentPart>
        </mc:Choice>
        <mc:Fallback xmlns="">
          <p:pic>
            <p:nvPicPr>
              <p:cNvPr id="1996" name="Ink 1995">
                <a:extLst>
                  <a:ext uri="{FF2B5EF4-FFF2-40B4-BE49-F238E27FC236}">
                    <a16:creationId xmlns:a16="http://schemas.microsoft.com/office/drawing/2014/main" id="{45447AFB-0156-B70B-6DF6-C3F19A35C891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5601191" y="3386809"/>
                <a:ext cx="39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1997" name="Ink 1996">
                <a:extLst>
                  <a:ext uri="{FF2B5EF4-FFF2-40B4-BE49-F238E27FC236}">
                    <a16:creationId xmlns:a16="http://schemas.microsoft.com/office/drawing/2014/main" id="{17CD2D87-6606-5472-4DF0-DE9820BB889C}"/>
                  </a:ext>
                </a:extLst>
              </p14:cNvPr>
              <p14:cNvContentPartPr/>
              <p14:nvPr/>
            </p14:nvContentPartPr>
            <p14:xfrm>
              <a:off x="5601551" y="2908009"/>
              <a:ext cx="36720" cy="507600"/>
            </p14:xfrm>
          </p:contentPart>
        </mc:Choice>
        <mc:Fallback xmlns="">
          <p:pic>
            <p:nvPicPr>
              <p:cNvPr id="1997" name="Ink 1996">
                <a:extLst>
                  <a:ext uri="{FF2B5EF4-FFF2-40B4-BE49-F238E27FC236}">
                    <a16:creationId xmlns:a16="http://schemas.microsoft.com/office/drawing/2014/main" id="{17CD2D87-6606-5472-4DF0-DE9820BB889C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5583373" y="2872009"/>
                <a:ext cx="72713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1998" name="Ink 1997">
                <a:extLst>
                  <a:ext uri="{FF2B5EF4-FFF2-40B4-BE49-F238E27FC236}">
                    <a16:creationId xmlns:a16="http://schemas.microsoft.com/office/drawing/2014/main" id="{2D294FA3-2DF3-DF32-6592-AC6DC378F156}"/>
                  </a:ext>
                </a:extLst>
              </p14:cNvPr>
              <p14:cNvContentPartPr/>
              <p14:nvPr/>
            </p14:nvContentPartPr>
            <p14:xfrm>
              <a:off x="5579231" y="2914849"/>
              <a:ext cx="75240" cy="145080"/>
            </p14:xfrm>
          </p:contentPart>
        </mc:Choice>
        <mc:Fallback xmlns="">
          <p:pic>
            <p:nvPicPr>
              <p:cNvPr id="1998" name="Ink 1997">
                <a:extLst>
                  <a:ext uri="{FF2B5EF4-FFF2-40B4-BE49-F238E27FC236}">
                    <a16:creationId xmlns:a16="http://schemas.microsoft.com/office/drawing/2014/main" id="{2D294FA3-2DF3-DF32-6592-AC6DC378F156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5561231" y="2878849"/>
                <a:ext cx="110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1999" name="Ink 1998">
                <a:extLst>
                  <a:ext uri="{FF2B5EF4-FFF2-40B4-BE49-F238E27FC236}">
                    <a16:creationId xmlns:a16="http://schemas.microsoft.com/office/drawing/2014/main" id="{0FEF0FBE-36FA-06AF-3E65-9DADF52AA44A}"/>
                  </a:ext>
                </a:extLst>
              </p14:cNvPr>
              <p14:cNvContentPartPr/>
              <p14:nvPr/>
            </p14:nvContentPartPr>
            <p14:xfrm>
              <a:off x="5553311" y="2969569"/>
              <a:ext cx="30960" cy="30960"/>
            </p14:xfrm>
          </p:contentPart>
        </mc:Choice>
        <mc:Fallback xmlns="">
          <p:pic>
            <p:nvPicPr>
              <p:cNvPr id="1999" name="Ink 1998">
                <a:extLst>
                  <a:ext uri="{FF2B5EF4-FFF2-40B4-BE49-F238E27FC236}">
                    <a16:creationId xmlns:a16="http://schemas.microsoft.com/office/drawing/2014/main" id="{0FEF0FBE-36FA-06AF-3E65-9DADF52AA44A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5535099" y="2933569"/>
                <a:ext cx="67019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2000" name="Ink 1999">
                <a:extLst>
                  <a:ext uri="{FF2B5EF4-FFF2-40B4-BE49-F238E27FC236}">
                    <a16:creationId xmlns:a16="http://schemas.microsoft.com/office/drawing/2014/main" id="{AD2BECF7-77B4-F04E-FCCC-1E96C741A29B}"/>
                  </a:ext>
                </a:extLst>
              </p14:cNvPr>
              <p14:cNvContentPartPr/>
              <p14:nvPr/>
            </p14:nvContentPartPr>
            <p14:xfrm>
              <a:off x="5505791" y="2985409"/>
              <a:ext cx="46800" cy="6120"/>
            </p14:xfrm>
          </p:contentPart>
        </mc:Choice>
        <mc:Fallback xmlns="">
          <p:pic>
            <p:nvPicPr>
              <p:cNvPr id="2000" name="Ink 1999">
                <a:extLst>
                  <a:ext uri="{FF2B5EF4-FFF2-40B4-BE49-F238E27FC236}">
                    <a16:creationId xmlns:a16="http://schemas.microsoft.com/office/drawing/2014/main" id="{AD2BECF7-77B4-F04E-FCCC-1E96C741A29B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5487928" y="2951409"/>
                <a:ext cx="82168" cy="73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2001" name="Ink 2000">
                <a:extLst>
                  <a:ext uri="{FF2B5EF4-FFF2-40B4-BE49-F238E27FC236}">
                    <a16:creationId xmlns:a16="http://schemas.microsoft.com/office/drawing/2014/main" id="{06F90984-0F2A-69DE-7C0A-380219C8DF3A}"/>
                  </a:ext>
                </a:extLst>
              </p14:cNvPr>
              <p14:cNvContentPartPr/>
              <p14:nvPr/>
            </p14:nvContentPartPr>
            <p14:xfrm>
              <a:off x="5556551" y="3008449"/>
              <a:ext cx="9360" cy="195480"/>
            </p14:xfrm>
          </p:contentPart>
        </mc:Choice>
        <mc:Fallback xmlns="">
          <p:pic>
            <p:nvPicPr>
              <p:cNvPr id="2001" name="Ink 2000">
                <a:extLst>
                  <a:ext uri="{FF2B5EF4-FFF2-40B4-BE49-F238E27FC236}">
                    <a16:creationId xmlns:a16="http://schemas.microsoft.com/office/drawing/2014/main" id="{06F90984-0F2A-69DE-7C0A-380219C8DF3A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5538551" y="2972449"/>
                <a:ext cx="45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2003" name="Ink 2002">
                <a:extLst>
                  <a:ext uri="{FF2B5EF4-FFF2-40B4-BE49-F238E27FC236}">
                    <a16:creationId xmlns:a16="http://schemas.microsoft.com/office/drawing/2014/main" id="{04EAD5C8-320D-249B-4A6B-AA4BA62D14E1}"/>
                  </a:ext>
                </a:extLst>
              </p14:cNvPr>
              <p14:cNvContentPartPr/>
              <p14:nvPr/>
            </p14:nvContentPartPr>
            <p14:xfrm>
              <a:off x="5611271" y="3094849"/>
              <a:ext cx="360" cy="29160"/>
            </p14:xfrm>
          </p:contentPart>
        </mc:Choice>
        <mc:Fallback xmlns="">
          <p:pic>
            <p:nvPicPr>
              <p:cNvPr id="2003" name="Ink 2002">
                <a:extLst>
                  <a:ext uri="{FF2B5EF4-FFF2-40B4-BE49-F238E27FC236}">
                    <a16:creationId xmlns:a16="http://schemas.microsoft.com/office/drawing/2014/main" id="{04EAD5C8-320D-249B-4A6B-AA4BA62D14E1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5593271" y="3058849"/>
                <a:ext cx="360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2005" name="Ink 2004">
                <a:extLst>
                  <a:ext uri="{FF2B5EF4-FFF2-40B4-BE49-F238E27FC236}">
                    <a16:creationId xmlns:a16="http://schemas.microsoft.com/office/drawing/2014/main" id="{A6A5DC67-6615-B40E-3D2B-AA429266578D}"/>
                  </a:ext>
                </a:extLst>
              </p14:cNvPr>
              <p14:cNvContentPartPr/>
              <p14:nvPr/>
            </p14:nvContentPartPr>
            <p14:xfrm>
              <a:off x="5654111" y="3372049"/>
              <a:ext cx="39960" cy="153720"/>
            </p14:xfrm>
          </p:contentPart>
        </mc:Choice>
        <mc:Fallback xmlns="">
          <p:pic>
            <p:nvPicPr>
              <p:cNvPr id="2005" name="Ink 2004">
                <a:extLst>
                  <a:ext uri="{FF2B5EF4-FFF2-40B4-BE49-F238E27FC236}">
                    <a16:creationId xmlns:a16="http://schemas.microsoft.com/office/drawing/2014/main" id="{A6A5DC67-6615-B40E-3D2B-AA429266578D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5635947" y="3336049"/>
                <a:ext cx="75924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2006" name="Ink 2005">
                <a:extLst>
                  <a:ext uri="{FF2B5EF4-FFF2-40B4-BE49-F238E27FC236}">
                    <a16:creationId xmlns:a16="http://schemas.microsoft.com/office/drawing/2014/main" id="{F7E6780E-05E4-D4B8-D05B-3605510A0807}"/>
                  </a:ext>
                </a:extLst>
              </p14:cNvPr>
              <p14:cNvContentPartPr/>
              <p14:nvPr/>
            </p14:nvContentPartPr>
            <p14:xfrm>
              <a:off x="5659871" y="3391489"/>
              <a:ext cx="22320" cy="108720"/>
            </p14:xfrm>
          </p:contentPart>
        </mc:Choice>
        <mc:Fallback xmlns="">
          <p:pic>
            <p:nvPicPr>
              <p:cNvPr id="2006" name="Ink 2005">
                <a:extLst>
                  <a:ext uri="{FF2B5EF4-FFF2-40B4-BE49-F238E27FC236}">
                    <a16:creationId xmlns:a16="http://schemas.microsoft.com/office/drawing/2014/main" id="{F7E6780E-05E4-D4B8-D05B-3605510A0807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5641871" y="3355489"/>
                <a:ext cx="57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2007" name="Ink 2006">
                <a:extLst>
                  <a:ext uri="{FF2B5EF4-FFF2-40B4-BE49-F238E27FC236}">
                    <a16:creationId xmlns:a16="http://schemas.microsoft.com/office/drawing/2014/main" id="{E29062B1-8465-9808-8781-3281297087EC}"/>
                  </a:ext>
                </a:extLst>
              </p14:cNvPr>
              <p14:cNvContentPartPr/>
              <p14:nvPr/>
            </p14:nvContentPartPr>
            <p14:xfrm>
              <a:off x="5632511" y="3520369"/>
              <a:ext cx="64800" cy="1800"/>
            </p14:xfrm>
          </p:contentPart>
        </mc:Choice>
        <mc:Fallback xmlns="">
          <p:pic>
            <p:nvPicPr>
              <p:cNvPr id="2007" name="Ink 2006">
                <a:extLst>
                  <a:ext uri="{FF2B5EF4-FFF2-40B4-BE49-F238E27FC236}">
                    <a16:creationId xmlns:a16="http://schemas.microsoft.com/office/drawing/2014/main" id="{E29062B1-8465-9808-8781-3281297087EC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5614511" y="3484369"/>
                <a:ext cx="100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2009" name="Ink 2008">
                <a:extLst>
                  <a:ext uri="{FF2B5EF4-FFF2-40B4-BE49-F238E27FC236}">
                    <a16:creationId xmlns:a16="http://schemas.microsoft.com/office/drawing/2014/main" id="{0B7A52A3-DF4E-F193-113B-D73A6C26F328}"/>
                  </a:ext>
                </a:extLst>
              </p14:cNvPr>
              <p14:cNvContentPartPr/>
              <p14:nvPr/>
            </p14:nvContentPartPr>
            <p14:xfrm>
              <a:off x="5528831" y="3493729"/>
              <a:ext cx="129240" cy="167400"/>
            </p14:xfrm>
          </p:contentPart>
        </mc:Choice>
        <mc:Fallback xmlns="">
          <p:pic>
            <p:nvPicPr>
              <p:cNvPr id="2009" name="Ink 2008">
                <a:extLst>
                  <a:ext uri="{FF2B5EF4-FFF2-40B4-BE49-F238E27FC236}">
                    <a16:creationId xmlns:a16="http://schemas.microsoft.com/office/drawing/2014/main" id="{0B7A52A3-DF4E-F193-113B-D73A6C26F328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5510831" y="3457729"/>
                <a:ext cx="1648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2010" name="Ink 2009">
                <a:extLst>
                  <a:ext uri="{FF2B5EF4-FFF2-40B4-BE49-F238E27FC236}">
                    <a16:creationId xmlns:a16="http://schemas.microsoft.com/office/drawing/2014/main" id="{DC402E8A-756F-A84D-666F-6EB2E59D73F5}"/>
                  </a:ext>
                </a:extLst>
              </p14:cNvPr>
              <p14:cNvContentPartPr/>
              <p14:nvPr/>
            </p14:nvContentPartPr>
            <p14:xfrm>
              <a:off x="5502551" y="3257569"/>
              <a:ext cx="108720" cy="294120"/>
            </p14:xfrm>
          </p:contentPart>
        </mc:Choice>
        <mc:Fallback xmlns="">
          <p:pic>
            <p:nvPicPr>
              <p:cNvPr id="2010" name="Ink 2009">
                <a:extLst>
                  <a:ext uri="{FF2B5EF4-FFF2-40B4-BE49-F238E27FC236}">
                    <a16:creationId xmlns:a16="http://schemas.microsoft.com/office/drawing/2014/main" id="{DC402E8A-756F-A84D-666F-6EB2E59D73F5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5484551" y="3221569"/>
                <a:ext cx="1443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2011" name="Ink 2010">
                <a:extLst>
                  <a:ext uri="{FF2B5EF4-FFF2-40B4-BE49-F238E27FC236}">
                    <a16:creationId xmlns:a16="http://schemas.microsoft.com/office/drawing/2014/main" id="{614FC65F-662D-289E-CDD3-252E997CDEE7}"/>
                  </a:ext>
                </a:extLst>
              </p14:cNvPr>
              <p14:cNvContentPartPr/>
              <p14:nvPr/>
            </p14:nvContentPartPr>
            <p14:xfrm>
              <a:off x="5376911" y="2981449"/>
              <a:ext cx="117720" cy="247680"/>
            </p14:xfrm>
          </p:contentPart>
        </mc:Choice>
        <mc:Fallback xmlns="">
          <p:pic>
            <p:nvPicPr>
              <p:cNvPr id="2011" name="Ink 2010">
                <a:extLst>
                  <a:ext uri="{FF2B5EF4-FFF2-40B4-BE49-F238E27FC236}">
                    <a16:creationId xmlns:a16="http://schemas.microsoft.com/office/drawing/2014/main" id="{614FC65F-662D-289E-CDD3-252E997CDEE7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5358911" y="2945449"/>
                <a:ext cx="153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2016" name="Ink 2015">
                <a:extLst>
                  <a:ext uri="{FF2B5EF4-FFF2-40B4-BE49-F238E27FC236}">
                    <a16:creationId xmlns:a16="http://schemas.microsoft.com/office/drawing/2014/main" id="{2B5DC11E-EAD0-2FB8-D077-0787672A6009}"/>
                  </a:ext>
                </a:extLst>
              </p14:cNvPr>
              <p14:cNvContentPartPr/>
              <p14:nvPr/>
            </p14:nvContentPartPr>
            <p14:xfrm>
              <a:off x="5376911" y="3199249"/>
              <a:ext cx="138960" cy="80640"/>
            </p14:xfrm>
          </p:contentPart>
        </mc:Choice>
        <mc:Fallback xmlns="">
          <p:pic>
            <p:nvPicPr>
              <p:cNvPr id="2016" name="Ink 2015">
                <a:extLst>
                  <a:ext uri="{FF2B5EF4-FFF2-40B4-BE49-F238E27FC236}">
                    <a16:creationId xmlns:a16="http://schemas.microsoft.com/office/drawing/2014/main" id="{2B5DC11E-EAD0-2FB8-D077-0787672A6009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5358911" y="3163249"/>
                <a:ext cx="174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2017" name="Ink 2016">
                <a:extLst>
                  <a:ext uri="{FF2B5EF4-FFF2-40B4-BE49-F238E27FC236}">
                    <a16:creationId xmlns:a16="http://schemas.microsoft.com/office/drawing/2014/main" id="{F6C3D30A-C2C3-AD88-2784-4424A8CACC48}"/>
                  </a:ext>
                </a:extLst>
              </p14:cNvPr>
              <p14:cNvContentPartPr/>
              <p14:nvPr/>
            </p14:nvContentPartPr>
            <p14:xfrm>
              <a:off x="4880471" y="3497329"/>
              <a:ext cx="360" cy="360"/>
            </p14:xfrm>
          </p:contentPart>
        </mc:Choice>
        <mc:Fallback xmlns="">
          <p:pic>
            <p:nvPicPr>
              <p:cNvPr id="2017" name="Ink 2016">
                <a:extLst>
                  <a:ext uri="{FF2B5EF4-FFF2-40B4-BE49-F238E27FC236}">
                    <a16:creationId xmlns:a16="http://schemas.microsoft.com/office/drawing/2014/main" id="{F6C3D30A-C2C3-AD88-2784-4424A8CACC4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862471" y="34613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2018" name="Ink 2017">
                <a:extLst>
                  <a:ext uri="{FF2B5EF4-FFF2-40B4-BE49-F238E27FC236}">
                    <a16:creationId xmlns:a16="http://schemas.microsoft.com/office/drawing/2014/main" id="{7516A0D4-A391-E91F-FEBE-0129B7688F0F}"/>
                  </a:ext>
                </a:extLst>
              </p14:cNvPr>
              <p14:cNvContentPartPr/>
              <p14:nvPr/>
            </p14:nvContentPartPr>
            <p14:xfrm>
              <a:off x="4892351" y="3438649"/>
              <a:ext cx="360" cy="360"/>
            </p14:xfrm>
          </p:contentPart>
        </mc:Choice>
        <mc:Fallback xmlns="">
          <p:pic>
            <p:nvPicPr>
              <p:cNvPr id="2018" name="Ink 2017">
                <a:extLst>
                  <a:ext uri="{FF2B5EF4-FFF2-40B4-BE49-F238E27FC236}">
                    <a16:creationId xmlns:a16="http://schemas.microsoft.com/office/drawing/2014/main" id="{7516A0D4-A391-E91F-FEBE-0129B7688F0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874351" y="34026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2019" name="Ink 2018">
                <a:extLst>
                  <a:ext uri="{FF2B5EF4-FFF2-40B4-BE49-F238E27FC236}">
                    <a16:creationId xmlns:a16="http://schemas.microsoft.com/office/drawing/2014/main" id="{3E24501A-C37A-FDC9-7A73-73C61FA7AA62}"/>
                  </a:ext>
                </a:extLst>
              </p14:cNvPr>
              <p14:cNvContentPartPr/>
              <p14:nvPr/>
            </p14:nvContentPartPr>
            <p14:xfrm>
              <a:off x="4911791" y="2934649"/>
              <a:ext cx="289800" cy="461160"/>
            </p14:xfrm>
          </p:contentPart>
        </mc:Choice>
        <mc:Fallback xmlns="">
          <p:pic>
            <p:nvPicPr>
              <p:cNvPr id="2019" name="Ink 2018">
                <a:extLst>
                  <a:ext uri="{FF2B5EF4-FFF2-40B4-BE49-F238E27FC236}">
                    <a16:creationId xmlns:a16="http://schemas.microsoft.com/office/drawing/2014/main" id="{3E24501A-C37A-FDC9-7A73-73C61FA7AA62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4893813" y="2898649"/>
                <a:ext cx="325396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2020" name="Ink 2019">
                <a:extLst>
                  <a:ext uri="{FF2B5EF4-FFF2-40B4-BE49-F238E27FC236}">
                    <a16:creationId xmlns:a16="http://schemas.microsoft.com/office/drawing/2014/main" id="{388942FF-2048-8C55-4862-A3B16E9339F1}"/>
                  </a:ext>
                </a:extLst>
              </p14:cNvPr>
              <p14:cNvContentPartPr/>
              <p14:nvPr/>
            </p14:nvContentPartPr>
            <p14:xfrm>
              <a:off x="5173511" y="2875969"/>
              <a:ext cx="360" cy="360"/>
            </p14:xfrm>
          </p:contentPart>
        </mc:Choice>
        <mc:Fallback xmlns="">
          <p:pic>
            <p:nvPicPr>
              <p:cNvPr id="2020" name="Ink 2019">
                <a:extLst>
                  <a:ext uri="{FF2B5EF4-FFF2-40B4-BE49-F238E27FC236}">
                    <a16:creationId xmlns:a16="http://schemas.microsoft.com/office/drawing/2014/main" id="{388942FF-2048-8C55-4862-A3B16E9339F1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155511" y="28399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2021" name="Ink 2020">
                <a:extLst>
                  <a:ext uri="{FF2B5EF4-FFF2-40B4-BE49-F238E27FC236}">
                    <a16:creationId xmlns:a16="http://schemas.microsoft.com/office/drawing/2014/main" id="{F1CCE8BF-07FB-172A-FEB4-324BF401F2AE}"/>
                  </a:ext>
                </a:extLst>
              </p14:cNvPr>
              <p14:cNvContentPartPr/>
              <p14:nvPr/>
            </p14:nvContentPartPr>
            <p14:xfrm>
              <a:off x="5176751" y="2864089"/>
              <a:ext cx="16200" cy="74160"/>
            </p14:xfrm>
          </p:contentPart>
        </mc:Choice>
        <mc:Fallback xmlns="">
          <p:pic>
            <p:nvPicPr>
              <p:cNvPr id="2021" name="Ink 2020">
                <a:extLst>
                  <a:ext uri="{FF2B5EF4-FFF2-40B4-BE49-F238E27FC236}">
                    <a16:creationId xmlns:a16="http://schemas.microsoft.com/office/drawing/2014/main" id="{F1CCE8BF-07FB-172A-FEB4-324BF401F2AE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158751" y="2828263"/>
                <a:ext cx="51840" cy="145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2022" name="Ink 2021">
                <a:extLst>
                  <a:ext uri="{FF2B5EF4-FFF2-40B4-BE49-F238E27FC236}">
                    <a16:creationId xmlns:a16="http://schemas.microsoft.com/office/drawing/2014/main" id="{5F43326A-ED2C-E505-32A6-ED4213E9EF9E}"/>
                  </a:ext>
                </a:extLst>
              </p14:cNvPr>
              <p14:cNvContentPartPr/>
              <p14:nvPr/>
            </p14:nvContentPartPr>
            <p14:xfrm>
              <a:off x="5162351" y="2832769"/>
              <a:ext cx="70920" cy="243000"/>
            </p14:xfrm>
          </p:contentPart>
        </mc:Choice>
        <mc:Fallback xmlns="">
          <p:pic>
            <p:nvPicPr>
              <p:cNvPr id="2022" name="Ink 2021">
                <a:extLst>
                  <a:ext uri="{FF2B5EF4-FFF2-40B4-BE49-F238E27FC236}">
                    <a16:creationId xmlns:a16="http://schemas.microsoft.com/office/drawing/2014/main" id="{5F43326A-ED2C-E505-32A6-ED4213E9EF9E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5144351" y="2796769"/>
                <a:ext cx="1065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2023" name="Ink 2022">
                <a:extLst>
                  <a:ext uri="{FF2B5EF4-FFF2-40B4-BE49-F238E27FC236}">
                    <a16:creationId xmlns:a16="http://schemas.microsoft.com/office/drawing/2014/main" id="{57B00796-6733-2E91-0D0F-441F0BBDD8D8}"/>
                  </a:ext>
                </a:extLst>
              </p14:cNvPr>
              <p14:cNvContentPartPr/>
              <p14:nvPr/>
            </p14:nvContentPartPr>
            <p14:xfrm>
              <a:off x="5161631" y="2806489"/>
              <a:ext cx="258840" cy="283680"/>
            </p14:xfrm>
          </p:contentPart>
        </mc:Choice>
        <mc:Fallback xmlns="">
          <p:pic>
            <p:nvPicPr>
              <p:cNvPr id="2023" name="Ink 2022">
                <a:extLst>
                  <a:ext uri="{FF2B5EF4-FFF2-40B4-BE49-F238E27FC236}">
                    <a16:creationId xmlns:a16="http://schemas.microsoft.com/office/drawing/2014/main" id="{57B00796-6733-2E91-0D0F-441F0BBDD8D8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143631" y="2770489"/>
                <a:ext cx="2944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2024" name="Ink 2023">
                <a:extLst>
                  <a:ext uri="{FF2B5EF4-FFF2-40B4-BE49-F238E27FC236}">
                    <a16:creationId xmlns:a16="http://schemas.microsoft.com/office/drawing/2014/main" id="{C01DA8BC-0FA7-A73A-86A4-15D5B70D12ED}"/>
                  </a:ext>
                </a:extLst>
              </p14:cNvPr>
              <p14:cNvContentPartPr/>
              <p14:nvPr/>
            </p14:nvContentPartPr>
            <p14:xfrm>
              <a:off x="5376911" y="2801449"/>
              <a:ext cx="360" cy="360"/>
            </p14:xfrm>
          </p:contentPart>
        </mc:Choice>
        <mc:Fallback xmlns="">
          <p:pic>
            <p:nvPicPr>
              <p:cNvPr id="2024" name="Ink 2023">
                <a:extLst>
                  <a:ext uri="{FF2B5EF4-FFF2-40B4-BE49-F238E27FC236}">
                    <a16:creationId xmlns:a16="http://schemas.microsoft.com/office/drawing/2014/main" id="{C01DA8BC-0FA7-A73A-86A4-15D5B70D12ED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58911" y="27654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2025" name="Ink 2024">
                <a:extLst>
                  <a:ext uri="{FF2B5EF4-FFF2-40B4-BE49-F238E27FC236}">
                    <a16:creationId xmlns:a16="http://schemas.microsoft.com/office/drawing/2014/main" id="{5A864E16-13D6-68A8-B4AC-A0689214CD2C}"/>
                  </a:ext>
                </a:extLst>
              </p14:cNvPr>
              <p14:cNvContentPartPr/>
              <p14:nvPr/>
            </p14:nvContentPartPr>
            <p14:xfrm>
              <a:off x="5428751" y="2637649"/>
              <a:ext cx="19080" cy="125280"/>
            </p14:xfrm>
          </p:contentPart>
        </mc:Choice>
        <mc:Fallback xmlns="">
          <p:pic>
            <p:nvPicPr>
              <p:cNvPr id="2025" name="Ink 2024">
                <a:extLst>
                  <a:ext uri="{FF2B5EF4-FFF2-40B4-BE49-F238E27FC236}">
                    <a16:creationId xmlns:a16="http://schemas.microsoft.com/office/drawing/2014/main" id="{5A864E16-13D6-68A8-B4AC-A0689214CD2C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5410405" y="2601649"/>
                <a:ext cx="55405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2026" name="Ink 2025">
                <a:extLst>
                  <a:ext uri="{FF2B5EF4-FFF2-40B4-BE49-F238E27FC236}">
                    <a16:creationId xmlns:a16="http://schemas.microsoft.com/office/drawing/2014/main" id="{57D248A3-D93E-F9C0-1275-4F71F3A4FA74}"/>
                  </a:ext>
                </a:extLst>
              </p14:cNvPr>
              <p14:cNvContentPartPr/>
              <p14:nvPr/>
            </p14:nvContentPartPr>
            <p14:xfrm>
              <a:off x="5414351" y="2616409"/>
              <a:ext cx="1800" cy="1800"/>
            </p14:xfrm>
          </p:contentPart>
        </mc:Choice>
        <mc:Fallback xmlns="">
          <p:pic>
            <p:nvPicPr>
              <p:cNvPr id="2026" name="Ink 2025">
                <a:extLst>
                  <a:ext uri="{FF2B5EF4-FFF2-40B4-BE49-F238E27FC236}">
                    <a16:creationId xmlns:a16="http://schemas.microsoft.com/office/drawing/2014/main" id="{57D248A3-D93E-F9C0-1275-4F71F3A4FA74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5396351" y="2586409"/>
                <a:ext cx="37440" cy="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2027" name="Ink 2026">
                <a:extLst>
                  <a:ext uri="{FF2B5EF4-FFF2-40B4-BE49-F238E27FC236}">
                    <a16:creationId xmlns:a16="http://schemas.microsoft.com/office/drawing/2014/main" id="{9F0328DD-6CF9-8EF0-291E-548233509A2B}"/>
                  </a:ext>
                </a:extLst>
              </p14:cNvPr>
              <p14:cNvContentPartPr/>
              <p14:nvPr/>
            </p14:nvContentPartPr>
            <p14:xfrm>
              <a:off x="5403911" y="2617849"/>
              <a:ext cx="72000" cy="199080"/>
            </p14:xfrm>
          </p:contentPart>
        </mc:Choice>
        <mc:Fallback xmlns="">
          <p:pic>
            <p:nvPicPr>
              <p:cNvPr id="2027" name="Ink 2026">
                <a:extLst>
                  <a:ext uri="{FF2B5EF4-FFF2-40B4-BE49-F238E27FC236}">
                    <a16:creationId xmlns:a16="http://schemas.microsoft.com/office/drawing/2014/main" id="{9F0328DD-6CF9-8EF0-291E-548233509A2B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5385911" y="2581849"/>
                <a:ext cx="107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2028" name="Ink 2027">
                <a:extLst>
                  <a:ext uri="{FF2B5EF4-FFF2-40B4-BE49-F238E27FC236}">
                    <a16:creationId xmlns:a16="http://schemas.microsoft.com/office/drawing/2014/main" id="{6731EEF3-BBB7-97A0-EE73-0441F3E9481F}"/>
                  </a:ext>
                </a:extLst>
              </p14:cNvPr>
              <p14:cNvContentPartPr/>
              <p14:nvPr/>
            </p14:nvContentPartPr>
            <p14:xfrm>
              <a:off x="5380871" y="2627929"/>
              <a:ext cx="78480" cy="52200"/>
            </p14:xfrm>
          </p:contentPart>
        </mc:Choice>
        <mc:Fallback xmlns="">
          <p:pic>
            <p:nvPicPr>
              <p:cNvPr id="2028" name="Ink 2027">
                <a:extLst>
                  <a:ext uri="{FF2B5EF4-FFF2-40B4-BE49-F238E27FC236}">
                    <a16:creationId xmlns:a16="http://schemas.microsoft.com/office/drawing/2014/main" id="{6731EEF3-BBB7-97A0-EE73-0441F3E9481F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5362871" y="2591929"/>
                <a:ext cx="114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2029" name="Ink 2028">
                <a:extLst>
                  <a:ext uri="{FF2B5EF4-FFF2-40B4-BE49-F238E27FC236}">
                    <a16:creationId xmlns:a16="http://schemas.microsoft.com/office/drawing/2014/main" id="{7049A67F-4636-0200-0CE2-2C86ED51FD93}"/>
                  </a:ext>
                </a:extLst>
              </p14:cNvPr>
              <p14:cNvContentPartPr/>
              <p14:nvPr/>
            </p14:nvContentPartPr>
            <p14:xfrm>
              <a:off x="5694791" y="2750689"/>
              <a:ext cx="16560" cy="49680"/>
            </p14:xfrm>
          </p:contentPart>
        </mc:Choice>
        <mc:Fallback xmlns="">
          <p:pic>
            <p:nvPicPr>
              <p:cNvPr id="2029" name="Ink 2028">
                <a:extLst>
                  <a:ext uri="{FF2B5EF4-FFF2-40B4-BE49-F238E27FC236}">
                    <a16:creationId xmlns:a16="http://schemas.microsoft.com/office/drawing/2014/main" id="{7049A67F-4636-0200-0CE2-2C86ED51FD93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5676791" y="2714689"/>
                <a:ext cx="52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2030" name="Ink 2029">
                <a:extLst>
                  <a:ext uri="{FF2B5EF4-FFF2-40B4-BE49-F238E27FC236}">
                    <a16:creationId xmlns:a16="http://schemas.microsoft.com/office/drawing/2014/main" id="{51CD2C73-7762-70CF-690F-AF36CCFFCFD5}"/>
                  </a:ext>
                </a:extLst>
              </p14:cNvPr>
              <p14:cNvContentPartPr/>
              <p14:nvPr/>
            </p14:nvContentPartPr>
            <p14:xfrm>
              <a:off x="5581751" y="2770129"/>
              <a:ext cx="53280" cy="367200"/>
            </p14:xfrm>
          </p:contentPart>
        </mc:Choice>
        <mc:Fallback xmlns="">
          <p:pic>
            <p:nvPicPr>
              <p:cNvPr id="2030" name="Ink 2029">
                <a:extLst>
                  <a:ext uri="{FF2B5EF4-FFF2-40B4-BE49-F238E27FC236}">
                    <a16:creationId xmlns:a16="http://schemas.microsoft.com/office/drawing/2014/main" id="{51CD2C73-7762-70CF-690F-AF36CCFFCFD5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5563629" y="2734129"/>
                <a:ext cx="89162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2031" name="Ink 2030">
                <a:extLst>
                  <a:ext uri="{FF2B5EF4-FFF2-40B4-BE49-F238E27FC236}">
                    <a16:creationId xmlns:a16="http://schemas.microsoft.com/office/drawing/2014/main" id="{1F83CE15-131C-EB37-271B-2B7E000CBDA8}"/>
                  </a:ext>
                </a:extLst>
              </p14:cNvPr>
              <p14:cNvContentPartPr/>
              <p14:nvPr/>
            </p14:nvContentPartPr>
            <p14:xfrm>
              <a:off x="5204831" y="3524329"/>
              <a:ext cx="360" cy="101520"/>
            </p14:xfrm>
          </p:contentPart>
        </mc:Choice>
        <mc:Fallback xmlns="">
          <p:pic>
            <p:nvPicPr>
              <p:cNvPr id="2031" name="Ink 2030">
                <a:extLst>
                  <a:ext uri="{FF2B5EF4-FFF2-40B4-BE49-F238E27FC236}">
                    <a16:creationId xmlns:a16="http://schemas.microsoft.com/office/drawing/2014/main" id="{1F83CE15-131C-EB37-271B-2B7E000CBDA8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5186831" y="3488329"/>
                <a:ext cx="36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2032" name="Ink 2031">
                <a:extLst>
                  <a:ext uri="{FF2B5EF4-FFF2-40B4-BE49-F238E27FC236}">
                    <a16:creationId xmlns:a16="http://schemas.microsoft.com/office/drawing/2014/main" id="{F9BEF01D-632B-59F2-3FF7-ADD761A1D2F2}"/>
                  </a:ext>
                </a:extLst>
              </p14:cNvPr>
              <p14:cNvContentPartPr/>
              <p14:nvPr/>
            </p14:nvContentPartPr>
            <p14:xfrm>
              <a:off x="5167031" y="3633769"/>
              <a:ext cx="23040" cy="147960"/>
            </p14:xfrm>
          </p:contentPart>
        </mc:Choice>
        <mc:Fallback xmlns="">
          <p:pic>
            <p:nvPicPr>
              <p:cNvPr id="2032" name="Ink 2031">
                <a:extLst>
                  <a:ext uri="{FF2B5EF4-FFF2-40B4-BE49-F238E27FC236}">
                    <a16:creationId xmlns:a16="http://schemas.microsoft.com/office/drawing/2014/main" id="{F9BEF01D-632B-59F2-3FF7-ADD761A1D2F2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5149308" y="3597769"/>
                <a:ext cx="58132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2034" name="Ink 2033">
                <a:extLst>
                  <a:ext uri="{FF2B5EF4-FFF2-40B4-BE49-F238E27FC236}">
                    <a16:creationId xmlns:a16="http://schemas.microsoft.com/office/drawing/2014/main" id="{47E25A8F-F4F2-D30C-3BE4-88249278793A}"/>
                  </a:ext>
                </a:extLst>
              </p14:cNvPr>
              <p14:cNvContentPartPr/>
              <p14:nvPr/>
            </p14:nvContentPartPr>
            <p14:xfrm>
              <a:off x="5106948" y="3727171"/>
              <a:ext cx="15840" cy="191880"/>
            </p14:xfrm>
          </p:contentPart>
        </mc:Choice>
        <mc:Fallback xmlns="">
          <p:pic>
            <p:nvPicPr>
              <p:cNvPr id="2034" name="Ink 2033">
                <a:extLst>
                  <a:ext uri="{FF2B5EF4-FFF2-40B4-BE49-F238E27FC236}">
                    <a16:creationId xmlns:a16="http://schemas.microsoft.com/office/drawing/2014/main" id="{47E25A8F-F4F2-D30C-3BE4-88249278793A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5088948" y="3691171"/>
                <a:ext cx="51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2035" name="Ink 2034">
                <a:extLst>
                  <a:ext uri="{FF2B5EF4-FFF2-40B4-BE49-F238E27FC236}">
                    <a16:creationId xmlns:a16="http://schemas.microsoft.com/office/drawing/2014/main" id="{84F9D19C-EC18-5E30-38F5-5EE48E11A1CC}"/>
                  </a:ext>
                </a:extLst>
              </p14:cNvPr>
              <p14:cNvContentPartPr/>
              <p14:nvPr/>
            </p14:nvContentPartPr>
            <p14:xfrm>
              <a:off x="5093591" y="3817369"/>
              <a:ext cx="6480" cy="100440"/>
            </p14:xfrm>
          </p:contentPart>
        </mc:Choice>
        <mc:Fallback xmlns="">
          <p:pic>
            <p:nvPicPr>
              <p:cNvPr id="2035" name="Ink 2034">
                <a:extLst>
                  <a:ext uri="{FF2B5EF4-FFF2-40B4-BE49-F238E27FC236}">
                    <a16:creationId xmlns:a16="http://schemas.microsoft.com/office/drawing/2014/main" id="{84F9D19C-EC18-5E30-38F5-5EE48E11A1CC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5075591" y="3781369"/>
                <a:ext cx="421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2037" name="Ink 2036">
                <a:extLst>
                  <a:ext uri="{FF2B5EF4-FFF2-40B4-BE49-F238E27FC236}">
                    <a16:creationId xmlns:a16="http://schemas.microsoft.com/office/drawing/2014/main" id="{B337D4A5-AFB1-C244-3615-B6B7DE4B80A8}"/>
                  </a:ext>
                </a:extLst>
              </p14:cNvPr>
              <p14:cNvContentPartPr/>
              <p14:nvPr/>
            </p14:nvContentPartPr>
            <p14:xfrm>
              <a:off x="5099351" y="3774529"/>
              <a:ext cx="8280" cy="211320"/>
            </p14:xfrm>
          </p:contentPart>
        </mc:Choice>
        <mc:Fallback xmlns="">
          <p:pic>
            <p:nvPicPr>
              <p:cNvPr id="2037" name="Ink 2036">
                <a:extLst>
                  <a:ext uri="{FF2B5EF4-FFF2-40B4-BE49-F238E27FC236}">
                    <a16:creationId xmlns:a16="http://schemas.microsoft.com/office/drawing/2014/main" id="{B337D4A5-AFB1-C244-3615-B6B7DE4B80A8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5081351" y="3738529"/>
                <a:ext cx="43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2038" name="Ink 2037">
                <a:extLst>
                  <a:ext uri="{FF2B5EF4-FFF2-40B4-BE49-F238E27FC236}">
                    <a16:creationId xmlns:a16="http://schemas.microsoft.com/office/drawing/2014/main" id="{E312EF1A-EA04-EB76-C96B-8D40306BDA91}"/>
                  </a:ext>
                </a:extLst>
              </p14:cNvPr>
              <p14:cNvContentPartPr/>
              <p14:nvPr/>
            </p14:nvContentPartPr>
            <p14:xfrm>
              <a:off x="4981991" y="3856609"/>
              <a:ext cx="360" cy="1800"/>
            </p14:xfrm>
          </p:contentPart>
        </mc:Choice>
        <mc:Fallback xmlns="">
          <p:pic>
            <p:nvPicPr>
              <p:cNvPr id="2038" name="Ink 2037">
                <a:extLst>
                  <a:ext uri="{FF2B5EF4-FFF2-40B4-BE49-F238E27FC236}">
                    <a16:creationId xmlns:a16="http://schemas.microsoft.com/office/drawing/2014/main" id="{E312EF1A-EA04-EB76-C96B-8D40306BDA91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963991" y="3820609"/>
                <a:ext cx="36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2039" name="Ink 2038">
                <a:extLst>
                  <a:ext uri="{FF2B5EF4-FFF2-40B4-BE49-F238E27FC236}">
                    <a16:creationId xmlns:a16="http://schemas.microsoft.com/office/drawing/2014/main" id="{2EED6E1D-4E7F-F6F4-7F1A-C5C80A088353}"/>
                  </a:ext>
                </a:extLst>
              </p14:cNvPr>
              <p14:cNvContentPartPr/>
              <p14:nvPr/>
            </p14:nvContentPartPr>
            <p14:xfrm>
              <a:off x="5176391" y="3821329"/>
              <a:ext cx="15840" cy="67680"/>
            </p14:xfrm>
          </p:contentPart>
        </mc:Choice>
        <mc:Fallback xmlns="">
          <p:pic>
            <p:nvPicPr>
              <p:cNvPr id="2039" name="Ink 2038">
                <a:extLst>
                  <a:ext uri="{FF2B5EF4-FFF2-40B4-BE49-F238E27FC236}">
                    <a16:creationId xmlns:a16="http://schemas.microsoft.com/office/drawing/2014/main" id="{2EED6E1D-4E7F-F6F4-7F1A-C5C80A088353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5158791" y="3785329"/>
                <a:ext cx="50688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2041" name="Ink 2040">
                <a:extLst>
                  <a:ext uri="{FF2B5EF4-FFF2-40B4-BE49-F238E27FC236}">
                    <a16:creationId xmlns:a16="http://schemas.microsoft.com/office/drawing/2014/main" id="{E889AF72-9CD4-457A-1EDC-F770337838EB}"/>
                  </a:ext>
                </a:extLst>
              </p14:cNvPr>
              <p14:cNvContentPartPr/>
              <p14:nvPr/>
            </p14:nvContentPartPr>
            <p14:xfrm>
              <a:off x="5286911" y="3593809"/>
              <a:ext cx="49680" cy="247320"/>
            </p14:xfrm>
          </p:contentPart>
        </mc:Choice>
        <mc:Fallback xmlns="">
          <p:pic>
            <p:nvPicPr>
              <p:cNvPr id="2041" name="Ink 2040">
                <a:extLst>
                  <a:ext uri="{FF2B5EF4-FFF2-40B4-BE49-F238E27FC236}">
                    <a16:creationId xmlns:a16="http://schemas.microsoft.com/office/drawing/2014/main" id="{E889AF72-9CD4-457A-1EDC-F770337838EB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5269040" y="3557809"/>
                <a:ext cx="8506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2042" name="Ink 2041">
                <a:extLst>
                  <a:ext uri="{FF2B5EF4-FFF2-40B4-BE49-F238E27FC236}">
                    <a16:creationId xmlns:a16="http://schemas.microsoft.com/office/drawing/2014/main" id="{95FAB70B-3879-ABBD-61D2-F5A2054E2312}"/>
                  </a:ext>
                </a:extLst>
              </p14:cNvPr>
              <p14:cNvContentPartPr/>
              <p14:nvPr/>
            </p14:nvContentPartPr>
            <p14:xfrm>
              <a:off x="5357111" y="3583009"/>
              <a:ext cx="360" cy="360"/>
            </p14:xfrm>
          </p:contentPart>
        </mc:Choice>
        <mc:Fallback xmlns="">
          <p:pic>
            <p:nvPicPr>
              <p:cNvPr id="2042" name="Ink 2041">
                <a:extLst>
                  <a:ext uri="{FF2B5EF4-FFF2-40B4-BE49-F238E27FC236}">
                    <a16:creationId xmlns:a16="http://schemas.microsoft.com/office/drawing/2014/main" id="{95FAB70B-3879-ABBD-61D2-F5A2054E231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39111" y="35470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2044" name="Ink 2043">
                <a:extLst>
                  <a:ext uri="{FF2B5EF4-FFF2-40B4-BE49-F238E27FC236}">
                    <a16:creationId xmlns:a16="http://schemas.microsoft.com/office/drawing/2014/main" id="{FF5D99E0-F04A-346F-83A1-795221EDE521}"/>
                  </a:ext>
                </a:extLst>
              </p14:cNvPr>
              <p14:cNvContentPartPr/>
              <p14:nvPr/>
            </p14:nvContentPartPr>
            <p14:xfrm>
              <a:off x="5345591" y="3641689"/>
              <a:ext cx="360" cy="9720"/>
            </p14:xfrm>
          </p:contentPart>
        </mc:Choice>
        <mc:Fallback xmlns="">
          <p:pic>
            <p:nvPicPr>
              <p:cNvPr id="2044" name="Ink 2043">
                <a:extLst>
                  <a:ext uri="{FF2B5EF4-FFF2-40B4-BE49-F238E27FC236}">
                    <a16:creationId xmlns:a16="http://schemas.microsoft.com/office/drawing/2014/main" id="{FF5D99E0-F04A-346F-83A1-795221EDE521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5327591" y="3605689"/>
                <a:ext cx="36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2047" name="Ink 2046">
                <a:extLst>
                  <a:ext uri="{FF2B5EF4-FFF2-40B4-BE49-F238E27FC236}">
                    <a16:creationId xmlns:a16="http://schemas.microsoft.com/office/drawing/2014/main" id="{D0DF83BD-A6F0-0823-B7AD-5CEA37021738}"/>
                  </a:ext>
                </a:extLst>
              </p14:cNvPr>
              <p14:cNvContentPartPr/>
              <p14:nvPr/>
            </p14:nvContentPartPr>
            <p14:xfrm>
              <a:off x="5337671" y="3805849"/>
              <a:ext cx="360" cy="360"/>
            </p14:xfrm>
          </p:contentPart>
        </mc:Choice>
        <mc:Fallback xmlns="">
          <p:pic>
            <p:nvPicPr>
              <p:cNvPr id="2047" name="Ink 2046">
                <a:extLst>
                  <a:ext uri="{FF2B5EF4-FFF2-40B4-BE49-F238E27FC236}">
                    <a16:creationId xmlns:a16="http://schemas.microsoft.com/office/drawing/2014/main" id="{D0DF83BD-A6F0-0823-B7AD-5CEA3702173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19671" y="37698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1609" name="Ink 1608">
                <a:extLst>
                  <a:ext uri="{FF2B5EF4-FFF2-40B4-BE49-F238E27FC236}">
                    <a16:creationId xmlns:a16="http://schemas.microsoft.com/office/drawing/2014/main" id="{5EBCCB99-2E3C-5E53-AA0B-A6132704EAB6}"/>
                  </a:ext>
                </a:extLst>
              </p14:cNvPr>
              <p14:cNvContentPartPr/>
              <p14:nvPr/>
            </p14:nvContentPartPr>
            <p14:xfrm>
              <a:off x="5435231" y="3711889"/>
              <a:ext cx="360" cy="360"/>
            </p14:xfrm>
          </p:contentPart>
        </mc:Choice>
        <mc:Fallback xmlns="">
          <p:pic>
            <p:nvPicPr>
              <p:cNvPr id="1609" name="Ink 1608">
                <a:extLst>
                  <a:ext uri="{FF2B5EF4-FFF2-40B4-BE49-F238E27FC236}">
                    <a16:creationId xmlns:a16="http://schemas.microsoft.com/office/drawing/2014/main" id="{5EBCCB99-2E3C-5E53-AA0B-A6132704EAB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417231" y="36758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1610" name="Ink 1609">
                <a:extLst>
                  <a:ext uri="{FF2B5EF4-FFF2-40B4-BE49-F238E27FC236}">
                    <a16:creationId xmlns:a16="http://schemas.microsoft.com/office/drawing/2014/main" id="{0386C223-0104-586E-F029-6CB5B4E6826B}"/>
                  </a:ext>
                </a:extLst>
              </p14:cNvPr>
              <p14:cNvContentPartPr/>
              <p14:nvPr/>
            </p14:nvContentPartPr>
            <p14:xfrm>
              <a:off x="5409311" y="3684889"/>
              <a:ext cx="10800" cy="360"/>
            </p14:xfrm>
          </p:contentPart>
        </mc:Choice>
        <mc:Fallback xmlns="">
          <p:pic>
            <p:nvPicPr>
              <p:cNvPr id="1610" name="Ink 1609">
                <a:extLst>
                  <a:ext uri="{FF2B5EF4-FFF2-40B4-BE49-F238E27FC236}">
                    <a16:creationId xmlns:a16="http://schemas.microsoft.com/office/drawing/2014/main" id="{0386C223-0104-586E-F029-6CB5B4E6826B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5391892" y="3648889"/>
                <a:ext cx="4529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1613" name="Ink 1612">
                <a:extLst>
                  <a:ext uri="{FF2B5EF4-FFF2-40B4-BE49-F238E27FC236}">
                    <a16:creationId xmlns:a16="http://schemas.microsoft.com/office/drawing/2014/main" id="{751A3154-424F-8C65-9B68-0E6BCBA37B03}"/>
                  </a:ext>
                </a:extLst>
              </p14:cNvPr>
              <p14:cNvContentPartPr/>
              <p14:nvPr/>
            </p14:nvContentPartPr>
            <p14:xfrm>
              <a:off x="5388431" y="3684889"/>
              <a:ext cx="360" cy="360"/>
            </p14:xfrm>
          </p:contentPart>
        </mc:Choice>
        <mc:Fallback xmlns="">
          <p:pic>
            <p:nvPicPr>
              <p:cNvPr id="1613" name="Ink 1612">
                <a:extLst>
                  <a:ext uri="{FF2B5EF4-FFF2-40B4-BE49-F238E27FC236}">
                    <a16:creationId xmlns:a16="http://schemas.microsoft.com/office/drawing/2014/main" id="{751A3154-424F-8C65-9B68-0E6BCBA37B03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70431" y="36488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1624" name="Ink 1623">
                <a:extLst>
                  <a:ext uri="{FF2B5EF4-FFF2-40B4-BE49-F238E27FC236}">
                    <a16:creationId xmlns:a16="http://schemas.microsoft.com/office/drawing/2014/main" id="{6B6B5E34-0CE0-91BD-A514-3E44241FCE51}"/>
                  </a:ext>
                </a:extLst>
              </p14:cNvPr>
              <p14:cNvContentPartPr/>
              <p14:nvPr/>
            </p14:nvContentPartPr>
            <p14:xfrm>
              <a:off x="5204831" y="3684889"/>
              <a:ext cx="40680" cy="2880"/>
            </p14:xfrm>
          </p:contentPart>
        </mc:Choice>
        <mc:Fallback xmlns="">
          <p:pic>
            <p:nvPicPr>
              <p:cNvPr id="1624" name="Ink 1623">
                <a:extLst>
                  <a:ext uri="{FF2B5EF4-FFF2-40B4-BE49-F238E27FC236}">
                    <a16:creationId xmlns:a16="http://schemas.microsoft.com/office/drawing/2014/main" id="{6B6B5E34-0CE0-91BD-A514-3E44241FCE51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5186831" y="3648889"/>
                <a:ext cx="76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1627" name="Ink 1626">
                <a:extLst>
                  <a:ext uri="{FF2B5EF4-FFF2-40B4-BE49-F238E27FC236}">
                    <a16:creationId xmlns:a16="http://schemas.microsoft.com/office/drawing/2014/main" id="{62C9CFE7-22C8-CCAF-768C-080093C7B577}"/>
                  </a:ext>
                </a:extLst>
              </p14:cNvPr>
              <p14:cNvContentPartPr/>
              <p14:nvPr/>
            </p14:nvContentPartPr>
            <p14:xfrm>
              <a:off x="5203751" y="3707929"/>
              <a:ext cx="82080" cy="45000"/>
            </p14:xfrm>
          </p:contentPart>
        </mc:Choice>
        <mc:Fallback xmlns="">
          <p:pic>
            <p:nvPicPr>
              <p:cNvPr id="1627" name="Ink 1626">
                <a:extLst>
                  <a:ext uri="{FF2B5EF4-FFF2-40B4-BE49-F238E27FC236}">
                    <a16:creationId xmlns:a16="http://schemas.microsoft.com/office/drawing/2014/main" id="{62C9CFE7-22C8-CCAF-768C-080093C7B577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5185672" y="3671929"/>
                <a:ext cx="117877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1629" name="Ink 1628">
                <a:extLst>
                  <a:ext uri="{FF2B5EF4-FFF2-40B4-BE49-F238E27FC236}">
                    <a16:creationId xmlns:a16="http://schemas.microsoft.com/office/drawing/2014/main" id="{9C864BA1-F13E-8B0F-483C-1EE4C2DE2C28}"/>
                  </a:ext>
                </a:extLst>
              </p14:cNvPr>
              <p14:cNvContentPartPr/>
              <p14:nvPr/>
            </p14:nvContentPartPr>
            <p14:xfrm>
              <a:off x="5236151" y="3763369"/>
              <a:ext cx="71280" cy="19800"/>
            </p14:xfrm>
          </p:contentPart>
        </mc:Choice>
        <mc:Fallback xmlns="">
          <p:pic>
            <p:nvPicPr>
              <p:cNvPr id="1629" name="Ink 1628">
                <a:extLst>
                  <a:ext uri="{FF2B5EF4-FFF2-40B4-BE49-F238E27FC236}">
                    <a16:creationId xmlns:a16="http://schemas.microsoft.com/office/drawing/2014/main" id="{9C864BA1-F13E-8B0F-483C-1EE4C2DE2C28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5218151" y="3727369"/>
                <a:ext cx="1069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1642" name="Ink 1641">
                <a:extLst>
                  <a:ext uri="{FF2B5EF4-FFF2-40B4-BE49-F238E27FC236}">
                    <a16:creationId xmlns:a16="http://schemas.microsoft.com/office/drawing/2014/main" id="{8BDBFD53-BE82-E1DB-5C62-E66F74DE0162}"/>
                  </a:ext>
                </a:extLst>
              </p14:cNvPr>
              <p14:cNvContentPartPr/>
              <p14:nvPr/>
            </p14:nvContentPartPr>
            <p14:xfrm>
              <a:off x="5341631" y="3751129"/>
              <a:ext cx="1800" cy="360"/>
            </p14:xfrm>
          </p:contentPart>
        </mc:Choice>
        <mc:Fallback xmlns="">
          <p:pic>
            <p:nvPicPr>
              <p:cNvPr id="1642" name="Ink 1641">
                <a:extLst>
                  <a:ext uri="{FF2B5EF4-FFF2-40B4-BE49-F238E27FC236}">
                    <a16:creationId xmlns:a16="http://schemas.microsoft.com/office/drawing/2014/main" id="{8BDBFD53-BE82-E1DB-5C62-E66F74DE0162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326631" y="3715129"/>
                <a:ext cx="315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1645" name="Ink 1644">
                <a:extLst>
                  <a:ext uri="{FF2B5EF4-FFF2-40B4-BE49-F238E27FC236}">
                    <a16:creationId xmlns:a16="http://schemas.microsoft.com/office/drawing/2014/main" id="{837FF8CA-EAC7-ED89-8D2A-9A7B95442AC0}"/>
                  </a:ext>
                </a:extLst>
              </p14:cNvPr>
              <p14:cNvContentPartPr/>
              <p14:nvPr/>
            </p14:nvContentPartPr>
            <p14:xfrm>
              <a:off x="5247671" y="3723769"/>
              <a:ext cx="360" cy="360"/>
            </p14:xfrm>
          </p:contentPart>
        </mc:Choice>
        <mc:Fallback xmlns="">
          <p:pic>
            <p:nvPicPr>
              <p:cNvPr id="1645" name="Ink 1644">
                <a:extLst>
                  <a:ext uri="{FF2B5EF4-FFF2-40B4-BE49-F238E27FC236}">
                    <a16:creationId xmlns:a16="http://schemas.microsoft.com/office/drawing/2014/main" id="{837FF8CA-EAC7-ED89-8D2A-9A7B95442AC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29671" y="36877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1657" name="Ink 1656">
                <a:extLst>
                  <a:ext uri="{FF2B5EF4-FFF2-40B4-BE49-F238E27FC236}">
                    <a16:creationId xmlns:a16="http://schemas.microsoft.com/office/drawing/2014/main" id="{4D936871-21C4-E310-FEAA-554B45E981B7}"/>
                  </a:ext>
                </a:extLst>
              </p14:cNvPr>
              <p14:cNvContentPartPr/>
              <p14:nvPr/>
            </p14:nvContentPartPr>
            <p14:xfrm>
              <a:off x="5259551" y="3719809"/>
              <a:ext cx="19440" cy="11880"/>
            </p14:xfrm>
          </p:contentPart>
        </mc:Choice>
        <mc:Fallback xmlns="">
          <p:pic>
            <p:nvPicPr>
              <p:cNvPr id="1657" name="Ink 1656">
                <a:extLst>
                  <a:ext uri="{FF2B5EF4-FFF2-40B4-BE49-F238E27FC236}">
                    <a16:creationId xmlns:a16="http://schemas.microsoft.com/office/drawing/2014/main" id="{4D936871-21C4-E310-FEAA-554B45E981B7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5241551" y="3682684"/>
                <a:ext cx="55080" cy="85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1659" name="Ink 1658">
                <a:extLst>
                  <a:ext uri="{FF2B5EF4-FFF2-40B4-BE49-F238E27FC236}">
                    <a16:creationId xmlns:a16="http://schemas.microsoft.com/office/drawing/2014/main" id="{26BC018D-B55A-E96E-61B9-9622425D15FE}"/>
                  </a:ext>
                </a:extLst>
              </p14:cNvPr>
              <p14:cNvContentPartPr/>
              <p14:nvPr/>
            </p14:nvContentPartPr>
            <p14:xfrm>
              <a:off x="5423711" y="3704329"/>
              <a:ext cx="360" cy="360"/>
            </p14:xfrm>
          </p:contentPart>
        </mc:Choice>
        <mc:Fallback xmlns="">
          <p:pic>
            <p:nvPicPr>
              <p:cNvPr id="1659" name="Ink 1658">
                <a:extLst>
                  <a:ext uri="{FF2B5EF4-FFF2-40B4-BE49-F238E27FC236}">
                    <a16:creationId xmlns:a16="http://schemas.microsoft.com/office/drawing/2014/main" id="{26BC018D-B55A-E96E-61B9-9622425D15F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405711" y="36683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1660" name="Ink 1659">
                <a:extLst>
                  <a:ext uri="{FF2B5EF4-FFF2-40B4-BE49-F238E27FC236}">
                    <a16:creationId xmlns:a16="http://schemas.microsoft.com/office/drawing/2014/main" id="{92B4F0F4-90D6-A389-CF53-2522256E469A}"/>
                  </a:ext>
                </a:extLst>
              </p14:cNvPr>
              <p14:cNvContentPartPr/>
              <p14:nvPr/>
            </p14:nvContentPartPr>
            <p14:xfrm>
              <a:off x="5298431" y="3837169"/>
              <a:ext cx="54720" cy="23760"/>
            </p14:xfrm>
          </p:contentPart>
        </mc:Choice>
        <mc:Fallback xmlns="">
          <p:pic>
            <p:nvPicPr>
              <p:cNvPr id="1660" name="Ink 1659">
                <a:extLst>
                  <a:ext uri="{FF2B5EF4-FFF2-40B4-BE49-F238E27FC236}">
                    <a16:creationId xmlns:a16="http://schemas.microsoft.com/office/drawing/2014/main" id="{92B4F0F4-90D6-A389-CF53-2522256E469A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5280431" y="3801169"/>
                <a:ext cx="90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1667" name="Ink 1666">
                <a:extLst>
                  <a:ext uri="{FF2B5EF4-FFF2-40B4-BE49-F238E27FC236}">
                    <a16:creationId xmlns:a16="http://schemas.microsoft.com/office/drawing/2014/main" id="{1B12E54C-5ABE-51B1-0920-E9060C0715C6}"/>
                  </a:ext>
                </a:extLst>
              </p14:cNvPr>
              <p14:cNvContentPartPr/>
              <p14:nvPr/>
            </p14:nvContentPartPr>
            <p14:xfrm>
              <a:off x="5236151" y="3688489"/>
              <a:ext cx="69480" cy="4680"/>
            </p14:xfrm>
          </p:contentPart>
        </mc:Choice>
        <mc:Fallback xmlns="">
          <p:pic>
            <p:nvPicPr>
              <p:cNvPr id="1667" name="Ink 1666">
                <a:extLst>
                  <a:ext uri="{FF2B5EF4-FFF2-40B4-BE49-F238E27FC236}">
                    <a16:creationId xmlns:a16="http://schemas.microsoft.com/office/drawing/2014/main" id="{1B12E54C-5ABE-51B1-0920-E9060C0715C6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5218151" y="3652489"/>
                <a:ext cx="105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1669" name="Ink 1668">
                <a:extLst>
                  <a:ext uri="{FF2B5EF4-FFF2-40B4-BE49-F238E27FC236}">
                    <a16:creationId xmlns:a16="http://schemas.microsoft.com/office/drawing/2014/main" id="{18A21494-9682-D601-1DE5-D8A909B6361A}"/>
                  </a:ext>
                </a:extLst>
              </p14:cNvPr>
              <p14:cNvContentPartPr/>
              <p14:nvPr/>
            </p14:nvContentPartPr>
            <p14:xfrm>
              <a:off x="5501831" y="3583009"/>
              <a:ext cx="360" cy="360"/>
            </p14:xfrm>
          </p:contentPart>
        </mc:Choice>
        <mc:Fallback xmlns="">
          <p:pic>
            <p:nvPicPr>
              <p:cNvPr id="1669" name="Ink 1668">
                <a:extLst>
                  <a:ext uri="{FF2B5EF4-FFF2-40B4-BE49-F238E27FC236}">
                    <a16:creationId xmlns:a16="http://schemas.microsoft.com/office/drawing/2014/main" id="{18A21494-9682-D601-1DE5-D8A909B6361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483831" y="35470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1674" name="Ink 1673">
                <a:extLst>
                  <a:ext uri="{FF2B5EF4-FFF2-40B4-BE49-F238E27FC236}">
                    <a16:creationId xmlns:a16="http://schemas.microsoft.com/office/drawing/2014/main" id="{2008C488-24F5-66B6-E02F-FF26B7940701}"/>
                  </a:ext>
                </a:extLst>
              </p14:cNvPr>
              <p14:cNvContentPartPr/>
              <p14:nvPr/>
            </p14:nvContentPartPr>
            <p14:xfrm>
              <a:off x="5493911" y="3579049"/>
              <a:ext cx="360" cy="360"/>
            </p14:xfrm>
          </p:contentPart>
        </mc:Choice>
        <mc:Fallback xmlns="">
          <p:pic>
            <p:nvPicPr>
              <p:cNvPr id="1674" name="Ink 1673">
                <a:extLst>
                  <a:ext uri="{FF2B5EF4-FFF2-40B4-BE49-F238E27FC236}">
                    <a16:creationId xmlns:a16="http://schemas.microsoft.com/office/drawing/2014/main" id="{2008C488-24F5-66B6-E02F-FF26B7940701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475911" y="35430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1675" name="Ink 1674">
                <a:extLst>
                  <a:ext uri="{FF2B5EF4-FFF2-40B4-BE49-F238E27FC236}">
                    <a16:creationId xmlns:a16="http://schemas.microsoft.com/office/drawing/2014/main" id="{88A0C32D-0237-25BF-434D-30208F013B25}"/>
                  </a:ext>
                </a:extLst>
              </p14:cNvPr>
              <p14:cNvContentPartPr/>
              <p14:nvPr/>
            </p14:nvContentPartPr>
            <p14:xfrm>
              <a:off x="5478431" y="3571489"/>
              <a:ext cx="360" cy="360"/>
            </p14:xfrm>
          </p:contentPart>
        </mc:Choice>
        <mc:Fallback xmlns="">
          <p:pic>
            <p:nvPicPr>
              <p:cNvPr id="1675" name="Ink 1674">
                <a:extLst>
                  <a:ext uri="{FF2B5EF4-FFF2-40B4-BE49-F238E27FC236}">
                    <a16:creationId xmlns:a16="http://schemas.microsoft.com/office/drawing/2014/main" id="{88A0C32D-0237-25BF-434D-30208F013B2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460431" y="35354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1684" name="Ink 1683">
                <a:extLst>
                  <a:ext uri="{FF2B5EF4-FFF2-40B4-BE49-F238E27FC236}">
                    <a16:creationId xmlns:a16="http://schemas.microsoft.com/office/drawing/2014/main" id="{91913755-B496-092B-17BA-68631A4B3D1B}"/>
                  </a:ext>
                </a:extLst>
              </p14:cNvPr>
              <p14:cNvContentPartPr/>
              <p14:nvPr/>
            </p14:nvContentPartPr>
            <p14:xfrm>
              <a:off x="5310311" y="2481031"/>
              <a:ext cx="360" cy="360"/>
            </p14:xfrm>
          </p:contentPart>
        </mc:Choice>
        <mc:Fallback xmlns="">
          <p:pic>
            <p:nvPicPr>
              <p:cNvPr id="1684" name="Ink 1683">
                <a:extLst>
                  <a:ext uri="{FF2B5EF4-FFF2-40B4-BE49-F238E27FC236}">
                    <a16:creationId xmlns:a16="http://schemas.microsoft.com/office/drawing/2014/main" id="{91913755-B496-092B-17BA-68631A4B3D1B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92311" y="244503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1694" name="Ink 1693">
                <a:extLst>
                  <a:ext uri="{FF2B5EF4-FFF2-40B4-BE49-F238E27FC236}">
                    <a16:creationId xmlns:a16="http://schemas.microsoft.com/office/drawing/2014/main" id="{E35E601A-592E-A7A4-1062-F0D5DE9D08C3}"/>
                  </a:ext>
                </a:extLst>
              </p14:cNvPr>
              <p14:cNvContentPartPr/>
              <p14:nvPr/>
            </p14:nvContentPartPr>
            <p14:xfrm>
              <a:off x="5310311" y="2477071"/>
              <a:ext cx="360" cy="360"/>
            </p14:xfrm>
          </p:contentPart>
        </mc:Choice>
        <mc:Fallback xmlns="">
          <p:pic>
            <p:nvPicPr>
              <p:cNvPr id="1694" name="Ink 1693">
                <a:extLst>
                  <a:ext uri="{FF2B5EF4-FFF2-40B4-BE49-F238E27FC236}">
                    <a16:creationId xmlns:a16="http://schemas.microsoft.com/office/drawing/2014/main" id="{E35E601A-592E-A7A4-1062-F0D5DE9D08C3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292311" y="244107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1700" name="Ink 1699">
                <a:extLst>
                  <a:ext uri="{FF2B5EF4-FFF2-40B4-BE49-F238E27FC236}">
                    <a16:creationId xmlns:a16="http://schemas.microsoft.com/office/drawing/2014/main" id="{62CA4CB8-4FE3-9AA9-5A17-ACBD06032F60}"/>
                  </a:ext>
                </a:extLst>
              </p14:cNvPr>
              <p14:cNvContentPartPr/>
              <p14:nvPr/>
            </p14:nvContentPartPr>
            <p14:xfrm>
              <a:off x="5415791" y="1445625"/>
              <a:ext cx="360" cy="360"/>
            </p14:xfrm>
          </p:contentPart>
        </mc:Choice>
        <mc:Fallback xmlns="">
          <p:pic>
            <p:nvPicPr>
              <p:cNvPr id="1700" name="Ink 1699">
                <a:extLst>
                  <a:ext uri="{FF2B5EF4-FFF2-40B4-BE49-F238E27FC236}">
                    <a16:creationId xmlns:a16="http://schemas.microsoft.com/office/drawing/2014/main" id="{62CA4CB8-4FE3-9AA9-5A17-ACBD06032F6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397791" y="14096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1715" name="Ink 1714">
                <a:extLst>
                  <a:ext uri="{FF2B5EF4-FFF2-40B4-BE49-F238E27FC236}">
                    <a16:creationId xmlns:a16="http://schemas.microsoft.com/office/drawing/2014/main" id="{59CB75D3-D776-7B9A-F544-CAAC20683C75}"/>
                  </a:ext>
                </a:extLst>
              </p14:cNvPr>
              <p14:cNvContentPartPr/>
              <p14:nvPr/>
            </p14:nvContentPartPr>
            <p14:xfrm>
              <a:off x="5748660" y="1278367"/>
              <a:ext cx="1129320" cy="81360"/>
            </p14:xfrm>
          </p:contentPart>
        </mc:Choice>
        <mc:Fallback xmlns="">
          <p:pic>
            <p:nvPicPr>
              <p:cNvPr id="1715" name="Ink 1714">
                <a:extLst>
                  <a:ext uri="{FF2B5EF4-FFF2-40B4-BE49-F238E27FC236}">
                    <a16:creationId xmlns:a16="http://schemas.microsoft.com/office/drawing/2014/main" id="{59CB75D3-D776-7B9A-F544-CAAC20683C75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5658689" y="1098367"/>
                <a:ext cx="1308903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1729" name="Ink 1728">
                <a:extLst>
                  <a:ext uri="{FF2B5EF4-FFF2-40B4-BE49-F238E27FC236}">
                    <a16:creationId xmlns:a16="http://schemas.microsoft.com/office/drawing/2014/main" id="{EB4A456D-0F46-6362-B404-5E0E631DAB86}"/>
                  </a:ext>
                </a:extLst>
              </p14:cNvPr>
              <p14:cNvContentPartPr/>
              <p14:nvPr/>
            </p14:nvContentPartPr>
            <p14:xfrm>
              <a:off x="5689260" y="1252807"/>
              <a:ext cx="295560" cy="21600"/>
            </p14:xfrm>
          </p:contentPart>
        </mc:Choice>
        <mc:Fallback xmlns="">
          <p:pic>
            <p:nvPicPr>
              <p:cNvPr id="1729" name="Ink 1728">
                <a:extLst>
                  <a:ext uri="{FF2B5EF4-FFF2-40B4-BE49-F238E27FC236}">
                    <a16:creationId xmlns:a16="http://schemas.microsoft.com/office/drawing/2014/main" id="{EB4A456D-0F46-6362-B404-5E0E631DAB86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5599260" y="1072807"/>
                <a:ext cx="4752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1745" name="Ink 1744">
                <a:extLst>
                  <a:ext uri="{FF2B5EF4-FFF2-40B4-BE49-F238E27FC236}">
                    <a16:creationId xmlns:a16="http://schemas.microsoft.com/office/drawing/2014/main" id="{FCF9A2A3-F0DA-A2ED-727E-B49B0ACA9AAB}"/>
                  </a:ext>
                </a:extLst>
              </p14:cNvPr>
              <p14:cNvContentPartPr/>
              <p14:nvPr/>
            </p14:nvContentPartPr>
            <p14:xfrm>
              <a:off x="5744340" y="1252807"/>
              <a:ext cx="313920" cy="14400"/>
            </p14:xfrm>
          </p:contentPart>
        </mc:Choice>
        <mc:Fallback xmlns="">
          <p:pic>
            <p:nvPicPr>
              <p:cNvPr id="1745" name="Ink 1744">
                <a:extLst>
                  <a:ext uri="{FF2B5EF4-FFF2-40B4-BE49-F238E27FC236}">
                    <a16:creationId xmlns:a16="http://schemas.microsoft.com/office/drawing/2014/main" id="{FCF9A2A3-F0DA-A2ED-727E-B49B0ACA9AAB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5654340" y="1068192"/>
                <a:ext cx="493560" cy="38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1746" name="Ink 1745">
                <a:extLst>
                  <a:ext uri="{FF2B5EF4-FFF2-40B4-BE49-F238E27FC236}">
                    <a16:creationId xmlns:a16="http://schemas.microsoft.com/office/drawing/2014/main" id="{E6265050-D722-A5DD-5534-EF2FAF596C0F}"/>
                  </a:ext>
                </a:extLst>
              </p14:cNvPr>
              <p14:cNvContentPartPr/>
              <p14:nvPr/>
            </p14:nvContentPartPr>
            <p14:xfrm>
              <a:off x="5892300" y="1248487"/>
              <a:ext cx="753840" cy="73800"/>
            </p14:xfrm>
          </p:contentPart>
        </mc:Choice>
        <mc:Fallback xmlns="">
          <p:pic>
            <p:nvPicPr>
              <p:cNvPr id="1746" name="Ink 1745">
                <a:extLst>
                  <a:ext uri="{FF2B5EF4-FFF2-40B4-BE49-F238E27FC236}">
                    <a16:creationId xmlns:a16="http://schemas.microsoft.com/office/drawing/2014/main" id="{E6265050-D722-A5DD-5534-EF2FAF596C0F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5802300" y="1068487"/>
                <a:ext cx="9334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1762" name="Ink 1761">
                <a:extLst>
                  <a:ext uri="{FF2B5EF4-FFF2-40B4-BE49-F238E27FC236}">
                    <a16:creationId xmlns:a16="http://schemas.microsoft.com/office/drawing/2014/main" id="{CB03E2F9-1BAF-23BB-954D-37331BE7F8F5}"/>
                  </a:ext>
                </a:extLst>
              </p14:cNvPr>
              <p14:cNvContentPartPr/>
              <p14:nvPr/>
            </p14:nvContentPartPr>
            <p14:xfrm>
              <a:off x="6523380" y="1282327"/>
              <a:ext cx="237960" cy="360"/>
            </p14:xfrm>
          </p:contentPart>
        </mc:Choice>
        <mc:Fallback xmlns="">
          <p:pic>
            <p:nvPicPr>
              <p:cNvPr id="1762" name="Ink 1761">
                <a:extLst>
                  <a:ext uri="{FF2B5EF4-FFF2-40B4-BE49-F238E27FC236}">
                    <a16:creationId xmlns:a16="http://schemas.microsoft.com/office/drawing/2014/main" id="{CB03E2F9-1BAF-23BB-954D-37331BE7F8F5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6433516" y="1102327"/>
                <a:ext cx="41732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1769" name="Ink 1768">
                <a:extLst>
                  <a:ext uri="{FF2B5EF4-FFF2-40B4-BE49-F238E27FC236}">
                    <a16:creationId xmlns:a16="http://schemas.microsoft.com/office/drawing/2014/main" id="{38D72B99-D353-520F-5AAA-204E8A1FE6BF}"/>
                  </a:ext>
                </a:extLst>
              </p14:cNvPr>
              <p14:cNvContentPartPr/>
              <p14:nvPr/>
            </p14:nvContentPartPr>
            <p14:xfrm>
              <a:off x="6557220" y="1261447"/>
              <a:ext cx="580320" cy="17280"/>
            </p14:xfrm>
          </p:contentPart>
        </mc:Choice>
        <mc:Fallback xmlns="">
          <p:pic>
            <p:nvPicPr>
              <p:cNvPr id="1769" name="Ink 1768">
                <a:extLst>
                  <a:ext uri="{FF2B5EF4-FFF2-40B4-BE49-F238E27FC236}">
                    <a16:creationId xmlns:a16="http://schemas.microsoft.com/office/drawing/2014/main" id="{38D72B99-D353-520F-5AAA-204E8A1FE6B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6467220" y="1081447"/>
                <a:ext cx="7599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1775" name="Ink 1774">
                <a:extLst>
                  <a:ext uri="{FF2B5EF4-FFF2-40B4-BE49-F238E27FC236}">
                    <a16:creationId xmlns:a16="http://schemas.microsoft.com/office/drawing/2014/main" id="{5921502E-75BC-1D92-53CC-9D1F36835292}"/>
                  </a:ext>
                </a:extLst>
              </p14:cNvPr>
              <p14:cNvContentPartPr/>
              <p14:nvPr/>
            </p14:nvContentPartPr>
            <p14:xfrm>
              <a:off x="5702220" y="1412647"/>
              <a:ext cx="653400" cy="12960"/>
            </p14:xfrm>
          </p:contentPart>
        </mc:Choice>
        <mc:Fallback xmlns="">
          <p:pic>
            <p:nvPicPr>
              <p:cNvPr id="1775" name="Ink 1774">
                <a:extLst>
                  <a:ext uri="{FF2B5EF4-FFF2-40B4-BE49-F238E27FC236}">
                    <a16:creationId xmlns:a16="http://schemas.microsoft.com/office/drawing/2014/main" id="{5921502E-75BC-1D92-53CC-9D1F36835292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5612220" y="1232647"/>
                <a:ext cx="8330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1776" name="Ink 1775">
                <a:extLst>
                  <a:ext uri="{FF2B5EF4-FFF2-40B4-BE49-F238E27FC236}">
                    <a16:creationId xmlns:a16="http://schemas.microsoft.com/office/drawing/2014/main" id="{4B25F938-3A44-6C8B-0010-72A01CEA444B}"/>
                  </a:ext>
                </a:extLst>
              </p14:cNvPr>
              <p14:cNvContentPartPr/>
              <p14:nvPr/>
            </p14:nvContentPartPr>
            <p14:xfrm>
              <a:off x="5668020" y="1418047"/>
              <a:ext cx="643680" cy="9720"/>
            </p14:xfrm>
          </p:contentPart>
        </mc:Choice>
        <mc:Fallback xmlns="">
          <p:pic>
            <p:nvPicPr>
              <p:cNvPr id="1776" name="Ink 1775">
                <a:extLst>
                  <a:ext uri="{FF2B5EF4-FFF2-40B4-BE49-F238E27FC236}">
                    <a16:creationId xmlns:a16="http://schemas.microsoft.com/office/drawing/2014/main" id="{4B25F938-3A44-6C8B-0010-72A01CEA444B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5578020" y="1238047"/>
                <a:ext cx="8233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1790" name="Ink 1789">
                <a:extLst>
                  <a:ext uri="{FF2B5EF4-FFF2-40B4-BE49-F238E27FC236}">
                    <a16:creationId xmlns:a16="http://schemas.microsoft.com/office/drawing/2014/main" id="{C114BD11-01BB-F0A2-81CC-B295ABF14EE3}"/>
                  </a:ext>
                </a:extLst>
              </p14:cNvPr>
              <p14:cNvContentPartPr/>
              <p14:nvPr/>
            </p14:nvContentPartPr>
            <p14:xfrm>
              <a:off x="6172020" y="1417687"/>
              <a:ext cx="305640" cy="21960"/>
            </p14:xfrm>
          </p:contentPart>
        </mc:Choice>
        <mc:Fallback xmlns="">
          <p:pic>
            <p:nvPicPr>
              <p:cNvPr id="1790" name="Ink 1789">
                <a:extLst>
                  <a:ext uri="{FF2B5EF4-FFF2-40B4-BE49-F238E27FC236}">
                    <a16:creationId xmlns:a16="http://schemas.microsoft.com/office/drawing/2014/main" id="{C114BD11-01BB-F0A2-81CC-B295ABF14EE3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6082020" y="1237687"/>
                <a:ext cx="485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D3FEE4E3-E0FD-875C-714E-1F850869E186}"/>
                  </a:ext>
                </a:extLst>
              </p14:cNvPr>
              <p14:cNvContentPartPr/>
              <p14:nvPr/>
            </p14:nvContentPartPr>
            <p14:xfrm>
              <a:off x="6155100" y="1438927"/>
              <a:ext cx="360" cy="36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D3FEE4E3-E0FD-875C-714E-1F850869E186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065100" y="12589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D081E9D0-92A3-F417-E71A-CA9A74F9585E}"/>
                  </a:ext>
                </a:extLst>
              </p14:cNvPr>
              <p14:cNvContentPartPr/>
              <p14:nvPr/>
            </p14:nvContentPartPr>
            <p14:xfrm>
              <a:off x="6032340" y="1426327"/>
              <a:ext cx="360" cy="36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D081E9D0-92A3-F417-E71A-CA9A74F9585E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5942340" y="12463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2050" name="Ink 2049">
                <a:extLst>
                  <a:ext uri="{FF2B5EF4-FFF2-40B4-BE49-F238E27FC236}">
                    <a16:creationId xmlns:a16="http://schemas.microsoft.com/office/drawing/2014/main" id="{A4BA973E-5EA1-733C-40EF-BB3F05E826B1}"/>
                  </a:ext>
                </a:extLst>
              </p14:cNvPr>
              <p14:cNvContentPartPr/>
              <p14:nvPr/>
            </p14:nvContentPartPr>
            <p14:xfrm>
              <a:off x="5951700" y="1426327"/>
              <a:ext cx="360" cy="360"/>
            </p14:xfrm>
          </p:contentPart>
        </mc:Choice>
        <mc:Fallback xmlns="">
          <p:pic>
            <p:nvPicPr>
              <p:cNvPr id="2050" name="Ink 2049">
                <a:extLst>
                  <a:ext uri="{FF2B5EF4-FFF2-40B4-BE49-F238E27FC236}">
                    <a16:creationId xmlns:a16="http://schemas.microsoft.com/office/drawing/2014/main" id="{A4BA973E-5EA1-733C-40EF-BB3F05E826B1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5861700" y="12463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2A1D51A1-CF5F-8E97-1343-A2DAE93A2C8C}"/>
                  </a:ext>
                </a:extLst>
              </p14:cNvPr>
              <p14:cNvContentPartPr/>
              <p14:nvPr/>
            </p14:nvContentPartPr>
            <p14:xfrm>
              <a:off x="5998500" y="1426327"/>
              <a:ext cx="360" cy="360"/>
            </p14:xfrm>
          </p:contentPart>
        </mc:Choice>
        <mc:Fallback xmlns=""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2A1D51A1-CF5F-8E97-1343-A2DAE93A2C8C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5908500" y="12463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0AE06508-F5EC-E007-8A1F-4E501F3E7C77}"/>
                  </a:ext>
                </a:extLst>
              </p14:cNvPr>
              <p14:cNvContentPartPr/>
              <p14:nvPr/>
            </p14:nvContentPartPr>
            <p14:xfrm>
              <a:off x="6862860" y="1430647"/>
              <a:ext cx="215280" cy="1728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0AE06508-F5EC-E007-8A1F-4E501F3E7C77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6773010" y="1250647"/>
                <a:ext cx="3946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EC0F7B52-C2E3-5200-48D8-455C33AEC1F0}"/>
                  </a:ext>
                </a:extLst>
              </p14:cNvPr>
              <p14:cNvContentPartPr/>
              <p14:nvPr/>
            </p14:nvContentPartPr>
            <p14:xfrm>
              <a:off x="6591780" y="1426327"/>
              <a:ext cx="355320" cy="2628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EC0F7B52-C2E3-5200-48D8-455C33AEC1F0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6501780" y="1246327"/>
                <a:ext cx="5349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D576B7C2-8142-99A4-D223-E9D0EBF23783}"/>
                  </a:ext>
                </a:extLst>
              </p14:cNvPr>
              <p14:cNvContentPartPr/>
              <p14:nvPr/>
            </p14:nvContentPartPr>
            <p14:xfrm>
              <a:off x="6565500" y="1438927"/>
              <a:ext cx="103680" cy="4680"/>
            </p14:xfrm>
          </p:contentPart>
        </mc:Choice>
        <mc:Fallback xmlns=""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D576B7C2-8142-99A4-D223-E9D0EBF23783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6475500" y="1258927"/>
                <a:ext cx="2833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73579771-7B80-DC97-BA0D-123177E314A0}"/>
                  </a:ext>
                </a:extLst>
              </p14:cNvPr>
              <p14:cNvContentPartPr/>
              <p14:nvPr/>
            </p14:nvContentPartPr>
            <p14:xfrm>
              <a:off x="7120260" y="1460167"/>
              <a:ext cx="360" cy="36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73579771-7B80-DC97-BA0D-123177E314A0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7030260" y="128016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C9D638B0-1008-66AC-4C81-7D92A7847264}"/>
                  </a:ext>
                </a:extLst>
              </p14:cNvPr>
              <p14:cNvContentPartPr/>
              <p14:nvPr/>
            </p14:nvContentPartPr>
            <p14:xfrm>
              <a:off x="7183620" y="1426327"/>
              <a:ext cx="360" cy="360"/>
            </p14:xfrm>
          </p:contentPart>
        </mc:Choice>
        <mc:Fallback xmlns=""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C9D638B0-1008-66AC-4C81-7D92A7847264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7093620" y="12463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A2E1A0EF-DACA-8ED9-BD15-FD760C27EB89}"/>
                  </a:ext>
                </a:extLst>
              </p14:cNvPr>
              <p14:cNvContentPartPr/>
              <p14:nvPr/>
            </p14:nvContentPartPr>
            <p14:xfrm>
              <a:off x="7204860" y="1346047"/>
              <a:ext cx="360" cy="360"/>
            </p14:xfrm>
          </p:contentPart>
        </mc:Choice>
        <mc:Fallback xmlns=""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A2E1A0EF-DACA-8ED9-BD15-FD760C27EB89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7114860" y="116604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20EBA04A-1F85-62AE-EF4B-91F3DA9F1358}"/>
                  </a:ext>
                </a:extLst>
              </p14:cNvPr>
              <p14:cNvContentPartPr/>
              <p14:nvPr/>
            </p14:nvContentPartPr>
            <p14:xfrm>
              <a:off x="7247340" y="1358647"/>
              <a:ext cx="360" cy="360"/>
            </p14:xfrm>
          </p:contentPart>
        </mc:Choice>
        <mc:Fallback xmlns=""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20EBA04A-1F85-62AE-EF4B-91F3DA9F1358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7157340" y="117864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19BA250A-2EAA-E9C1-300E-35281F946818}"/>
                  </a:ext>
                </a:extLst>
              </p14:cNvPr>
              <p14:cNvContentPartPr/>
              <p14:nvPr/>
            </p14:nvContentPartPr>
            <p14:xfrm>
              <a:off x="5405580" y="1168207"/>
              <a:ext cx="359640" cy="360"/>
            </p14:xfrm>
          </p:contentPart>
        </mc:Choice>
        <mc:Fallback xmlns=""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19BA250A-2EAA-E9C1-300E-35281F946818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5387580" y="1132207"/>
                <a:ext cx="395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ACE8E5BB-3CFE-7BA2-EEB2-BAB1B16D1179}"/>
                  </a:ext>
                </a:extLst>
              </p14:cNvPr>
              <p14:cNvContentPartPr/>
              <p14:nvPr/>
            </p14:nvContentPartPr>
            <p14:xfrm>
              <a:off x="5405580" y="1108807"/>
              <a:ext cx="271440" cy="360"/>
            </p14:xfrm>
          </p:contentPart>
        </mc:Choice>
        <mc:Fallback xmlns=""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ACE8E5BB-3CFE-7BA2-EEB2-BAB1B16D1179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5387580" y="1072807"/>
                <a:ext cx="307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9780C938-674A-A60B-2E20-6537D8C273A6}"/>
                  </a:ext>
                </a:extLst>
              </p14:cNvPr>
              <p14:cNvContentPartPr/>
              <p14:nvPr/>
            </p14:nvContentPartPr>
            <p14:xfrm>
              <a:off x="5380380" y="1100167"/>
              <a:ext cx="285480" cy="35640"/>
            </p14:xfrm>
          </p:contentPart>
        </mc:Choice>
        <mc:Fallback xmlns=""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9780C938-674A-A60B-2E20-6537D8C273A6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5362380" y="1063800"/>
                <a:ext cx="321120" cy="108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2063" name="Ink 2062">
                <a:extLst>
                  <a:ext uri="{FF2B5EF4-FFF2-40B4-BE49-F238E27FC236}">
                    <a16:creationId xmlns:a16="http://schemas.microsoft.com/office/drawing/2014/main" id="{56B286B2-0A65-FD8A-11D0-470ED2B13B14}"/>
                  </a:ext>
                </a:extLst>
              </p14:cNvPr>
              <p14:cNvContentPartPr/>
              <p14:nvPr/>
            </p14:nvContentPartPr>
            <p14:xfrm>
              <a:off x="5405580" y="1091887"/>
              <a:ext cx="365040" cy="24120"/>
            </p14:xfrm>
          </p:contentPart>
        </mc:Choice>
        <mc:Fallback xmlns="">
          <p:pic>
            <p:nvPicPr>
              <p:cNvPr id="2063" name="Ink 2062">
                <a:extLst>
                  <a:ext uri="{FF2B5EF4-FFF2-40B4-BE49-F238E27FC236}">
                    <a16:creationId xmlns:a16="http://schemas.microsoft.com/office/drawing/2014/main" id="{56B286B2-0A65-FD8A-11D0-470ED2B13B14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5387580" y="1055887"/>
                <a:ext cx="400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2065" name="Ink 2064">
                <a:extLst>
                  <a:ext uri="{FF2B5EF4-FFF2-40B4-BE49-F238E27FC236}">
                    <a16:creationId xmlns:a16="http://schemas.microsoft.com/office/drawing/2014/main" id="{C01B8C16-9690-7B5B-F4A7-AACD6F26AC52}"/>
                  </a:ext>
                </a:extLst>
              </p14:cNvPr>
              <p14:cNvContentPartPr/>
              <p14:nvPr/>
            </p14:nvContentPartPr>
            <p14:xfrm>
              <a:off x="5363460" y="1172167"/>
              <a:ext cx="326160" cy="46800"/>
            </p14:xfrm>
          </p:contentPart>
        </mc:Choice>
        <mc:Fallback xmlns="">
          <p:pic>
            <p:nvPicPr>
              <p:cNvPr id="2065" name="Ink 2064">
                <a:extLst>
                  <a:ext uri="{FF2B5EF4-FFF2-40B4-BE49-F238E27FC236}">
                    <a16:creationId xmlns:a16="http://schemas.microsoft.com/office/drawing/2014/main" id="{C01B8C16-9690-7B5B-F4A7-AACD6F26AC52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5345460" y="1136167"/>
                <a:ext cx="3618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2067" name="Ink 2066">
                <a:extLst>
                  <a:ext uri="{FF2B5EF4-FFF2-40B4-BE49-F238E27FC236}">
                    <a16:creationId xmlns:a16="http://schemas.microsoft.com/office/drawing/2014/main" id="{ADF31C5E-7711-D570-5508-6C56BBEB6B6C}"/>
                  </a:ext>
                </a:extLst>
              </p14:cNvPr>
              <p14:cNvContentPartPr/>
              <p14:nvPr/>
            </p14:nvContentPartPr>
            <p14:xfrm>
              <a:off x="5371740" y="1223287"/>
              <a:ext cx="275760" cy="17280"/>
            </p14:xfrm>
          </p:contentPart>
        </mc:Choice>
        <mc:Fallback xmlns="">
          <p:pic>
            <p:nvPicPr>
              <p:cNvPr id="2067" name="Ink 2066">
                <a:extLst>
                  <a:ext uri="{FF2B5EF4-FFF2-40B4-BE49-F238E27FC236}">
                    <a16:creationId xmlns:a16="http://schemas.microsoft.com/office/drawing/2014/main" id="{ADF31C5E-7711-D570-5508-6C56BBEB6B6C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5353740" y="1187287"/>
                <a:ext cx="311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EDD04A99-75E9-26FB-E0DD-AA105EC5359A}"/>
                  </a:ext>
                </a:extLst>
              </p14:cNvPr>
              <p14:cNvContentPartPr/>
              <p14:nvPr/>
            </p14:nvContentPartPr>
            <p14:xfrm>
              <a:off x="5401980" y="1257487"/>
              <a:ext cx="190440" cy="17640"/>
            </p14:xfrm>
          </p:contentPart>
        </mc:Choice>
        <mc:Fallback xmlns=""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EDD04A99-75E9-26FB-E0DD-AA105EC5359A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5383980" y="1222207"/>
                <a:ext cx="226080" cy="8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2070" name="Ink 2069">
                <a:extLst>
                  <a:ext uri="{FF2B5EF4-FFF2-40B4-BE49-F238E27FC236}">
                    <a16:creationId xmlns:a16="http://schemas.microsoft.com/office/drawing/2014/main" id="{D0DC7303-58F3-4EF1-3330-B66112ADD32F}"/>
                  </a:ext>
                </a:extLst>
              </p14:cNvPr>
              <p14:cNvContentPartPr/>
              <p14:nvPr/>
            </p14:nvContentPartPr>
            <p14:xfrm>
              <a:off x="5409900" y="1295287"/>
              <a:ext cx="245880" cy="8640"/>
            </p14:xfrm>
          </p:contentPart>
        </mc:Choice>
        <mc:Fallback xmlns="">
          <p:pic>
            <p:nvPicPr>
              <p:cNvPr id="2070" name="Ink 2069">
                <a:extLst>
                  <a:ext uri="{FF2B5EF4-FFF2-40B4-BE49-F238E27FC236}">
                    <a16:creationId xmlns:a16="http://schemas.microsoft.com/office/drawing/2014/main" id="{D0DC7303-58F3-4EF1-3330-B66112ADD32F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5391900" y="1259287"/>
                <a:ext cx="2815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E84D9485-267C-C27F-6D8D-42EF4D329732}"/>
                  </a:ext>
                </a:extLst>
              </p14:cNvPr>
              <p14:cNvContentPartPr/>
              <p14:nvPr/>
            </p14:nvContentPartPr>
            <p14:xfrm>
              <a:off x="5460660" y="1346047"/>
              <a:ext cx="207720" cy="12960"/>
            </p14:xfrm>
          </p:contentPart>
        </mc:Choice>
        <mc:Fallback xmlns=""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E84D9485-267C-C27F-6D8D-42EF4D329732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5442660" y="1310047"/>
                <a:ext cx="243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906B449A-F6DF-87B3-1438-7E47C02E1D2D}"/>
                  </a:ext>
                </a:extLst>
              </p14:cNvPr>
              <p14:cNvContentPartPr/>
              <p14:nvPr/>
            </p14:nvContentPartPr>
            <p14:xfrm>
              <a:off x="5371740" y="1079287"/>
              <a:ext cx="360" cy="88920"/>
            </p14:xfrm>
          </p:contentPart>
        </mc:Choice>
        <mc:Fallback xmlns=""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906B449A-F6DF-87B3-1438-7E47C02E1D2D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5353740" y="1043287"/>
                <a:ext cx="36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DE72A52D-08FD-A624-D96D-6E76BC7EEE5A}"/>
                  </a:ext>
                </a:extLst>
              </p14:cNvPr>
              <p14:cNvContentPartPr/>
              <p14:nvPr/>
            </p14:nvContentPartPr>
            <p14:xfrm>
              <a:off x="5277060" y="1136887"/>
              <a:ext cx="317160" cy="300960"/>
            </p14:xfrm>
          </p:contentPart>
        </mc:Choice>
        <mc:Fallback xmlns=""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DE72A52D-08FD-A624-D96D-6E76BC7EEE5A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5259080" y="1100887"/>
                <a:ext cx="352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0A9E4F1F-96E7-E774-D4DC-B4495D9E7F7D}"/>
                  </a:ext>
                </a:extLst>
              </p14:cNvPr>
              <p14:cNvContentPartPr/>
              <p14:nvPr/>
            </p14:nvContentPartPr>
            <p14:xfrm>
              <a:off x="5998860" y="1578607"/>
              <a:ext cx="75960" cy="360"/>
            </p14:xfrm>
          </p:contentPart>
        </mc:Choice>
        <mc:Fallback xmlns=""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0A9E4F1F-96E7-E774-D4DC-B4495D9E7F7D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5980945" y="1542607"/>
                <a:ext cx="11143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2078" name="Ink 2077">
                <a:extLst>
                  <a:ext uri="{FF2B5EF4-FFF2-40B4-BE49-F238E27FC236}">
                    <a16:creationId xmlns:a16="http://schemas.microsoft.com/office/drawing/2014/main" id="{22B95517-DAB8-894B-8535-FB002AA3720C}"/>
                  </a:ext>
                </a:extLst>
              </p14:cNvPr>
              <p14:cNvContentPartPr/>
              <p14:nvPr/>
            </p14:nvContentPartPr>
            <p14:xfrm>
              <a:off x="5893020" y="1557007"/>
              <a:ext cx="203040" cy="18000"/>
            </p14:xfrm>
          </p:contentPart>
        </mc:Choice>
        <mc:Fallback xmlns="">
          <p:pic>
            <p:nvPicPr>
              <p:cNvPr id="2078" name="Ink 2077">
                <a:extLst>
                  <a:ext uri="{FF2B5EF4-FFF2-40B4-BE49-F238E27FC236}">
                    <a16:creationId xmlns:a16="http://schemas.microsoft.com/office/drawing/2014/main" id="{22B95517-DAB8-894B-8535-FB002AA3720C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5875020" y="1521007"/>
                <a:ext cx="238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2079" name="Ink 2078">
                <a:extLst>
                  <a:ext uri="{FF2B5EF4-FFF2-40B4-BE49-F238E27FC236}">
                    <a16:creationId xmlns:a16="http://schemas.microsoft.com/office/drawing/2014/main" id="{955E31A7-00DA-8AD9-7E1F-5861BECE6C4B}"/>
                  </a:ext>
                </a:extLst>
              </p14:cNvPr>
              <p14:cNvContentPartPr/>
              <p14:nvPr/>
            </p14:nvContentPartPr>
            <p14:xfrm>
              <a:off x="5896620" y="1566007"/>
              <a:ext cx="192240" cy="360"/>
            </p14:xfrm>
          </p:contentPart>
        </mc:Choice>
        <mc:Fallback xmlns="">
          <p:pic>
            <p:nvPicPr>
              <p:cNvPr id="2079" name="Ink 2078">
                <a:extLst>
                  <a:ext uri="{FF2B5EF4-FFF2-40B4-BE49-F238E27FC236}">
                    <a16:creationId xmlns:a16="http://schemas.microsoft.com/office/drawing/2014/main" id="{955E31A7-00DA-8AD9-7E1F-5861BECE6C4B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5878620" y="1530007"/>
                <a:ext cx="227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2080" name="Ink 2079">
                <a:extLst>
                  <a:ext uri="{FF2B5EF4-FFF2-40B4-BE49-F238E27FC236}">
                    <a16:creationId xmlns:a16="http://schemas.microsoft.com/office/drawing/2014/main" id="{1529AE47-417E-E69F-C399-AC0113387706}"/>
                  </a:ext>
                </a:extLst>
              </p14:cNvPr>
              <p14:cNvContentPartPr/>
              <p14:nvPr/>
            </p14:nvContentPartPr>
            <p14:xfrm>
              <a:off x="7239060" y="1557727"/>
              <a:ext cx="110160" cy="360"/>
            </p14:xfrm>
          </p:contentPart>
        </mc:Choice>
        <mc:Fallback xmlns="">
          <p:pic>
            <p:nvPicPr>
              <p:cNvPr id="2080" name="Ink 2079">
                <a:extLst>
                  <a:ext uri="{FF2B5EF4-FFF2-40B4-BE49-F238E27FC236}">
                    <a16:creationId xmlns:a16="http://schemas.microsoft.com/office/drawing/2014/main" id="{1529AE47-417E-E69F-C399-AC0113387706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7221001" y="1521727"/>
                <a:ext cx="145917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2081" name="Ink 2080">
                <a:extLst>
                  <a:ext uri="{FF2B5EF4-FFF2-40B4-BE49-F238E27FC236}">
                    <a16:creationId xmlns:a16="http://schemas.microsoft.com/office/drawing/2014/main" id="{9833CCF1-1819-39F0-B30A-B8F7E3A17833}"/>
                  </a:ext>
                </a:extLst>
              </p14:cNvPr>
              <p14:cNvContentPartPr/>
              <p14:nvPr/>
            </p14:nvContentPartPr>
            <p14:xfrm>
              <a:off x="7268220" y="1566007"/>
              <a:ext cx="99360" cy="360"/>
            </p14:xfrm>
          </p:contentPart>
        </mc:Choice>
        <mc:Fallback xmlns="">
          <p:pic>
            <p:nvPicPr>
              <p:cNvPr id="2081" name="Ink 2080">
                <a:extLst>
                  <a:ext uri="{FF2B5EF4-FFF2-40B4-BE49-F238E27FC236}">
                    <a16:creationId xmlns:a16="http://schemas.microsoft.com/office/drawing/2014/main" id="{9833CCF1-1819-39F0-B30A-B8F7E3A17833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7250220" y="1530007"/>
                <a:ext cx="135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2082" name="Ink 2081">
                <a:extLst>
                  <a:ext uri="{FF2B5EF4-FFF2-40B4-BE49-F238E27FC236}">
                    <a16:creationId xmlns:a16="http://schemas.microsoft.com/office/drawing/2014/main" id="{1FA528FD-577B-3988-C6EF-C55B70367F82}"/>
                  </a:ext>
                </a:extLst>
              </p14:cNvPr>
              <p14:cNvContentPartPr/>
              <p14:nvPr/>
            </p14:nvContentPartPr>
            <p14:xfrm>
              <a:off x="7217460" y="1157767"/>
              <a:ext cx="35640" cy="43200"/>
            </p14:xfrm>
          </p:contentPart>
        </mc:Choice>
        <mc:Fallback xmlns="">
          <p:pic>
            <p:nvPicPr>
              <p:cNvPr id="2082" name="Ink 2081">
                <a:extLst>
                  <a:ext uri="{FF2B5EF4-FFF2-40B4-BE49-F238E27FC236}">
                    <a16:creationId xmlns:a16="http://schemas.microsoft.com/office/drawing/2014/main" id="{1FA528FD-577B-3988-C6EF-C55B70367F82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7199460" y="1121767"/>
                <a:ext cx="71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2083" name="Ink 2082">
                <a:extLst>
                  <a:ext uri="{FF2B5EF4-FFF2-40B4-BE49-F238E27FC236}">
                    <a16:creationId xmlns:a16="http://schemas.microsoft.com/office/drawing/2014/main" id="{6EF07D67-F62C-AE10-CE63-DE485A5889DA}"/>
                  </a:ext>
                </a:extLst>
              </p14:cNvPr>
              <p14:cNvContentPartPr/>
              <p14:nvPr/>
            </p14:nvContentPartPr>
            <p14:xfrm>
              <a:off x="7336260" y="1196287"/>
              <a:ext cx="360" cy="2160"/>
            </p14:xfrm>
          </p:contentPart>
        </mc:Choice>
        <mc:Fallback xmlns="">
          <p:pic>
            <p:nvPicPr>
              <p:cNvPr id="2083" name="Ink 2082">
                <a:extLst>
                  <a:ext uri="{FF2B5EF4-FFF2-40B4-BE49-F238E27FC236}">
                    <a16:creationId xmlns:a16="http://schemas.microsoft.com/office/drawing/2014/main" id="{6EF07D67-F62C-AE10-CE63-DE485A5889DA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7318260" y="1160287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2084" name="Ink 2083">
                <a:extLst>
                  <a:ext uri="{FF2B5EF4-FFF2-40B4-BE49-F238E27FC236}">
                    <a16:creationId xmlns:a16="http://schemas.microsoft.com/office/drawing/2014/main" id="{060FC17B-C6DB-B297-DE28-92A71EA98BB1}"/>
                  </a:ext>
                </a:extLst>
              </p14:cNvPr>
              <p14:cNvContentPartPr/>
              <p14:nvPr/>
            </p14:nvContentPartPr>
            <p14:xfrm>
              <a:off x="7310340" y="1189447"/>
              <a:ext cx="113040" cy="365760"/>
            </p14:xfrm>
          </p:contentPart>
        </mc:Choice>
        <mc:Fallback xmlns="">
          <p:pic>
            <p:nvPicPr>
              <p:cNvPr id="2084" name="Ink 2083">
                <a:extLst>
                  <a:ext uri="{FF2B5EF4-FFF2-40B4-BE49-F238E27FC236}">
                    <a16:creationId xmlns:a16="http://schemas.microsoft.com/office/drawing/2014/main" id="{060FC17B-C6DB-B297-DE28-92A71EA98BB1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7292340" y="1153447"/>
                <a:ext cx="1486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2085" name="Ink 2084">
                <a:extLst>
                  <a:ext uri="{FF2B5EF4-FFF2-40B4-BE49-F238E27FC236}">
                    <a16:creationId xmlns:a16="http://schemas.microsoft.com/office/drawing/2014/main" id="{56A6210F-5C50-0D9E-9B9E-612C3DD57720}"/>
                  </a:ext>
                </a:extLst>
              </p14:cNvPr>
              <p14:cNvContentPartPr/>
              <p14:nvPr/>
            </p14:nvContentPartPr>
            <p14:xfrm>
              <a:off x="7342020" y="1418407"/>
              <a:ext cx="45000" cy="42120"/>
            </p14:xfrm>
          </p:contentPart>
        </mc:Choice>
        <mc:Fallback xmlns="">
          <p:pic>
            <p:nvPicPr>
              <p:cNvPr id="2085" name="Ink 2084">
                <a:extLst>
                  <a:ext uri="{FF2B5EF4-FFF2-40B4-BE49-F238E27FC236}">
                    <a16:creationId xmlns:a16="http://schemas.microsoft.com/office/drawing/2014/main" id="{56A6210F-5C50-0D9E-9B9E-612C3DD57720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7324020" y="1382407"/>
                <a:ext cx="8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F6B89100-19C4-1114-4F6F-A198FD319E54}"/>
                  </a:ext>
                </a:extLst>
              </p14:cNvPr>
              <p14:cNvContentPartPr/>
              <p14:nvPr/>
            </p14:nvContentPartPr>
            <p14:xfrm>
              <a:off x="7365780" y="1418047"/>
              <a:ext cx="26280" cy="7776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F6B89100-19C4-1114-4F6F-A198FD319E54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7347780" y="1382213"/>
                <a:ext cx="61920" cy="14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2087" name="Ink 2086">
                <a:extLst>
                  <a:ext uri="{FF2B5EF4-FFF2-40B4-BE49-F238E27FC236}">
                    <a16:creationId xmlns:a16="http://schemas.microsoft.com/office/drawing/2014/main" id="{6BBC89A0-C4DC-C6B0-C308-6CF928A08FE8}"/>
                  </a:ext>
                </a:extLst>
              </p14:cNvPr>
              <p14:cNvContentPartPr/>
              <p14:nvPr/>
            </p14:nvContentPartPr>
            <p14:xfrm>
              <a:off x="7391340" y="1473127"/>
              <a:ext cx="21960" cy="18720"/>
            </p14:xfrm>
          </p:contentPart>
        </mc:Choice>
        <mc:Fallback xmlns="">
          <p:pic>
            <p:nvPicPr>
              <p:cNvPr id="2087" name="Ink 2086">
                <a:extLst>
                  <a:ext uri="{FF2B5EF4-FFF2-40B4-BE49-F238E27FC236}">
                    <a16:creationId xmlns:a16="http://schemas.microsoft.com/office/drawing/2014/main" id="{6BBC89A0-C4DC-C6B0-C308-6CF928A08FE8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7373340" y="1437127"/>
                <a:ext cx="57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2088" name="Ink 2087">
                <a:extLst>
                  <a:ext uri="{FF2B5EF4-FFF2-40B4-BE49-F238E27FC236}">
                    <a16:creationId xmlns:a16="http://schemas.microsoft.com/office/drawing/2014/main" id="{070B7207-5601-4B2E-423B-AA388E6D072D}"/>
                  </a:ext>
                </a:extLst>
              </p14:cNvPr>
              <p14:cNvContentPartPr/>
              <p14:nvPr/>
            </p14:nvContentPartPr>
            <p14:xfrm>
              <a:off x="7437780" y="1502647"/>
              <a:ext cx="360" cy="360"/>
            </p14:xfrm>
          </p:contentPart>
        </mc:Choice>
        <mc:Fallback xmlns="">
          <p:pic>
            <p:nvPicPr>
              <p:cNvPr id="2088" name="Ink 2087">
                <a:extLst>
                  <a:ext uri="{FF2B5EF4-FFF2-40B4-BE49-F238E27FC236}">
                    <a16:creationId xmlns:a16="http://schemas.microsoft.com/office/drawing/2014/main" id="{070B7207-5601-4B2E-423B-AA388E6D072D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7419780" y="146664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2089" name="Ink 2088">
                <a:extLst>
                  <a:ext uri="{FF2B5EF4-FFF2-40B4-BE49-F238E27FC236}">
                    <a16:creationId xmlns:a16="http://schemas.microsoft.com/office/drawing/2014/main" id="{3291D9A2-FA47-1632-CBFB-E86B0F90AF9A}"/>
                  </a:ext>
                </a:extLst>
              </p14:cNvPr>
              <p14:cNvContentPartPr/>
              <p14:nvPr/>
            </p14:nvContentPartPr>
            <p14:xfrm>
              <a:off x="7439220" y="1522087"/>
              <a:ext cx="2880" cy="2160"/>
            </p14:xfrm>
          </p:contentPart>
        </mc:Choice>
        <mc:Fallback xmlns="">
          <p:pic>
            <p:nvPicPr>
              <p:cNvPr id="2089" name="Ink 2088">
                <a:extLst>
                  <a:ext uri="{FF2B5EF4-FFF2-40B4-BE49-F238E27FC236}">
                    <a16:creationId xmlns:a16="http://schemas.microsoft.com/office/drawing/2014/main" id="{3291D9A2-FA47-1632-CBFB-E86B0F90AF9A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7421220" y="1486087"/>
                <a:ext cx="38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2090" name="Ink 2089">
                <a:extLst>
                  <a:ext uri="{FF2B5EF4-FFF2-40B4-BE49-F238E27FC236}">
                    <a16:creationId xmlns:a16="http://schemas.microsoft.com/office/drawing/2014/main" id="{2385FD46-869D-CA6F-12EF-B60840C034E9}"/>
                  </a:ext>
                </a:extLst>
              </p14:cNvPr>
              <p14:cNvContentPartPr/>
              <p14:nvPr/>
            </p14:nvContentPartPr>
            <p14:xfrm>
              <a:off x="7439220" y="1510927"/>
              <a:ext cx="7200" cy="360"/>
            </p14:xfrm>
          </p:contentPart>
        </mc:Choice>
        <mc:Fallback xmlns="">
          <p:pic>
            <p:nvPicPr>
              <p:cNvPr id="2090" name="Ink 2089">
                <a:extLst>
                  <a:ext uri="{FF2B5EF4-FFF2-40B4-BE49-F238E27FC236}">
                    <a16:creationId xmlns:a16="http://schemas.microsoft.com/office/drawing/2014/main" id="{2385FD46-869D-CA6F-12EF-B60840C034E9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7421220" y="1474927"/>
                <a:ext cx="42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2092" name="Ink 2091">
                <a:extLst>
                  <a:ext uri="{FF2B5EF4-FFF2-40B4-BE49-F238E27FC236}">
                    <a16:creationId xmlns:a16="http://schemas.microsoft.com/office/drawing/2014/main" id="{2E4F15DF-0CC4-A9B2-382A-0C6CC077A64F}"/>
                  </a:ext>
                </a:extLst>
              </p14:cNvPr>
              <p14:cNvContentPartPr/>
              <p14:nvPr/>
            </p14:nvContentPartPr>
            <p14:xfrm>
              <a:off x="5774020" y="1801407"/>
              <a:ext cx="814320" cy="173880"/>
            </p14:xfrm>
          </p:contentPart>
        </mc:Choice>
        <mc:Fallback xmlns="">
          <p:pic>
            <p:nvPicPr>
              <p:cNvPr id="2092" name="Ink 2091">
                <a:extLst>
                  <a:ext uri="{FF2B5EF4-FFF2-40B4-BE49-F238E27FC236}">
                    <a16:creationId xmlns:a16="http://schemas.microsoft.com/office/drawing/2014/main" id="{2E4F15DF-0CC4-A9B2-382A-0C6CC077A64F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5684020" y="1621407"/>
                <a:ext cx="993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6">
            <p14:nvContentPartPr>
              <p14:cNvPr id="2093" name="Ink 2092">
                <a:extLst>
                  <a:ext uri="{FF2B5EF4-FFF2-40B4-BE49-F238E27FC236}">
                    <a16:creationId xmlns:a16="http://schemas.microsoft.com/office/drawing/2014/main" id="{F7B3BF3D-F628-7870-B8C2-51D2720F4783}"/>
                  </a:ext>
                </a:extLst>
              </p14:cNvPr>
              <p14:cNvContentPartPr/>
              <p14:nvPr/>
            </p14:nvContentPartPr>
            <p14:xfrm>
              <a:off x="5951860" y="2230167"/>
              <a:ext cx="747000" cy="4320"/>
            </p14:xfrm>
          </p:contentPart>
        </mc:Choice>
        <mc:Fallback xmlns="">
          <p:pic>
            <p:nvPicPr>
              <p:cNvPr id="2093" name="Ink 2092">
                <a:extLst>
                  <a:ext uri="{FF2B5EF4-FFF2-40B4-BE49-F238E27FC236}">
                    <a16:creationId xmlns:a16="http://schemas.microsoft.com/office/drawing/2014/main" id="{F7B3BF3D-F628-7870-B8C2-51D2720F4783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5861860" y="2050167"/>
                <a:ext cx="92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2094" name="Ink 2093">
                <a:extLst>
                  <a:ext uri="{FF2B5EF4-FFF2-40B4-BE49-F238E27FC236}">
                    <a16:creationId xmlns:a16="http://schemas.microsoft.com/office/drawing/2014/main" id="{08505F9F-9AAD-21B4-E2A6-06826A4ED524}"/>
                  </a:ext>
                </a:extLst>
              </p14:cNvPr>
              <p14:cNvContentPartPr/>
              <p14:nvPr/>
            </p14:nvContentPartPr>
            <p14:xfrm>
              <a:off x="6019540" y="2404407"/>
              <a:ext cx="851400" cy="13320"/>
            </p14:xfrm>
          </p:contentPart>
        </mc:Choice>
        <mc:Fallback xmlns="">
          <p:pic>
            <p:nvPicPr>
              <p:cNvPr id="2094" name="Ink 2093">
                <a:extLst>
                  <a:ext uri="{FF2B5EF4-FFF2-40B4-BE49-F238E27FC236}">
                    <a16:creationId xmlns:a16="http://schemas.microsoft.com/office/drawing/2014/main" id="{08505F9F-9AAD-21B4-E2A6-06826A4ED524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5929540" y="2224407"/>
                <a:ext cx="10310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0A36CDB1-5372-5302-F6FF-DE02079C1ABA}"/>
                  </a:ext>
                </a:extLst>
              </p14:cNvPr>
              <p14:cNvContentPartPr/>
              <p14:nvPr/>
            </p14:nvContentPartPr>
            <p14:xfrm>
              <a:off x="6036460" y="2632647"/>
              <a:ext cx="758160" cy="1764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0A36CDB1-5372-5302-F6FF-DE02079C1ABA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5946460" y="2452647"/>
                <a:ext cx="9378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2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28CC919D-DB79-5FB4-FC18-8F612FAFC149}"/>
                  </a:ext>
                </a:extLst>
              </p14:cNvPr>
              <p14:cNvContentPartPr/>
              <p14:nvPr/>
            </p14:nvContentPartPr>
            <p14:xfrm>
              <a:off x="6391420" y="2667207"/>
              <a:ext cx="445320" cy="76320"/>
            </p14:xfrm>
          </p:contentPart>
        </mc:Choice>
        <mc:Fallback xmlns=""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28CC919D-DB79-5FB4-FC18-8F612FAFC149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6301420" y="2487207"/>
                <a:ext cx="6249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2101" name="Ink 2100">
                <a:extLst>
                  <a:ext uri="{FF2B5EF4-FFF2-40B4-BE49-F238E27FC236}">
                    <a16:creationId xmlns:a16="http://schemas.microsoft.com/office/drawing/2014/main" id="{4B33F580-A428-B898-9FC2-544C9A185007}"/>
                  </a:ext>
                </a:extLst>
              </p14:cNvPr>
              <p14:cNvContentPartPr/>
              <p14:nvPr/>
            </p14:nvContentPartPr>
            <p14:xfrm>
              <a:off x="6323740" y="2691687"/>
              <a:ext cx="360720" cy="55800"/>
            </p14:xfrm>
          </p:contentPart>
        </mc:Choice>
        <mc:Fallback xmlns="">
          <p:pic>
            <p:nvPicPr>
              <p:cNvPr id="2101" name="Ink 2100">
                <a:extLst>
                  <a:ext uri="{FF2B5EF4-FFF2-40B4-BE49-F238E27FC236}">
                    <a16:creationId xmlns:a16="http://schemas.microsoft.com/office/drawing/2014/main" id="{4B33F580-A428-B898-9FC2-544C9A185007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6233740" y="2512841"/>
                <a:ext cx="540360" cy="413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2102" name="Ink 2101">
                <a:extLst>
                  <a:ext uri="{FF2B5EF4-FFF2-40B4-BE49-F238E27FC236}">
                    <a16:creationId xmlns:a16="http://schemas.microsoft.com/office/drawing/2014/main" id="{AD4B4CF2-8969-9081-4334-26D7A83B9D0D}"/>
                  </a:ext>
                </a:extLst>
              </p14:cNvPr>
              <p14:cNvContentPartPr/>
              <p14:nvPr/>
            </p14:nvContentPartPr>
            <p14:xfrm>
              <a:off x="6181422" y="2616470"/>
              <a:ext cx="449640" cy="50760"/>
            </p14:xfrm>
          </p:contentPart>
        </mc:Choice>
        <mc:Fallback xmlns="">
          <p:pic>
            <p:nvPicPr>
              <p:cNvPr id="2102" name="Ink 2101">
                <a:extLst>
                  <a:ext uri="{FF2B5EF4-FFF2-40B4-BE49-F238E27FC236}">
                    <a16:creationId xmlns:a16="http://schemas.microsoft.com/office/drawing/2014/main" id="{AD4B4CF2-8969-9081-4334-26D7A83B9D0D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6091422" y="2436470"/>
                <a:ext cx="6292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2104" name="Ink 2103">
                <a:extLst>
                  <a:ext uri="{FF2B5EF4-FFF2-40B4-BE49-F238E27FC236}">
                    <a16:creationId xmlns:a16="http://schemas.microsoft.com/office/drawing/2014/main" id="{4DAB0E99-87C5-6DBA-15F7-2AC103B5ADCA}"/>
                  </a:ext>
                </a:extLst>
              </p14:cNvPr>
              <p14:cNvContentPartPr/>
              <p14:nvPr/>
            </p14:nvContentPartPr>
            <p14:xfrm>
              <a:off x="6802540" y="1844247"/>
              <a:ext cx="100800" cy="534960"/>
            </p14:xfrm>
          </p:contentPart>
        </mc:Choice>
        <mc:Fallback xmlns="">
          <p:pic>
            <p:nvPicPr>
              <p:cNvPr id="2104" name="Ink 2103">
                <a:extLst>
                  <a:ext uri="{FF2B5EF4-FFF2-40B4-BE49-F238E27FC236}">
                    <a16:creationId xmlns:a16="http://schemas.microsoft.com/office/drawing/2014/main" id="{4DAB0E99-87C5-6DBA-15F7-2AC103B5ADCA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6712217" y="1664368"/>
                <a:ext cx="281084" cy="894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2105" name="Ink 2104">
                <a:extLst>
                  <a:ext uri="{FF2B5EF4-FFF2-40B4-BE49-F238E27FC236}">
                    <a16:creationId xmlns:a16="http://schemas.microsoft.com/office/drawing/2014/main" id="{73CCEFCC-8C77-D042-F4C6-1BBFE5CB365F}"/>
                  </a:ext>
                </a:extLst>
              </p14:cNvPr>
              <p14:cNvContentPartPr/>
              <p14:nvPr/>
            </p14:nvContentPartPr>
            <p14:xfrm>
              <a:off x="6904060" y="1828407"/>
              <a:ext cx="360" cy="360"/>
            </p14:xfrm>
          </p:contentPart>
        </mc:Choice>
        <mc:Fallback xmlns="">
          <p:pic>
            <p:nvPicPr>
              <p:cNvPr id="2105" name="Ink 2104">
                <a:extLst>
                  <a:ext uri="{FF2B5EF4-FFF2-40B4-BE49-F238E27FC236}">
                    <a16:creationId xmlns:a16="http://schemas.microsoft.com/office/drawing/2014/main" id="{73CCEFCC-8C77-D042-F4C6-1BBFE5CB365F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6814060" y="164840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2106" name="Ink 2105">
                <a:extLst>
                  <a:ext uri="{FF2B5EF4-FFF2-40B4-BE49-F238E27FC236}">
                    <a16:creationId xmlns:a16="http://schemas.microsoft.com/office/drawing/2014/main" id="{BF104911-43F1-08CE-F862-B06BB85D8A98}"/>
                  </a:ext>
                </a:extLst>
              </p14:cNvPr>
              <p14:cNvContentPartPr/>
              <p14:nvPr/>
            </p14:nvContentPartPr>
            <p14:xfrm>
              <a:off x="5964820" y="1811487"/>
              <a:ext cx="939600" cy="13320"/>
            </p14:xfrm>
          </p:contentPart>
        </mc:Choice>
        <mc:Fallback xmlns="">
          <p:pic>
            <p:nvPicPr>
              <p:cNvPr id="2106" name="Ink 2105">
                <a:extLst>
                  <a:ext uri="{FF2B5EF4-FFF2-40B4-BE49-F238E27FC236}">
                    <a16:creationId xmlns:a16="http://schemas.microsoft.com/office/drawing/2014/main" id="{BF104911-43F1-08CE-F862-B06BB85D8A98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5874820" y="1631487"/>
                <a:ext cx="11192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2107" name="Ink 2106">
                <a:extLst>
                  <a:ext uri="{FF2B5EF4-FFF2-40B4-BE49-F238E27FC236}">
                    <a16:creationId xmlns:a16="http://schemas.microsoft.com/office/drawing/2014/main" id="{02D4A692-177C-C721-2B77-A692B40429DF}"/>
                  </a:ext>
                </a:extLst>
              </p14:cNvPr>
              <p14:cNvContentPartPr/>
              <p14:nvPr/>
            </p14:nvContentPartPr>
            <p14:xfrm>
              <a:off x="6644500" y="2065287"/>
              <a:ext cx="311760" cy="203760"/>
            </p14:xfrm>
          </p:contentPart>
        </mc:Choice>
        <mc:Fallback xmlns="">
          <p:pic>
            <p:nvPicPr>
              <p:cNvPr id="2107" name="Ink 2106">
                <a:extLst>
                  <a:ext uri="{FF2B5EF4-FFF2-40B4-BE49-F238E27FC236}">
                    <a16:creationId xmlns:a16="http://schemas.microsoft.com/office/drawing/2014/main" id="{02D4A692-177C-C721-2B77-A692B40429DF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6554604" y="1885287"/>
                <a:ext cx="491193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2109" name="Ink 2108">
                <a:extLst>
                  <a:ext uri="{FF2B5EF4-FFF2-40B4-BE49-F238E27FC236}">
                    <a16:creationId xmlns:a16="http://schemas.microsoft.com/office/drawing/2014/main" id="{1FFACF09-3EEB-19E2-5113-73630AABCF74}"/>
                  </a:ext>
                </a:extLst>
              </p14:cNvPr>
              <p14:cNvContentPartPr/>
              <p14:nvPr/>
            </p14:nvContentPartPr>
            <p14:xfrm>
              <a:off x="5807860" y="2112087"/>
              <a:ext cx="262440" cy="720"/>
            </p14:xfrm>
          </p:contentPart>
        </mc:Choice>
        <mc:Fallback xmlns="">
          <p:pic>
            <p:nvPicPr>
              <p:cNvPr id="2109" name="Ink 2108">
                <a:extLst>
                  <a:ext uri="{FF2B5EF4-FFF2-40B4-BE49-F238E27FC236}">
                    <a16:creationId xmlns:a16="http://schemas.microsoft.com/office/drawing/2014/main" id="{1FFACF09-3EEB-19E2-5113-73630AABCF74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5717860" y="1752087"/>
                <a:ext cx="44208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2111" name="Ink 2110">
                <a:extLst>
                  <a:ext uri="{FF2B5EF4-FFF2-40B4-BE49-F238E27FC236}">
                    <a16:creationId xmlns:a16="http://schemas.microsoft.com/office/drawing/2014/main" id="{54023460-3A65-26EE-4F9A-C123775483B3}"/>
                  </a:ext>
                </a:extLst>
              </p14:cNvPr>
              <p14:cNvContentPartPr/>
              <p14:nvPr/>
            </p14:nvContentPartPr>
            <p14:xfrm>
              <a:off x="5819740" y="2133327"/>
              <a:ext cx="190080" cy="184320"/>
            </p14:xfrm>
          </p:contentPart>
        </mc:Choice>
        <mc:Fallback xmlns="">
          <p:pic>
            <p:nvPicPr>
              <p:cNvPr id="2111" name="Ink 2110">
                <a:extLst>
                  <a:ext uri="{FF2B5EF4-FFF2-40B4-BE49-F238E27FC236}">
                    <a16:creationId xmlns:a16="http://schemas.microsoft.com/office/drawing/2014/main" id="{54023460-3A65-26EE-4F9A-C123775483B3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5729740" y="1953327"/>
                <a:ext cx="3697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2112" name="Ink 2111">
                <a:extLst>
                  <a:ext uri="{FF2B5EF4-FFF2-40B4-BE49-F238E27FC236}">
                    <a16:creationId xmlns:a16="http://schemas.microsoft.com/office/drawing/2014/main" id="{C4FA908D-54F5-CFCD-2E39-642FC96FF8F8}"/>
                  </a:ext>
                </a:extLst>
              </p14:cNvPr>
              <p14:cNvContentPartPr/>
              <p14:nvPr/>
            </p14:nvContentPartPr>
            <p14:xfrm>
              <a:off x="6929620" y="1917327"/>
              <a:ext cx="360" cy="360"/>
            </p14:xfrm>
          </p:contentPart>
        </mc:Choice>
        <mc:Fallback xmlns="">
          <p:pic>
            <p:nvPicPr>
              <p:cNvPr id="2112" name="Ink 2111">
                <a:extLst>
                  <a:ext uri="{FF2B5EF4-FFF2-40B4-BE49-F238E27FC236}">
                    <a16:creationId xmlns:a16="http://schemas.microsoft.com/office/drawing/2014/main" id="{C4FA908D-54F5-CFCD-2E39-642FC96FF8F8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6839620" y="17373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2113" name="Ink 2112">
                <a:extLst>
                  <a:ext uri="{FF2B5EF4-FFF2-40B4-BE49-F238E27FC236}">
                    <a16:creationId xmlns:a16="http://schemas.microsoft.com/office/drawing/2014/main" id="{92F8E062-ACAE-C061-8DD2-A4AA70099132}"/>
                  </a:ext>
                </a:extLst>
              </p14:cNvPr>
              <p14:cNvContentPartPr/>
              <p14:nvPr/>
            </p14:nvContentPartPr>
            <p14:xfrm>
              <a:off x="5685100" y="1654887"/>
              <a:ext cx="292680" cy="360"/>
            </p14:xfrm>
          </p:contentPart>
        </mc:Choice>
        <mc:Fallback xmlns="">
          <p:pic>
            <p:nvPicPr>
              <p:cNvPr id="2113" name="Ink 2112">
                <a:extLst>
                  <a:ext uri="{FF2B5EF4-FFF2-40B4-BE49-F238E27FC236}">
                    <a16:creationId xmlns:a16="http://schemas.microsoft.com/office/drawing/2014/main" id="{92F8E062-ACAE-C061-8DD2-A4AA70099132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5667100" y="1618887"/>
                <a:ext cx="328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2114" name="Ink 2113">
                <a:extLst>
                  <a:ext uri="{FF2B5EF4-FFF2-40B4-BE49-F238E27FC236}">
                    <a16:creationId xmlns:a16="http://schemas.microsoft.com/office/drawing/2014/main" id="{06F12F20-9656-2085-9E42-5122D8349898}"/>
                  </a:ext>
                </a:extLst>
              </p14:cNvPr>
              <p14:cNvContentPartPr/>
              <p14:nvPr/>
            </p14:nvContentPartPr>
            <p14:xfrm>
              <a:off x="5656660" y="1638687"/>
              <a:ext cx="7920" cy="50760"/>
            </p14:xfrm>
          </p:contentPart>
        </mc:Choice>
        <mc:Fallback xmlns="">
          <p:pic>
            <p:nvPicPr>
              <p:cNvPr id="2114" name="Ink 2113">
                <a:extLst>
                  <a:ext uri="{FF2B5EF4-FFF2-40B4-BE49-F238E27FC236}">
                    <a16:creationId xmlns:a16="http://schemas.microsoft.com/office/drawing/2014/main" id="{06F12F20-9656-2085-9E42-5122D8349898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5638660" y="1602687"/>
                <a:ext cx="43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2115" name="Ink 2114">
                <a:extLst>
                  <a:ext uri="{FF2B5EF4-FFF2-40B4-BE49-F238E27FC236}">
                    <a16:creationId xmlns:a16="http://schemas.microsoft.com/office/drawing/2014/main" id="{4F2FAD7B-73A4-00C4-C7D4-D4DA442F3221}"/>
                  </a:ext>
                </a:extLst>
              </p14:cNvPr>
              <p14:cNvContentPartPr/>
              <p14:nvPr/>
            </p14:nvContentPartPr>
            <p14:xfrm>
              <a:off x="5621740" y="1625367"/>
              <a:ext cx="360" cy="360"/>
            </p14:xfrm>
          </p:contentPart>
        </mc:Choice>
        <mc:Fallback xmlns="">
          <p:pic>
            <p:nvPicPr>
              <p:cNvPr id="2115" name="Ink 2114">
                <a:extLst>
                  <a:ext uri="{FF2B5EF4-FFF2-40B4-BE49-F238E27FC236}">
                    <a16:creationId xmlns:a16="http://schemas.microsoft.com/office/drawing/2014/main" id="{4F2FAD7B-73A4-00C4-C7D4-D4DA442F3221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603740" y="158936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2116" name="Ink 2115">
                <a:extLst>
                  <a:ext uri="{FF2B5EF4-FFF2-40B4-BE49-F238E27FC236}">
                    <a16:creationId xmlns:a16="http://schemas.microsoft.com/office/drawing/2014/main" id="{33E24166-0AA6-BF16-6EA8-CDF888D0439B}"/>
                  </a:ext>
                </a:extLst>
              </p14:cNvPr>
              <p14:cNvContentPartPr/>
              <p14:nvPr/>
            </p14:nvContentPartPr>
            <p14:xfrm>
              <a:off x="5625700" y="1637967"/>
              <a:ext cx="54720" cy="81000"/>
            </p14:xfrm>
          </p:contentPart>
        </mc:Choice>
        <mc:Fallback xmlns="">
          <p:pic>
            <p:nvPicPr>
              <p:cNvPr id="2116" name="Ink 2115">
                <a:extLst>
                  <a:ext uri="{FF2B5EF4-FFF2-40B4-BE49-F238E27FC236}">
                    <a16:creationId xmlns:a16="http://schemas.microsoft.com/office/drawing/2014/main" id="{33E24166-0AA6-BF16-6EA8-CDF888D0439B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5607700" y="1601967"/>
                <a:ext cx="90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2117" name="Ink 2116">
                <a:extLst>
                  <a:ext uri="{FF2B5EF4-FFF2-40B4-BE49-F238E27FC236}">
                    <a16:creationId xmlns:a16="http://schemas.microsoft.com/office/drawing/2014/main" id="{D6924A2E-0107-DA0F-78D2-C0D3E50C5B52}"/>
                  </a:ext>
                </a:extLst>
              </p14:cNvPr>
              <p14:cNvContentPartPr/>
              <p14:nvPr/>
            </p14:nvContentPartPr>
            <p14:xfrm>
              <a:off x="5642620" y="1625367"/>
              <a:ext cx="113760" cy="28440"/>
            </p14:xfrm>
          </p:contentPart>
        </mc:Choice>
        <mc:Fallback xmlns="">
          <p:pic>
            <p:nvPicPr>
              <p:cNvPr id="2117" name="Ink 2116">
                <a:extLst>
                  <a:ext uri="{FF2B5EF4-FFF2-40B4-BE49-F238E27FC236}">
                    <a16:creationId xmlns:a16="http://schemas.microsoft.com/office/drawing/2014/main" id="{D6924A2E-0107-DA0F-78D2-C0D3E50C5B52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5624620" y="1589367"/>
                <a:ext cx="149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2118" name="Ink 2117">
                <a:extLst>
                  <a:ext uri="{FF2B5EF4-FFF2-40B4-BE49-F238E27FC236}">
                    <a16:creationId xmlns:a16="http://schemas.microsoft.com/office/drawing/2014/main" id="{9F6056E6-8FD6-586F-2F35-3EA76F1877A9}"/>
                  </a:ext>
                </a:extLst>
              </p14:cNvPr>
              <p14:cNvContentPartPr/>
              <p14:nvPr/>
            </p14:nvContentPartPr>
            <p14:xfrm>
              <a:off x="5655580" y="1629687"/>
              <a:ext cx="212760" cy="24480"/>
            </p14:xfrm>
          </p:contentPart>
        </mc:Choice>
        <mc:Fallback xmlns="">
          <p:pic>
            <p:nvPicPr>
              <p:cNvPr id="2118" name="Ink 2117">
                <a:extLst>
                  <a:ext uri="{FF2B5EF4-FFF2-40B4-BE49-F238E27FC236}">
                    <a16:creationId xmlns:a16="http://schemas.microsoft.com/office/drawing/2014/main" id="{9F6056E6-8FD6-586F-2F35-3EA76F1877A9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5637580" y="1594209"/>
                <a:ext cx="248400" cy="9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2119" name="Ink 2118">
                <a:extLst>
                  <a:ext uri="{FF2B5EF4-FFF2-40B4-BE49-F238E27FC236}">
                    <a16:creationId xmlns:a16="http://schemas.microsoft.com/office/drawing/2014/main" id="{D77F460F-7A17-E8F9-B5EC-F7DD0563ABA7}"/>
                  </a:ext>
                </a:extLst>
              </p14:cNvPr>
              <p14:cNvContentPartPr/>
              <p14:nvPr/>
            </p14:nvContentPartPr>
            <p14:xfrm>
              <a:off x="5697700" y="1637967"/>
              <a:ext cx="274680" cy="18000"/>
            </p14:xfrm>
          </p:contentPart>
        </mc:Choice>
        <mc:Fallback xmlns="">
          <p:pic>
            <p:nvPicPr>
              <p:cNvPr id="2119" name="Ink 2118">
                <a:extLst>
                  <a:ext uri="{FF2B5EF4-FFF2-40B4-BE49-F238E27FC236}">
                    <a16:creationId xmlns:a16="http://schemas.microsoft.com/office/drawing/2014/main" id="{D77F460F-7A17-E8F9-B5EC-F7DD0563ABA7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5679700" y="1601967"/>
                <a:ext cx="310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2120" name="Ink 2119">
                <a:extLst>
                  <a:ext uri="{FF2B5EF4-FFF2-40B4-BE49-F238E27FC236}">
                    <a16:creationId xmlns:a16="http://schemas.microsoft.com/office/drawing/2014/main" id="{CB9645F7-ECA7-688C-1758-D65A2CC7CDB6}"/>
                  </a:ext>
                </a:extLst>
              </p14:cNvPr>
              <p14:cNvContentPartPr/>
              <p14:nvPr/>
            </p14:nvContentPartPr>
            <p14:xfrm>
              <a:off x="5820460" y="1654527"/>
              <a:ext cx="335160" cy="5040"/>
            </p14:xfrm>
          </p:contentPart>
        </mc:Choice>
        <mc:Fallback xmlns="">
          <p:pic>
            <p:nvPicPr>
              <p:cNvPr id="2120" name="Ink 2119">
                <a:extLst>
                  <a:ext uri="{FF2B5EF4-FFF2-40B4-BE49-F238E27FC236}">
                    <a16:creationId xmlns:a16="http://schemas.microsoft.com/office/drawing/2014/main" id="{CB9645F7-ECA7-688C-1758-D65A2CC7CDB6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5802460" y="1620927"/>
                <a:ext cx="370800" cy="7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2121" name="Ink 2120">
                <a:extLst>
                  <a:ext uri="{FF2B5EF4-FFF2-40B4-BE49-F238E27FC236}">
                    <a16:creationId xmlns:a16="http://schemas.microsoft.com/office/drawing/2014/main" id="{9A40F2B8-823E-0716-4081-516517D40B7C}"/>
                  </a:ext>
                </a:extLst>
              </p14:cNvPr>
              <p14:cNvContentPartPr/>
              <p14:nvPr/>
            </p14:nvContentPartPr>
            <p14:xfrm>
              <a:off x="5875540" y="1637967"/>
              <a:ext cx="380880" cy="36000"/>
            </p14:xfrm>
          </p:contentPart>
        </mc:Choice>
        <mc:Fallback xmlns="">
          <p:pic>
            <p:nvPicPr>
              <p:cNvPr id="2121" name="Ink 2120">
                <a:extLst>
                  <a:ext uri="{FF2B5EF4-FFF2-40B4-BE49-F238E27FC236}">
                    <a16:creationId xmlns:a16="http://schemas.microsoft.com/office/drawing/2014/main" id="{9A40F2B8-823E-0716-4081-516517D40B7C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5857540" y="1601603"/>
                <a:ext cx="416520" cy="108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2122" name="Ink 2121">
                <a:extLst>
                  <a:ext uri="{FF2B5EF4-FFF2-40B4-BE49-F238E27FC236}">
                    <a16:creationId xmlns:a16="http://schemas.microsoft.com/office/drawing/2014/main" id="{AE66FA77-837E-9C8F-9AA4-DF39CD438D33}"/>
                  </a:ext>
                </a:extLst>
              </p14:cNvPr>
              <p14:cNvContentPartPr/>
              <p14:nvPr/>
            </p14:nvContentPartPr>
            <p14:xfrm>
              <a:off x="5799580" y="1645887"/>
              <a:ext cx="226080" cy="5040"/>
            </p14:xfrm>
          </p:contentPart>
        </mc:Choice>
        <mc:Fallback xmlns="">
          <p:pic>
            <p:nvPicPr>
              <p:cNvPr id="2122" name="Ink 2121">
                <a:extLst>
                  <a:ext uri="{FF2B5EF4-FFF2-40B4-BE49-F238E27FC236}">
                    <a16:creationId xmlns:a16="http://schemas.microsoft.com/office/drawing/2014/main" id="{AE66FA77-837E-9C8F-9AA4-DF39CD438D33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5781580" y="1609887"/>
                <a:ext cx="261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2123" name="Ink 2122">
                <a:extLst>
                  <a:ext uri="{FF2B5EF4-FFF2-40B4-BE49-F238E27FC236}">
                    <a16:creationId xmlns:a16="http://schemas.microsoft.com/office/drawing/2014/main" id="{925E08FA-58AD-BCF8-34FA-5B1935D9A951}"/>
                  </a:ext>
                </a:extLst>
              </p14:cNvPr>
              <p14:cNvContentPartPr/>
              <p14:nvPr/>
            </p14:nvContentPartPr>
            <p14:xfrm>
              <a:off x="5803540" y="1642287"/>
              <a:ext cx="482760" cy="27360"/>
            </p14:xfrm>
          </p:contentPart>
        </mc:Choice>
        <mc:Fallback xmlns="">
          <p:pic>
            <p:nvPicPr>
              <p:cNvPr id="2123" name="Ink 2122">
                <a:extLst>
                  <a:ext uri="{FF2B5EF4-FFF2-40B4-BE49-F238E27FC236}">
                    <a16:creationId xmlns:a16="http://schemas.microsoft.com/office/drawing/2014/main" id="{925E08FA-58AD-BCF8-34FA-5B1935D9A951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5785540" y="1606755"/>
                <a:ext cx="518400" cy="98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2124" name="Ink 2123">
                <a:extLst>
                  <a:ext uri="{FF2B5EF4-FFF2-40B4-BE49-F238E27FC236}">
                    <a16:creationId xmlns:a16="http://schemas.microsoft.com/office/drawing/2014/main" id="{09C576A6-0DCB-8344-EAA4-01DB00C1551F}"/>
                  </a:ext>
                </a:extLst>
              </p14:cNvPr>
              <p14:cNvContentPartPr/>
              <p14:nvPr/>
            </p14:nvContentPartPr>
            <p14:xfrm>
              <a:off x="6907300" y="1667847"/>
              <a:ext cx="77760" cy="4680"/>
            </p14:xfrm>
          </p:contentPart>
        </mc:Choice>
        <mc:Fallback xmlns="">
          <p:pic>
            <p:nvPicPr>
              <p:cNvPr id="2124" name="Ink 2123">
                <a:extLst>
                  <a:ext uri="{FF2B5EF4-FFF2-40B4-BE49-F238E27FC236}">
                    <a16:creationId xmlns:a16="http://schemas.microsoft.com/office/drawing/2014/main" id="{09C576A6-0DCB-8344-EAA4-01DB00C1551F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6889300" y="1631847"/>
                <a:ext cx="1134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2126" name="Ink 2125">
                <a:extLst>
                  <a:ext uri="{FF2B5EF4-FFF2-40B4-BE49-F238E27FC236}">
                    <a16:creationId xmlns:a16="http://schemas.microsoft.com/office/drawing/2014/main" id="{44FDBD58-FB15-25C7-0DA1-95CF372FB1FE}"/>
                  </a:ext>
                </a:extLst>
              </p14:cNvPr>
              <p14:cNvContentPartPr/>
              <p14:nvPr/>
            </p14:nvContentPartPr>
            <p14:xfrm>
              <a:off x="6980380" y="1718247"/>
              <a:ext cx="360" cy="360"/>
            </p14:xfrm>
          </p:contentPart>
        </mc:Choice>
        <mc:Fallback xmlns="">
          <p:pic>
            <p:nvPicPr>
              <p:cNvPr id="2126" name="Ink 2125">
                <a:extLst>
                  <a:ext uri="{FF2B5EF4-FFF2-40B4-BE49-F238E27FC236}">
                    <a16:creationId xmlns:a16="http://schemas.microsoft.com/office/drawing/2014/main" id="{44FDBD58-FB15-25C7-0DA1-95CF372FB1FE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6962380" y="168224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2127" name="Ink 2126">
                <a:extLst>
                  <a:ext uri="{FF2B5EF4-FFF2-40B4-BE49-F238E27FC236}">
                    <a16:creationId xmlns:a16="http://schemas.microsoft.com/office/drawing/2014/main" id="{DE0839AA-C3C6-AB35-A681-95C2E7153E70}"/>
                  </a:ext>
                </a:extLst>
              </p14:cNvPr>
              <p14:cNvContentPartPr/>
              <p14:nvPr/>
            </p14:nvContentPartPr>
            <p14:xfrm>
              <a:off x="6984700" y="1722567"/>
              <a:ext cx="360" cy="360"/>
            </p14:xfrm>
          </p:contentPart>
        </mc:Choice>
        <mc:Fallback xmlns="">
          <p:pic>
            <p:nvPicPr>
              <p:cNvPr id="2127" name="Ink 2126">
                <a:extLst>
                  <a:ext uri="{FF2B5EF4-FFF2-40B4-BE49-F238E27FC236}">
                    <a16:creationId xmlns:a16="http://schemas.microsoft.com/office/drawing/2014/main" id="{DE0839AA-C3C6-AB35-A681-95C2E7153E70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6966700" y="168656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2128" name="Ink 2127">
                <a:extLst>
                  <a:ext uri="{FF2B5EF4-FFF2-40B4-BE49-F238E27FC236}">
                    <a16:creationId xmlns:a16="http://schemas.microsoft.com/office/drawing/2014/main" id="{E0EBAB7D-71C4-9F94-B495-5E024CA1578C}"/>
                  </a:ext>
                </a:extLst>
              </p14:cNvPr>
              <p14:cNvContentPartPr/>
              <p14:nvPr/>
            </p14:nvContentPartPr>
            <p14:xfrm>
              <a:off x="6443980" y="1659567"/>
              <a:ext cx="511560" cy="8640"/>
            </p14:xfrm>
          </p:contentPart>
        </mc:Choice>
        <mc:Fallback xmlns="">
          <p:pic>
            <p:nvPicPr>
              <p:cNvPr id="2128" name="Ink 2127">
                <a:extLst>
                  <a:ext uri="{FF2B5EF4-FFF2-40B4-BE49-F238E27FC236}">
                    <a16:creationId xmlns:a16="http://schemas.microsoft.com/office/drawing/2014/main" id="{E0EBAB7D-71C4-9F94-B495-5E024CA1578C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6425967" y="1623567"/>
                <a:ext cx="547225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2130" name="Ink 2129">
                <a:extLst>
                  <a:ext uri="{FF2B5EF4-FFF2-40B4-BE49-F238E27FC236}">
                    <a16:creationId xmlns:a16="http://schemas.microsoft.com/office/drawing/2014/main" id="{04850C09-CC6E-818B-5E46-C4CC7FD77DB0}"/>
                  </a:ext>
                </a:extLst>
              </p14:cNvPr>
              <p14:cNvContentPartPr/>
              <p14:nvPr/>
            </p14:nvContentPartPr>
            <p14:xfrm>
              <a:off x="6538660" y="1659207"/>
              <a:ext cx="192240" cy="360"/>
            </p14:xfrm>
          </p:contentPart>
        </mc:Choice>
        <mc:Fallback xmlns="">
          <p:pic>
            <p:nvPicPr>
              <p:cNvPr id="2130" name="Ink 2129">
                <a:extLst>
                  <a:ext uri="{FF2B5EF4-FFF2-40B4-BE49-F238E27FC236}">
                    <a16:creationId xmlns:a16="http://schemas.microsoft.com/office/drawing/2014/main" id="{04850C09-CC6E-818B-5E46-C4CC7FD77DB0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6520660" y="1623207"/>
                <a:ext cx="227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2132" name="Ink 2131">
                <a:extLst>
                  <a:ext uri="{FF2B5EF4-FFF2-40B4-BE49-F238E27FC236}">
                    <a16:creationId xmlns:a16="http://schemas.microsoft.com/office/drawing/2014/main" id="{50BDB315-9569-5136-0C86-71C8F082573C}"/>
                  </a:ext>
                </a:extLst>
              </p14:cNvPr>
              <p14:cNvContentPartPr/>
              <p14:nvPr/>
            </p14:nvContentPartPr>
            <p14:xfrm>
              <a:off x="6144820" y="1650567"/>
              <a:ext cx="2160" cy="360"/>
            </p14:xfrm>
          </p:contentPart>
        </mc:Choice>
        <mc:Fallback xmlns="">
          <p:pic>
            <p:nvPicPr>
              <p:cNvPr id="2132" name="Ink 2131">
                <a:extLst>
                  <a:ext uri="{FF2B5EF4-FFF2-40B4-BE49-F238E27FC236}">
                    <a16:creationId xmlns:a16="http://schemas.microsoft.com/office/drawing/2014/main" id="{50BDB315-9569-5136-0C86-71C8F082573C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6123220" y="1614567"/>
                <a:ext cx="449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2133" name="Ink 2132">
                <a:extLst>
                  <a:ext uri="{FF2B5EF4-FFF2-40B4-BE49-F238E27FC236}">
                    <a16:creationId xmlns:a16="http://schemas.microsoft.com/office/drawing/2014/main" id="{54F956E6-F4C7-D80C-0FFA-43D07AEB5F40}"/>
                  </a:ext>
                </a:extLst>
              </p14:cNvPr>
              <p14:cNvContentPartPr/>
              <p14:nvPr/>
            </p14:nvContentPartPr>
            <p14:xfrm>
              <a:off x="6129700" y="1654887"/>
              <a:ext cx="2160" cy="360"/>
            </p14:xfrm>
          </p:contentPart>
        </mc:Choice>
        <mc:Fallback xmlns="">
          <p:pic>
            <p:nvPicPr>
              <p:cNvPr id="2133" name="Ink 2132">
                <a:extLst>
                  <a:ext uri="{FF2B5EF4-FFF2-40B4-BE49-F238E27FC236}">
                    <a16:creationId xmlns:a16="http://schemas.microsoft.com/office/drawing/2014/main" id="{54F956E6-F4C7-D80C-0FFA-43D07AEB5F40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6111700" y="1618887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2135" name="Ink 2134">
                <a:extLst>
                  <a:ext uri="{FF2B5EF4-FFF2-40B4-BE49-F238E27FC236}">
                    <a16:creationId xmlns:a16="http://schemas.microsoft.com/office/drawing/2014/main" id="{A7EA1EDD-8883-F01B-D7F3-13D0E51BD650}"/>
                  </a:ext>
                </a:extLst>
              </p14:cNvPr>
              <p14:cNvContentPartPr/>
              <p14:nvPr/>
            </p14:nvContentPartPr>
            <p14:xfrm>
              <a:off x="6121060" y="1650567"/>
              <a:ext cx="360" cy="360"/>
            </p14:xfrm>
          </p:contentPart>
        </mc:Choice>
        <mc:Fallback xmlns="">
          <p:pic>
            <p:nvPicPr>
              <p:cNvPr id="2135" name="Ink 2134">
                <a:extLst>
                  <a:ext uri="{FF2B5EF4-FFF2-40B4-BE49-F238E27FC236}">
                    <a16:creationId xmlns:a16="http://schemas.microsoft.com/office/drawing/2014/main" id="{A7EA1EDD-8883-F01B-D7F3-13D0E51BD650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6103060" y="161456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2136" name="Ink 2135">
                <a:extLst>
                  <a:ext uri="{FF2B5EF4-FFF2-40B4-BE49-F238E27FC236}">
                    <a16:creationId xmlns:a16="http://schemas.microsoft.com/office/drawing/2014/main" id="{90DB6208-B717-6BC1-DCB3-6E4568E9C69E}"/>
                  </a:ext>
                </a:extLst>
              </p14:cNvPr>
              <p14:cNvContentPartPr/>
              <p14:nvPr/>
            </p14:nvContentPartPr>
            <p14:xfrm>
              <a:off x="6150940" y="1654887"/>
              <a:ext cx="168480" cy="5040"/>
            </p14:xfrm>
          </p:contentPart>
        </mc:Choice>
        <mc:Fallback xmlns="">
          <p:pic>
            <p:nvPicPr>
              <p:cNvPr id="2136" name="Ink 2135">
                <a:extLst>
                  <a:ext uri="{FF2B5EF4-FFF2-40B4-BE49-F238E27FC236}">
                    <a16:creationId xmlns:a16="http://schemas.microsoft.com/office/drawing/2014/main" id="{90DB6208-B717-6BC1-DCB3-6E4568E9C69E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6132940" y="1616118"/>
                <a:ext cx="204120" cy="8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2137" name="Ink 2136">
                <a:extLst>
                  <a:ext uri="{FF2B5EF4-FFF2-40B4-BE49-F238E27FC236}">
                    <a16:creationId xmlns:a16="http://schemas.microsoft.com/office/drawing/2014/main" id="{4D7673C0-680D-C5D2-004E-0A41BAA016B3}"/>
                  </a:ext>
                </a:extLst>
              </p14:cNvPr>
              <p14:cNvContentPartPr/>
              <p14:nvPr/>
            </p14:nvContentPartPr>
            <p14:xfrm>
              <a:off x="6171820" y="1654887"/>
              <a:ext cx="338760" cy="360"/>
            </p14:xfrm>
          </p:contentPart>
        </mc:Choice>
        <mc:Fallback xmlns="">
          <p:pic>
            <p:nvPicPr>
              <p:cNvPr id="2137" name="Ink 2136">
                <a:extLst>
                  <a:ext uri="{FF2B5EF4-FFF2-40B4-BE49-F238E27FC236}">
                    <a16:creationId xmlns:a16="http://schemas.microsoft.com/office/drawing/2014/main" id="{4D7673C0-680D-C5D2-004E-0A41BAA016B3}"/>
                  </a:ext>
                </a:extLst>
              </p:cNvPr>
              <p:cNvPicPr/>
              <p:nvPr/>
            </p:nvPicPr>
            <p:blipFill>
              <a:blip r:embed="rId1058"/>
              <a:stretch>
                <a:fillRect/>
              </a:stretch>
            </p:blipFill>
            <p:spPr>
              <a:xfrm>
                <a:off x="6153820" y="1618887"/>
                <a:ext cx="374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2139" name="Ink 2138">
                <a:extLst>
                  <a:ext uri="{FF2B5EF4-FFF2-40B4-BE49-F238E27FC236}">
                    <a16:creationId xmlns:a16="http://schemas.microsoft.com/office/drawing/2014/main" id="{12CFBF5B-6505-4A35-A892-258D2CA09E45}"/>
                  </a:ext>
                </a:extLst>
              </p14:cNvPr>
              <p14:cNvContentPartPr/>
              <p14:nvPr/>
            </p14:nvContentPartPr>
            <p14:xfrm>
              <a:off x="6163540" y="1649847"/>
              <a:ext cx="351720" cy="9720"/>
            </p14:xfrm>
          </p:contentPart>
        </mc:Choice>
        <mc:Fallback xmlns="">
          <p:pic>
            <p:nvPicPr>
              <p:cNvPr id="2139" name="Ink 2138">
                <a:extLst>
                  <a:ext uri="{FF2B5EF4-FFF2-40B4-BE49-F238E27FC236}">
                    <a16:creationId xmlns:a16="http://schemas.microsoft.com/office/drawing/2014/main" id="{12CFBF5B-6505-4A35-A892-258D2CA09E45}"/>
                  </a:ext>
                </a:extLst>
              </p:cNvPr>
              <p:cNvPicPr/>
              <p:nvPr/>
            </p:nvPicPr>
            <p:blipFill>
              <a:blip r:embed="rId1060"/>
              <a:stretch>
                <a:fillRect/>
              </a:stretch>
            </p:blipFill>
            <p:spPr>
              <a:xfrm>
                <a:off x="6145540" y="1613847"/>
                <a:ext cx="387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2140" name="Ink 2139">
                <a:extLst>
                  <a:ext uri="{FF2B5EF4-FFF2-40B4-BE49-F238E27FC236}">
                    <a16:creationId xmlns:a16="http://schemas.microsoft.com/office/drawing/2014/main" id="{22AF74BE-9968-CE7E-4FB7-D7E6F96591D8}"/>
                  </a:ext>
                </a:extLst>
              </p14:cNvPr>
              <p14:cNvContentPartPr/>
              <p14:nvPr/>
            </p14:nvContentPartPr>
            <p14:xfrm>
              <a:off x="6379540" y="1650567"/>
              <a:ext cx="328680" cy="14760"/>
            </p14:xfrm>
          </p:contentPart>
        </mc:Choice>
        <mc:Fallback xmlns="">
          <p:pic>
            <p:nvPicPr>
              <p:cNvPr id="2140" name="Ink 2139">
                <a:extLst>
                  <a:ext uri="{FF2B5EF4-FFF2-40B4-BE49-F238E27FC236}">
                    <a16:creationId xmlns:a16="http://schemas.microsoft.com/office/drawing/2014/main" id="{22AF74BE-9968-CE7E-4FB7-D7E6F96591D8}"/>
                  </a:ext>
                </a:extLst>
              </p:cNvPr>
              <p:cNvPicPr/>
              <p:nvPr/>
            </p:nvPicPr>
            <p:blipFill>
              <a:blip r:embed="rId1062"/>
              <a:stretch>
                <a:fillRect/>
              </a:stretch>
            </p:blipFill>
            <p:spPr>
              <a:xfrm>
                <a:off x="6361540" y="1614567"/>
                <a:ext cx="3643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2142" name="Ink 2141">
                <a:extLst>
                  <a:ext uri="{FF2B5EF4-FFF2-40B4-BE49-F238E27FC236}">
                    <a16:creationId xmlns:a16="http://schemas.microsoft.com/office/drawing/2014/main" id="{876DBAE9-F17F-25C5-AC8A-CB1123F8A7CE}"/>
                  </a:ext>
                </a:extLst>
              </p14:cNvPr>
              <p14:cNvContentPartPr/>
              <p14:nvPr/>
            </p14:nvContentPartPr>
            <p14:xfrm>
              <a:off x="6493660" y="1663167"/>
              <a:ext cx="177840" cy="9360"/>
            </p14:xfrm>
          </p:contentPart>
        </mc:Choice>
        <mc:Fallback xmlns="">
          <p:pic>
            <p:nvPicPr>
              <p:cNvPr id="2142" name="Ink 2141">
                <a:extLst>
                  <a:ext uri="{FF2B5EF4-FFF2-40B4-BE49-F238E27FC236}">
                    <a16:creationId xmlns:a16="http://schemas.microsoft.com/office/drawing/2014/main" id="{876DBAE9-F17F-25C5-AC8A-CB1123F8A7CE}"/>
                  </a:ext>
                </a:extLst>
              </p:cNvPr>
              <p:cNvPicPr/>
              <p:nvPr/>
            </p:nvPicPr>
            <p:blipFill>
              <a:blip r:embed="rId1064"/>
              <a:stretch>
                <a:fillRect/>
              </a:stretch>
            </p:blipFill>
            <p:spPr>
              <a:xfrm>
                <a:off x="6475623" y="1627167"/>
                <a:ext cx="213552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2144" name="Ink 2143">
                <a:extLst>
                  <a:ext uri="{FF2B5EF4-FFF2-40B4-BE49-F238E27FC236}">
                    <a16:creationId xmlns:a16="http://schemas.microsoft.com/office/drawing/2014/main" id="{32B1D376-4EB9-8069-538D-9E75BC4F8740}"/>
                  </a:ext>
                </a:extLst>
              </p14:cNvPr>
              <p14:cNvContentPartPr/>
              <p14:nvPr/>
            </p14:nvContentPartPr>
            <p14:xfrm>
              <a:off x="6476740" y="1663527"/>
              <a:ext cx="275400" cy="4680"/>
            </p14:xfrm>
          </p:contentPart>
        </mc:Choice>
        <mc:Fallback xmlns="">
          <p:pic>
            <p:nvPicPr>
              <p:cNvPr id="2144" name="Ink 2143">
                <a:extLst>
                  <a:ext uri="{FF2B5EF4-FFF2-40B4-BE49-F238E27FC236}">
                    <a16:creationId xmlns:a16="http://schemas.microsoft.com/office/drawing/2014/main" id="{32B1D376-4EB9-8069-538D-9E75BC4F8740}"/>
                  </a:ext>
                </a:extLst>
              </p:cNvPr>
              <p:cNvPicPr/>
              <p:nvPr/>
            </p:nvPicPr>
            <p:blipFill>
              <a:blip r:embed="rId1066"/>
              <a:stretch>
                <a:fillRect/>
              </a:stretch>
            </p:blipFill>
            <p:spPr>
              <a:xfrm>
                <a:off x="6458740" y="1627527"/>
                <a:ext cx="311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2145" name="Ink 2144">
                <a:extLst>
                  <a:ext uri="{FF2B5EF4-FFF2-40B4-BE49-F238E27FC236}">
                    <a16:creationId xmlns:a16="http://schemas.microsoft.com/office/drawing/2014/main" id="{4DBDFEDF-1BBC-1980-91C2-4B114F598D1D}"/>
                  </a:ext>
                </a:extLst>
              </p14:cNvPr>
              <p14:cNvContentPartPr/>
              <p14:nvPr/>
            </p14:nvContentPartPr>
            <p14:xfrm>
              <a:off x="5651260" y="1760727"/>
              <a:ext cx="270360" cy="149400"/>
            </p14:xfrm>
          </p:contentPart>
        </mc:Choice>
        <mc:Fallback xmlns="">
          <p:pic>
            <p:nvPicPr>
              <p:cNvPr id="2145" name="Ink 2144">
                <a:extLst>
                  <a:ext uri="{FF2B5EF4-FFF2-40B4-BE49-F238E27FC236}">
                    <a16:creationId xmlns:a16="http://schemas.microsoft.com/office/drawing/2014/main" id="{4DBDFEDF-1BBC-1980-91C2-4B114F598D1D}"/>
                  </a:ext>
                </a:extLst>
              </p:cNvPr>
              <p:cNvPicPr/>
              <p:nvPr/>
            </p:nvPicPr>
            <p:blipFill>
              <a:blip r:embed="rId1068"/>
              <a:stretch>
                <a:fillRect/>
              </a:stretch>
            </p:blipFill>
            <p:spPr>
              <a:xfrm>
                <a:off x="5633236" y="1724727"/>
                <a:ext cx="306048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2146" name="Ink 2145">
                <a:extLst>
                  <a:ext uri="{FF2B5EF4-FFF2-40B4-BE49-F238E27FC236}">
                    <a16:creationId xmlns:a16="http://schemas.microsoft.com/office/drawing/2014/main" id="{97FE1086-1BB9-E7A4-8CBE-4DE83D56D0A6}"/>
                  </a:ext>
                </a:extLst>
              </p14:cNvPr>
              <p14:cNvContentPartPr/>
              <p14:nvPr/>
            </p14:nvContentPartPr>
            <p14:xfrm>
              <a:off x="5655940" y="1734807"/>
              <a:ext cx="54720" cy="51840"/>
            </p14:xfrm>
          </p:contentPart>
        </mc:Choice>
        <mc:Fallback xmlns="">
          <p:pic>
            <p:nvPicPr>
              <p:cNvPr id="2146" name="Ink 2145">
                <a:extLst>
                  <a:ext uri="{FF2B5EF4-FFF2-40B4-BE49-F238E27FC236}">
                    <a16:creationId xmlns:a16="http://schemas.microsoft.com/office/drawing/2014/main" id="{97FE1086-1BB9-E7A4-8CBE-4DE83D56D0A6}"/>
                  </a:ext>
                </a:extLst>
              </p:cNvPr>
              <p:cNvPicPr/>
              <p:nvPr/>
            </p:nvPicPr>
            <p:blipFill>
              <a:blip r:embed="rId1070"/>
              <a:stretch>
                <a:fillRect/>
              </a:stretch>
            </p:blipFill>
            <p:spPr>
              <a:xfrm>
                <a:off x="5637940" y="1698555"/>
                <a:ext cx="90360" cy="12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147" name="Ink 2146">
                <a:extLst>
                  <a:ext uri="{FF2B5EF4-FFF2-40B4-BE49-F238E27FC236}">
                    <a16:creationId xmlns:a16="http://schemas.microsoft.com/office/drawing/2014/main" id="{B2FEE7A3-963E-8813-B53C-604C12B63C2A}"/>
                  </a:ext>
                </a:extLst>
              </p14:cNvPr>
              <p14:cNvContentPartPr/>
              <p14:nvPr/>
            </p14:nvContentPartPr>
            <p14:xfrm>
              <a:off x="5629660" y="1769367"/>
              <a:ext cx="180360" cy="272880"/>
            </p14:xfrm>
          </p:contentPart>
        </mc:Choice>
        <mc:Fallback xmlns="">
          <p:pic>
            <p:nvPicPr>
              <p:cNvPr id="2147" name="Ink 2146">
                <a:extLst>
                  <a:ext uri="{FF2B5EF4-FFF2-40B4-BE49-F238E27FC236}">
                    <a16:creationId xmlns:a16="http://schemas.microsoft.com/office/drawing/2014/main" id="{B2FEE7A3-963E-8813-B53C-604C12B63C2A}"/>
                  </a:ext>
                </a:extLst>
              </p:cNvPr>
              <p:cNvPicPr/>
              <p:nvPr/>
            </p:nvPicPr>
            <p:blipFill>
              <a:blip r:embed="rId1072"/>
              <a:stretch>
                <a:fillRect/>
              </a:stretch>
            </p:blipFill>
            <p:spPr>
              <a:xfrm>
                <a:off x="5611660" y="1733367"/>
                <a:ext cx="2160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2148" name="Ink 2147">
                <a:extLst>
                  <a:ext uri="{FF2B5EF4-FFF2-40B4-BE49-F238E27FC236}">
                    <a16:creationId xmlns:a16="http://schemas.microsoft.com/office/drawing/2014/main" id="{D51D7D56-D24C-AEF1-7D5E-E61D0585316A}"/>
                  </a:ext>
                </a:extLst>
              </p14:cNvPr>
              <p14:cNvContentPartPr/>
              <p14:nvPr/>
            </p14:nvContentPartPr>
            <p14:xfrm>
              <a:off x="5621740" y="1769367"/>
              <a:ext cx="360" cy="360"/>
            </p14:xfrm>
          </p:contentPart>
        </mc:Choice>
        <mc:Fallback xmlns="">
          <p:pic>
            <p:nvPicPr>
              <p:cNvPr id="2148" name="Ink 2147">
                <a:extLst>
                  <a:ext uri="{FF2B5EF4-FFF2-40B4-BE49-F238E27FC236}">
                    <a16:creationId xmlns:a16="http://schemas.microsoft.com/office/drawing/2014/main" id="{D51D7D56-D24C-AEF1-7D5E-E61D0585316A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603740" y="173336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2149" name="Ink 2148">
                <a:extLst>
                  <a:ext uri="{FF2B5EF4-FFF2-40B4-BE49-F238E27FC236}">
                    <a16:creationId xmlns:a16="http://schemas.microsoft.com/office/drawing/2014/main" id="{5AC8C21A-4DD2-3845-55E7-46D8A1FAA5A1}"/>
                  </a:ext>
                </a:extLst>
              </p14:cNvPr>
              <p14:cNvContentPartPr/>
              <p14:nvPr/>
            </p14:nvContentPartPr>
            <p14:xfrm>
              <a:off x="5608780" y="1900407"/>
              <a:ext cx="360" cy="360"/>
            </p14:xfrm>
          </p:contentPart>
        </mc:Choice>
        <mc:Fallback xmlns="">
          <p:pic>
            <p:nvPicPr>
              <p:cNvPr id="2149" name="Ink 2148">
                <a:extLst>
                  <a:ext uri="{FF2B5EF4-FFF2-40B4-BE49-F238E27FC236}">
                    <a16:creationId xmlns:a16="http://schemas.microsoft.com/office/drawing/2014/main" id="{5AC8C21A-4DD2-3845-55E7-46D8A1FAA5A1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590780" y="186440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2150" name="Ink 2149">
                <a:extLst>
                  <a:ext uri="{FF2B5EF4-FFF2-40B4-BE49-F238E27FC236}">
                    <a16:creationId xmlns:a16="http://schemas.microsoft.com/office/drawing/2014/main" id="{F4C46206-C1B8-5C9D-3526-BAD7D99C7105}"/>
                  </a:ext>
                </a:extLst>
              </p14:cNvPr>
              <p14:cNvContentPartPr/>
              <p14:nvPr/>
            </p14:nvContentPartPr>
            <p14:xfrm>
              <a:off x="5549740" y="1913007"/>
              <a:ext cx="360" cy="360"/>
            </p14:xfrm>
          </p:contentPart>
        </mc:Choice>
        <mc:Fallback xmlns="">
          <p:pic>
            <p:nvPicPr>
              <p:cNvPr id="2150" name="Ink 2149">
                <a:extLst>
                  <a:ext uri="{FF2B5EF4-FFF2-40B4-BE49-F238E27FC236}">
                    <a16:creationId xmlns:a16="http://schemas.microsoft.com/office/drawing/2014/main" id="{F4C46206-C1B8-5C9D-3526-BAD7D99C7105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531740" y="187700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2152" name="Ink 2151">
                <a:extLst>
                  <a:ext uri="{FF2B5EF4-FFF2-40B4-BE49-F238E27FC236}">
                    <a16:creationId xmlns:a16="http://schemas.microsoft.com/office/drawing/2014/main" id="{F66309D5-E3CB-9F8E-1FBE-2759C7BEB831}"/>
                  </a:ext>
                </a:extLst>
              </p14:cNvPr>
              <p14:cNvContentPartPr/>
              <p14:nvPr/>
            </p14:nvContentPartPr>
            <p14:xfrm>
              <a:off x="5570620" y="1852167"/>
              <a:ext cx="169920" cy="69840"/>
            </p14:xfrm>
          </p:contentPart>
        </mc:Choice>
        <mc:Fallback xmlns="">
          <p:pic>
            <p:nvPicPr>
              <p:cNvPr id="2152" name="Ink 2151">
                <a:extLst>
                  <a:ext uri="{FF2B5EF4-FFF2-40B4-BE49-F238E27FC236}">
                    <a16:creationId xmlns:a16="http://schemas.microsoft.com/office/drawing/2014/main" id="{F66309D5-E3CB-9F8E-1FBE-2759C7BEB831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5552620" y="1815980"/>
                <a:ext cx="205560" cy="141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2153" name="Ink 2152">
                <a:extLst>
                  <a:ext uri="{FF2B5EF4-FFF2-40B4-BE49-F238E27FC236}">
                    <a16:creationId xmlns:a16="http://schemas.microsoft.com/office/drawing/2014/main" id="{AF013653-32C8-0FAA-DB21-7FD072DD6394}"/>
                  </a:ext>
                </a:extLst>
              </p14:cNvPr>
              <p14:cNvContentPartPr/>
              <p14:nvPr/>
            </p14:nvContentPartPr>
            <p14:xfrm>
              <a:off x="5553700" y="1809687"/>
              <a:ext cx="77040" cy="116640"/>
            </p14:xfrm>
          </p:contentPart>
        </mc:Choice>
        <mc:Fallback xmlns="">
          <p:pic>
            <p:nvPicPr>
              <p:cNvPr id="2153" name="Ink 2152">
                <a:extLst>
                  <a:ext uri="{FF2B5EF4-FFF2-40B4-BE49-F238E27FC236}">
                    <a16:creationId xmlns:a16="http://schemas.microsoft.com/office/drawing/2014/main" id="{AF013653-32C8-0FAA-DB21-7FD072DD6394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5535700" y="1773687"/>
                <a:ext cx="112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2154" name="Ink 2153">
                <a:extLst>
                  <a:ext uri="{FF2B5EF4-FFF2-40B4-BE49-F238E27FC236}">
                    <a16:creationId xmlns:a16="http://schemas.microsoft.com/office/drawing/2014/main" id="{BD60582D-3D5F-56F0-E5D1-81E8868CC97E}"/>
                  </a:ext>
                </a:extLst>
              </p14:cNvPr>
              <p14:cNvContentPartPr/>
              <p14:nvPr/>
            </p14:nvContentPartPr>
            <p14:xfrm>
              <a:off x="5541100" y="1929927"/>
              <a:ext cx="310320" cy="121680"/>
            </p14:xfrm>
          </p:contentPart>
        </mc:Choice>
        <mc:Fallback xmlns="">
          <p:pic>
            <p:nvPicPr>
              <p:cNvPr id="2154" name="Ink 2153">
                <a:extLst>
                  <a:ext uri="{FF2B5EF4-FFF2-40B4-BE49-F238E27FC236}">
                    <a16:creationId xmlns:a16="http://schemas.microsoft.com/office/drawing/2014/main" id="{BD60582D-3D5F-56F0-E5D1-81E8868CC97E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5523100" y="1893820"/>
                <a:ext cx="345960" cy="19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55" name="Ink 2154">
                <a:extLst>
                  <a:ext uri="{FF2B5EF4-FFF2-40B4-BE49-F238E27FC236}">
                    <a16:creationId xmlns:a16="http://schemas.microsoft.com/office/drawing/2014/main" id="{8469C794-E250-98CC-DA77-22A0EA0E4039}"/>
                  </a:ext>
                </a:extLst>
              </p14:cNvPr>
              <p14:cNvContentPartPr/>
              <p14:nvPr/>
            </p14:nvContentPartPr>
            <p14:xfrm>
              <a:off x="5541100" y="1938567"/>
              <a:ext cx="305640" cy="250560"/>
            </p14:xfrm>
          </p:contentPart>
        </mc:Choice>
        <mc:Fallback xmlns="">
          <p:pic>
            <p:nvPicPr>
              <p:cNvPr id="2155" name="Ink 2154">
                <a:extLst>
                  <a:ext uri="{FF2B5EF4-FFF2-40B4-BE49-F238E27FC236}">
                    <a16:creationId xmlns:a16="http://schemas.microsoft.com/office/drawing/2014/main" id="{8469C794-E250-98CC-DA77-22A0EA0E4039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5523100" y="1902515"/>
                <a:ext cx="341280" cy="32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56" name="Ink 2155">
                <a:extLst>
                  <a:ext uri="{FF2B5EF4-FFF2-40B4-BE49-F238E27FC236}">
                    <a16:creationId xmlns:a16="http://schemas.microsoft.com/office/drawing/2014/main" id="{4A92937E-FB83-9C43-C5D0-CE696B7391DB}"/>
                  </a:ext>
                </a:extLst>
              </p14:cNvPr>
              <p14:cNvContentPartPr/>
              <p14:nvPr/>
            </p14:nvContentPartPr>
            <p14:xfrm>
              <a:off x="5621740" y="1892127"/>
              <a:ext cx="90000" cy="119160"/>
            </p14:xfrm>
          </p:contentPart>
        </mc:Choice>
        <mc:Fallback xmlns="">
          <p:pic>
            <p:nvPicPr>
              <p:cNvPr id="2156" name="Ink 2155">
                <a:extLst>
                  <a:ext uri="{FF2B5EF4-FFF2-40B4-BE49-F238E27FC236}">
                    <a16:creationId xmlns:a16="http://schemas.microsoft.com/office/drawing/2014/main" id="{4A92937E-FB83-9C43-C5D0-CE696B7391DB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5603740" y="1856127"/>
                <a:ext cx="125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157" name="Ink 2156">
                <a:extLst>
                  <a:ext uri="{FF2B5EF4-FFF2-40B4-BE49-F238E27FC236}">
                    <a16:creationId xmlns:a16="http://schemas.microsoft.com/office/drawing/2014/main" id="{5498787D-BC4A-7336-A2BD-7B73B42FDC70}"/>
                  </a:ext>
                </a:extLst>
              </p14:cNvPr>
              <p14:cNvContentPartPr/>
              <p14:nvPr/>
            </p14:nvContentPartPr>
            <p14:xfrm>
              <a:off x="5542900" y="1934967"/>
              <a:ext cx="210600" cy="244080"/>
            </p14:xfrm>
          </p:contentPart>
        </mc:Choice>
        <mc:Fallback xmlns="">
          <p:pic>
            <p:nvPicPr>
              <p:cNvPr id="2157" name="Ink 2156">
                <a:extLst>
                  <a:ext uri="{FF2B5EF4-FFF2-40B4-BE49-F238E27FC236}">
                    <a16:creationId xmlns:a16="http://schemas.microsoft.com/office/drawing/2014/main" id="{5498787D-BC4A-7336-A2BD-7B73B42FDC70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5524900" y="1898967"/>
                <a:ext cx="246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158" name="Ink 2157">
                <a:extLst>
                  <a:ext uri="{FF2B5EF4-FFF2-40B4-BE49-F238E27FC236}">
                    <a16:creationId xmlns:a16="http://schemas.microsoft.com/office/drawing/2014/main" id="{14568C7A-8911-DADE-8115-73359E780862}"/>
                  </a:ext>
                </a:extLst>
              </p14:cNvPr>
              <p14:cNvContentPartPr/>
              <p14:nvPr/>
            </p14:nvContentPartPr>
            <p14:xfrm>
              <a:off x="5896420" y="2463807"/>
              <a:ext cx="77040" cy="118440"/>
            </p14:xfrm>
          </p:contentPart>
        </mc:Choice>
        <mc:Fallback xmlns="">
          <p:pic>
            <p:nvPicPr>
              <p:cNvPr id="2158" name="Ink 2157">
                <a:extLst>
                  <a:ext uri="{FF2B5EF4-FFF2-40B4-BE49-F238E27FC236}">
                    <a16:creationId xmlns:a16="http://schemas.microsoft.com/office/drawing/2014/main" id="{14568C7A-8911-DADE-8115-73359E780862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5878420" y="2427807"/>
                <a:ext cx="112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159" name="Ink 2158">
                <a:extLst>
                  <a:ext uri="{FF2B5EF4-FFF2-40B4-BE49-F238E27FC236}">
                    <a16:creationId xmlns:a16="http://schemas.microsoft.com/office/drawing/2014/main" id="{4764E3CF-9B40-6ECD-2D2B-38235D005692}"/>
                  </a:ext>
                </a:extLst>
              </p14:cNvPr>
              <p14:cNvContentPartPr/>
              <p14:nvPr/>
            </p14:nvContentPartPr>
            <p14:xfrm>
              <a:off x="5706340" y="2167167"/>
              <a:ext cx="244080" cy="297000"/>
            </p14:xfrm>
          </p:contentPart>
        </mc:Choice>
        <mc:Fallback xmlns="">
          <p:pic>
            <p:nvPicPr>
              <p:cNvPr id="2159" name="Ink 2158">
                <a:extLst>
                  <a:ext uri="{FF2B5EF4-FFF2-40B4-BE49-F238E27FC236}">
                    <a16:creationId xmlns:a16="http://schemas.microsoft.com/office/drawing/2014/main" id="{4764E3CF-9B40-6ECD-2D2B-38235D005692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5688340" y="2131123"/>
                <a:ext cx="279720" cy="3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160" name="Ink 2159">
                <a:extLst>
                  <a:ext uri="{FF2B5EF4-FFF2-40B4-BE49-F238E27FC236}">
                    <a16:creationId xmlns:a16="http://schemas.microsoft.com/office/drawing/2014/main" id="{B373C54E-2324-9C58-DC6B-12D565635A53}"/>
                  </a:ext>
                </a:extLst>
              </p14:cNvPr>
              <p14:cNvContentPartPr/>
              <p14:nvPr/>
            </p14:nvContentPartPr>
            <p14:xfrm>
              <a:off x="5695900" y="2146287"/>
              <a:ext cx="243720" cy="343800"/>
            </p14:xfrm>
          </p:contentPart>
        </mc:Choice>
        <mc:Fallback xmlns="">
          <p:pic>
            <p:nvPicPr>
              <p:cNvPr id="2160" name="Ink 2159">
                <a:extLst>
                  <a:ext uri="{FF2B5EF4-FFF2-40B4-BE49-F238E27FC236}">
                    <a16:creationId xmlns:a16="http://schemas.microsoft.com/office/drawing/2014/main" id="{B373C54E-2324-9C58-DC6B-12D565635A53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5677900" y="2110287"/>
                <a:ext cx="2793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161" name="Ink 2160">
                <a:extLst>
                  <a:ext uri="{FF2B5EF4-FFF2-40B4-BE49-F238E27FC236}">
                    <a16:creationId xmlns:a16="http://schemas.microsoft.com/office/drawing/2014/main" id="{D7383F34-53FD-F2FD-64EB-984598A0C44E}"/>
                  </a:ext>
                </a:extLst>
              </p14:cNvPr>
              <p14:cNvContentPartPr/>
              <p14:nvPr/>
            </p14:nvContentPartPr>
            <p14:xfrm>
              <a:off x="5689420" y="2078247"/>
              <a:ext cx="360" cy="360"/>
            </p14:xfrm>
          </p:contentPart>
        </mc:Choice>
        <mc:Fallback xmlns="">
          <p:pic>
            <p:nvPicPr>
              <p:cNvPr id="2161" name="Ink 2160">
                <a:extLst>
                  <a:ext uri="{FF2B5EF4-FFF2-40B4-BE49-F238E27FC236}">
                    <a16:creationId xmlns:a16="http://schemas.microsoft.com/office/drawing/2014/main" id="{D7383F34-53FD-F2FD-64EB-984598A0C44E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671420" y="204224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162" name="Ink 2161">
                <a:extLst>
                  <a:ext uri="{FF2B5EF4-FFF2-40B4-BE49-F238E27FC236}">
                    <a16:creationId xmlns:a16="http://schemas.microsoft.com/office/drawing/2014/main" id="{F8841D1C-8B5D-7291-C515-8C8F993F9233}"/>
                  </a:ext>
                </a:extLst>
              </p14:cNvPr>
              <p14:cNvContentPartPr/>
              <p14:nvPr/>
            </p14:nvContentPartPr>
            <p14:xfrm>
              <a:off x="5803540" y="2799687"/>
              <a:ext cx="714240" cy="3600"/>
            </p14:xfrm>
          </p:contentPart>
        </mc:Choice>
        <mc:Fallback xmlns="">
          <p:pic>
            <p:nvPicPr>
              <p:cNvPr id="2162" name="Ink 2161">
                <a:extLst>
                  <a:ext uri="{FF2B5EF4-FFF2-40B4-BE49-F238E27FC236}">
                    <a16:creationId xmlns:a16="http://schemas.microsoft.com/office/drawing/2014/main" id="{F8841D1C-8B5D-7291-C515-8C8F993F9233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5785540" y="2763687"/>
                <a:ext cx="749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163" name="Ink 2162">
                <a:extLst>
                  <a:ext uri="{FF2B5EF4-FFF2-40B4-BE49-F238E27FC236}">
                    <a16:creationId xmlns:a16="http://schemas.microsoft.com/office/drawing/2014/main" id="{0B151D68-D567-A3FD-9FFA-C7AD8977A10F}"/>
                  </a:ext>
                </a:extLst>
              </p14:cNvPr>
              <p14:cNvContentPartPr/>
              <p14:nvPr/>
            </p14:nvContentPartPr>
            <p14:xfrm>
              <a:off x="5884180" y="2857287"/>
              <a:ext cx="467640" cy="4680"/>
            </p14:xfrm>
          </p:contentPart>
        </mc:Choice>
        <mc:Fallback xmlns="">
          <p:pic>
            <p:nvPicPr>
              <p:cNvPr id="2163" name="Ink 2162">
                <a:extLst>
                  <a:ext uri="{FF2B5EF4-FFF2-40B4-BE49-F238E27FC236}">
                    <a16:creationId xmlns:a16="http://schemas.microsoft.com/office/drawing/2014/main" id="{0B151D68-D567-A3FD-9FFA-C7AD8977A10F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5866194" y="2821287"/>
                <a:ext cx="503253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164" name="Ink 2163">
                <a:extLst>
                  <a:ext uri="{FF2B5EF4-FFF2-40B4-BE49-F238E27FC236}">
                    <a16:creationId xmlns:a16="http://schemas.microsoft.com/office/drawing/2014/main" id="{9662171E-F9FF-1373-9B91-FAECC6D5A0F3}"/>
                  </a:ext>
                </a:extLst>
              </p14:cNvPr>
              <p14:cNvContentPartPr/>
              <p14:nvPr/>
            </p14:nvContentPartPr>
            <p14:xfrm>
              <a:off x="5897500" y="2863407"/>
              <a:ext cx="558360" cy="24120"/>
            </p14:xfrm>
          </p:contentPart>
        </mc:Choice>
        <mc:Fallback xmlns="">
          <p:pic>
            <p:nvPicPr>
              <p:cNvPr id="2164" name="Ink 2163">
                <a:extLst>
                  <a:ext uri="{FF2B5EF4-FFF2-40B4-BE49-F238E27FC236}">
                    <a16:creationId xmlns:a16="http://schemas.microsoft.com/office/drawing/2014/main" id="{9662171E-F9FF-1373-9B91-FAECC6D5A0F3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5879500" y="2827407"/>
                <a:ext cx="5940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165" name="Ink 2164">
                <a:extLst>
                  <a:ext uri="{FF2B5EF4-FFF2-40B4-BE49-F238E27FC236}">
                    <a16:creationId xmlns:a16="http://schemas.microsoft.com/office/drawing/2014/main" id="{537E649C-46BE-385C-984E-D6B4BE525717}"/>
                  </a:ext>
                </a:extLst>
              </p14:cNvPr>
              <p14:cNvContentPartPr/>
              <p14:nvPr/>
            </p14:nvContentPartPr>
            <p14:xfrm>
              <a:off x="5812180" y="2507367"/>
              <a:ext cx="184320" cy="260640"/>
            </p14:xfrm>
          </p:contentPart>
        </mc:Choice>
        <mc:Fallback xmlns="">
          <p:pic>
            <p:nvPicPr>
              <p:cNvPr id="2165" name="Ink 2164">
                <a:extLst>
                  <a:ext uri="{FF2B5EF4-FFF2-40B4-BE49-F238E27FC236}">
                    <a16:creationId xmlns:a16="http://schemas.microsoft.com/office/drawing/2014/main" id="{537E649C-46BE-385C-984E-D6B4BE525717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5794180" y="2471367"/>
                <a:ext cx="2199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166" name="Ink 2165">
                <a:extLst>
                  <a:ext uri="{FF2B5EF4-FFF2-40B4-BE49-F238E27FC236}">
                    <a16:creationId xmlns:a16="http://schemas.microsoft.com/office/drawing/2014/main" id="{B6159DB3-A3F1-605D-7987-6C0367A4DF14}"/>
                  </a:ext>
                </a:extLst>
              </p14:cNvPr>
              <p14:cNvContentPartPr/>
              <p14:nvPr/>
            </p14:nvContentPartPr>
            <p14:xfrm>
              <a:off x="5854300" y="2665407"/>
              <a:ext cx="191160" cy="102600"/>
            </p14:xfrm>
          </p:contentPart>
        </mc:Choice>
        <mc:Fallback xmlns="">
          <p:pic>
            <p:nvPicPr>
              <p:cNvPr id="2166" name="Ink 2165">
                <a:extLst>
                  <a:ext uri="{FF2B5EF4-FFF2-40B4-BE49-F238E27FC236}">
                    <a16:creationId xmlns:a16="http://schemas.microsoft.com/office/drawing/2014/main" id="{B6159DB3-A3F1-605D-7987-6C0367A4DF14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5836300" y="2629407"/>
                <a:ext cx="226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167" name="Ink 2166">
                <a:extLst>
                  <a:ext uri="{FF2B5EF4-FFF2-40B4-BE49-F238E27FC236}">
                    <a16:creationId xmlns:a16="http://schemas.microsoft.com/office/drawing/2014/main" id="{40E15E53-A07F-F067-48B8-83DEC5E181D1}"/>
                  </a:ext>
                </a:extLst>
              </p14:cNvPr>
              <p14:cNvContentPartPr/>
              <p14:nvPr/>
            </p14:nvContentPartPr>
            <p14:xfrm>
              <a:off x="5913700" y="2558127"/>
              <a:ext cx="95760" cy="185040"/>
            </p14:xfrm>
          </p:contentPart>
        </mc:Choice>
        <mc:Fallback xmlns="">
          <p:pic>
            <p:nvPicPr>
              <p:cNvPr id="2167" name="Ink 2166">
                <a:extLst>
                  <a:ext uri="{FF2B5EF4-FFF2-40B4-BE49-F238E27FC236}">
                    <a16:creationId xmlns:a16="http://schemas.microsoft.com/office/drawing/2014/main" id="{40E15E53-A07F-F067-48B8-83DEC5E181D1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5895767" y="2522127"/>
                <a:ext cx="131267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168" name="Ink 2167">
                <a:extLst>
                  <a:ext uri="{FF2B5EF4-FFF2-40B4-BE49-F238E27FC236}">
                    <a16:creationId xmlns:a16="http://schemas.microsoft.com/office/drawing/2014/main" id="{5BF07F18-22DE-1E03-763F-A19FA96211D0}"/>
                  </a:ext>
                </a:extLst>
              </p14:cNvPr>
              <p14:cNvContentPartPr/>
              <p14:nvPr/>
            </p14:nvContentPartPr>
            <p14:xfrm>
              <a:off x="5782300" y="2602407"/>
              <a:ext cx="207000" cy="140760"/>
            </p14:xfrm>
          </p:contentPart>
        </mc:Choice>
        <mc:Fallback xmlns="">
          <p:pic>
            <p:nvPicPr>
              <p:cNvPr id="2168" name="Ink 2167">
                <a:extLst>
                  <a:ext uri="{FF2B5EF4-FFF2-40B4-BE49-F238E27FC236}">
                    <a16:creationId xmlns:a16="http://schemas.microsoft.com/office/drawing/2014/main" id="{5BF07F18-22DE-1E03-763F-A19FA96211D0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5764300" y="2566407"/>
                <a:ext cx="242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170" name="Ink 2169">
                <a:extLst>
                  <a:ext uri="{FF2B5EF4-FFF2-40B4-BE49-F238E27FC236}">
                    <a16:creationId xmlns:a16="http://schemas.microsoft.com/office/drawing/2014/main" id="{F87C6FDD-D59A-6318-1E88-52F842B57C54}"/>
                  </a:ext>
                </a:extLst>
              </p14:cNvPr>
              <p14:cNvContentPartPr/>
              <p14:nvPr/>
            </p14:nvContentPartPr>
            <p14:xfrm>
              <a:off x="5875540" y="2569287"/>
              <a:ext cx="42840" cy="101520"/>
            </p14:xfrm>
          </p:contentPart>
        </mc:Choice>
        <mc:Fallback xmlns="">
          <p:pic>
            <p:nvPicPr>
              <p:cNvPr id="2170" name="Ink 2169">
                <a:extLst>
                  <a:ext uri="{FF2B5EF4-FFF2-40B4-BE49-F238E27FC236}">
                    <a16:creationId xmlns:a16="http://schemas.microsoft.com/office/drawing/2014/main" id="{F87C6FDD-D59A-6318-1E88-52F842B57C54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5857387" y="2533287"/>
                <a:ext cx="78782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172" name="Ink 2171">
                <a:extLst>
                  <a:ext uri="{FF2B5EF4-FFF2-40B4-BE49-F238E27FC236}">
                    <a16:creationId xmlns:a16="http://schemas.microsoft.com/office/drawing/2014/main" id="{2BDB0146-0059-DBE2-7A89-D53EA2D84FC4}"/>
                  </a:ext>
                </a:extLst>
              </p14:cNvPr>
              <p14:cNvContentPartPr/>
              <p14:nvPr/>
            </p14:nvContentPartPr>
            <p14:xfrm>
              <a:off x="5761420" y="2624367"/>
              <a:ext cx="191880" cy="60840"/>
            </p14:xfrm>
          </p:contentPart>
        </mc:Choice>
        <mc:Fallback xmlns="">
          <p:pic>
            <p:nvPicPr>
              <p:cNvPr id="2172" name="Ink 2171">
                <a:extLst>
                  <a:ext uri="{FF2B5EF4-FFF2-40B4-BE49-F238E27FC236}">
                    <a16:creationId xmlns:a16="http://schemas.microsoft.com/office/drawing/2014/main" id="{2BDB0146-0059-DBE2-7A89-D53EA2D84FC4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5743454" y="2588579"/>
                <a:ext cx="227453" cy="13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173" name="Ink 2172">
                <a:extLst>
                  <a:ext uri="{FF2B5EF4-FFF2-40B4-BE49-F238E27FC236}">
                    <a16:creationId xmlns:a16="http://schemas.microsoft.com/office/drawing/2014/main" id="{6E8945B9-6D93-EF5B-7B48-89CA7C8B6C2B}"/>
                  </a:ext>
                </a:extLst>
              </p14:cNvPr>
              <p14:cNvContentPartPr/>
              <p14:nvPr/>
            </p14:nvContentPartPr>
            <p14:xfrm>
              <a:off x="5692300" y="2730207"/>
              <a:ext cx="253800" cy="153000"/>
            </p14:xfrm>
          </p:contentPart>
        </mc:Choice>
        <mc:Fallback xmlns="">
          <p:pic>
            <p:nvPicPr>
              <p:cNvPr id="2173" name="Ink 2172">
                <a:extLst>
                  <a:ext uri="{FF2B5EF4-FFF2-40B4-BE49-F238E27FC236}">
                    <a16:creationId xmlns:a16="http://schemas.microsoft.com/office/drawing/2014/main" id="{6E8945B9-6D93-EF5B-7B48-89CA7C8B6C2B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5674300" y="2694122"/>
                <a:ext cx="289440" cy="224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2174" name="Ink 2173">
                <a:extLst>
                  <a:ext uri="{FF2B5EF4-FFF2-40B4-BE49-F238E27FC236}">
                    <a16:creationId xmlns:a16="http://schemas.microsoft.com/office/drawing/2014/main" id="{27844DB9-2F20-988B-7701-F908C15EE8B7}"/>
                  </a:ext>
                </a:extLst>
              </p14:cNvPr>
              <p14:cNvContentPartPr/>
              <p14:nvPr/>
            </p14:nvContentPartPr>
            <p14:xfrm>
              <a:off x="5761420" y="2823087"/>
              <a:ext cx="409320" cy="13680"/>
            </p14:xfrm>
          </p:contentPart>
        </mc:Choice>
        <mc:Fallback xmlns="">
          <p:pic>
            <p:nvPicPr>
              <p:cNvPr id="2174" name="Ink 2173">
                <a:extLst>
                  <a:ext uri="{FF2B5EF4-FFF2-40B4-BE49-F238E27FC236}">
                    <a16:creationId xmlns:a16="http://schemas.microsoft.com/office/drawing/2014/main" id="{27844DB9-2F20-988B-7701-F908C15EE8B7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5743420" y="2787087"/>
                <a:ext cx="444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2175" name="Ink 2174">
                <a:extLst>
                  <a:ext uri="{FF2B5EF4-FFF2-40B4-BE49-F238E27FC236}">
                    <a16:creationId xmlns:a16="http://schemas.microsoft.com/office/drawing/2014/main" id="{C9116608-3EC9-1BAC-425B-6B4446581555}"/>
                  </a:ext>
                </a:extLst>
              </p14:cNvPr>
              <p14:cNvContentPartPr/>
              <p14:nvPr/>
            </p14:nvContentPartPr>
            <p14:xfrm>
              <a:off x="5761420" y="2721927"/>
              <a:ext cx="360" cy="360"/>
            </p14:xfrm>
          </p:contentPart>
        </mc:Choice>
        <mc:Fallback xmlns="">
          <p:pic>
            <p:nvPicPr>
              <p:cNvPr id="2175" name="Ink 2174">
                <a:extLst>
                  <a:ext uri="{FF2B5EF4-FFF2-40B4-BE49-F238E27FC236}">
                    <a16:creationId xmlns:a16="http://schemas.microsoft.com/office/drawing/2014/main" id="{C9116608-3EC9-1BAC-425B-6B4446581555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5743420" y="268592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2176" name="Ink 2175">
                <a:extLst>
                  <a:ext uri="{FF2B5EF4-FFF2-40B4-BE49-F238E27FC236}">
                    <a16:creationId xmlns:a16="http://schemas.microsoft.com/office/drawing/2014/main" id="{DE3D0770-28D4-9084-E21A-D3629621F672}"/>
                  </a:ext>
                </a:extLst>
              </p14:cNvPr>
              <p14:cNvContentPartPr/>
              <p14:nvPr/>
            </p14:nvContentPartPr>
            <p14:xfrm>
              <a:off x="5676820" y="2874207"/>
              <a:ext cx="140040" cy="13320"/>
            </p14:xfrm>
          </p:contentPart>
        </mc:Choice>
        <mc:Fallback xmlns="">
          <p:pic>
            <p:nvPicPr>
              <p:cNvPr id="2176" name="Ink 2175">
                <a:extLst>
                  <a:ext uri="{FF2B5EF4-FFF2-40B4-BE49-F238E27FC236}">
                    <a16:creationId xmlns:a16="http://schemas.microsoft.com/office/drawing/2014/main" id="{DE3D0770-28D4-9084-E21A-D3629621F672}"/>
                  </a:ext>
                </a:extLst>
              </p:cNvPr>
              <p:cNvPicPr/>
              <p:nvPr/>
            </p:nvPicPr>
            <p:blipFill>
              <a:blip r:embed="rId1119"/>
              <a:stretch>
                <a:fillRect/>
              </a:stretch>
            </p:blipFill>
            <p:spPr>
              <a:xfrm>
                <a:off x="5658820" y="2838207"/>
                <a:ext cx="1756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2177" name="Ink 2176">
                <a:extLst>
                  <a:ext uri="{FF2B5EF4-FFF2-40B4-BE49-F238E27FC236}">
                    <a16:creationId xmlns:a16="http://schemas.microsoft.com/office/drawing/2014/main" id="{CB27FB68-AEA1-3559-3B84-187FE5CC8AA4}"/>
                  </a:ext>
                </a:extLst>
              </p14:cNvPr>
              <p14:cNvContentPartPr/>
              <p14:nvPr/>
            </p14:nvContentPartPr>
            <p14:xfrm>
              <a:off x="5761420" y="2886807"/>
              <a:ext cx="162720" cy="4680"/>
            </p14:xfrm>
          </p:contentPart>
        </mc:Choice>
        <mc:Fallback xmlns="">
          <p:pic>
            <p:nvPicPr>
              <p:cNvPr id="2177" name="Ink 2176">
                <a:extLst>
                  <a:ext uri="{FF2B5EF4-FFF2-40B4-BE49-F238E27FC236}">
                    <a16:creationId xmlns:a16="http://schemas.microsoft.com/office/drawing/2014/main" id="{CB27FB68-AEA1-3559-3B84-187FE5CC8AA4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5743420" y="2850807"/>
                <a:ext cx="198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2178" name="Ink 2177">
                <a:extLst>
                  <a:ext uri="{FF2B5EF4-FFF2-40B4-BE49-F238E27FC236}">
                    <a16:creationId xmlns:a16="http://schemas.microsoft.com/office/drawing/2014/main" id="{512AF3E1-2938-303F-1491-4C7856A75787}"/>
                  </a:ext>
                </a:extLst>
              </p14:cNvPr>
              <p14:cNvContentPartPr/>
              <p14:nvPr/>
            </p14:nvContentPartPr>
            <p14:xfrm>
              <a:off x="5888140" y="2551287"/>
              <a:ext cx="45720" cy="94680"/>
            </p14:xfrm>
          </p:contentPart>
        </mc:Choice>
        <mc:Fallback xmlns="">
          <p:pic>
            <p:nvPicPr>
              <p:cNvPr id="2178" name="Ink 2177">
                <a:extLst>
                  <a:ext uri="{FF2B5EF4-FFF2-40B4-BE49-F238E27FC236}">
                    <a16:creationId xmlns:a16="http://schemas.microsoft.com/office/drawing/2014/main" id="{512AF3E1-2938-303F-1491-4C7856A75787}"/>
                  </a:ext>
                </a:extLst>
              </p:cNvPr>
              <p:cNvPicPr/>
              <p:nvPr/>
            </p:nvPicPr>
            <p:blipFill>
              <a:blip r:embed="rId1123"/>
              <a:stretch>
                <a:fillRect/>
              </a:stretch>
            </p:blipFill>
            <p:spPr>
              <a:xfrm>
                <a:off x="5869997" y="2515287"/>
                <a:ext cx="81643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2179" name="Ink 2178">
                <a:extLst>
                  <a:ext uri="{FF2B5EF4-FFF2-40B4-BE49-F238E27FC236}">
                    <a16:creationId xmlns:a16="http://schemas.microsoft.com/office/drawing/2014/main" id="{40B8F91F-7BF4-EEA8-7DA3-D4EC14985883}"/>
                  </a:ext>
                </a:extLst>
              </p14:cNvPr>
              <p14:cNvContentPartPr/>
              <p14:nvPr/>
            </p14:nvContentPartPr>
            <p14:xfrm>
              <a:off x="5909380" y="2548047"/>
              <a:ext cx="4680" cy="86400"/>
            </p14:xfrm>
          </p:contentPart>
        </mc:Choice>
        <mc:Fallback xmlns="">
          <p:pic>
            <p:nvPicPr>
              <p:cNvPr id="2179" name="Ink 2178">
                <a:extLst>
                  <a:ext uri="{FF2B5EF4-FFF2-40B4-BE49-F238E27FC236}">
                    <a16:creationId xmlns:a16="http://schemas.microsoft.com/office/drawing/2014/main" id="{40B8F91F-7BF4-EEA8-7DA3-D4EC14985883}"/>
                  </a:ext>
                </a:extLst>
              </p:cNvPr>
              <p:cNvPicPr/>
              <p:nvPr/>
            </p:nvPicPr>
            <p:blipFill>
              <a:blip r:embed="rId1125"/>
              <a:stretch>
                <a:fillRect/>
              </a:stretch>
            </p:blipFill>
            <p:spPr>
              <a:xfrm>
                <a:off x="5891380" y="2512047"/>
                <a:ext cx="40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2180" name="Ink 2179">
                <a:extLst>
                  <a:ext uri="{FF2B5EF4-FFF2-40B4-BE49-F238E27FC236}">
                    <a16:creationId xmlns:a16="http://schemas.microsoft.com/office/drawing/2014/main" id="{45297730-E2A4-2DC4-0A5C-974EAC51BD89}"/>
                  </a:ext>
                </a:extLst>
              </p14:cNvPr>
              <p14:cNvContentPartPr/>
              <p14:nvPr/>
            </p14:nvContentPartPr>
            <p14:xfrm>
              <a:off x="5888140" y="2617887"/>
              <a:ext cx="22680" cy="36360"/>
            </p14:xfrm>
          </p:contentPart>
        </mc:Choice>
        <mc:Fallback xmlns="">
          <p:pic>
            <p:nvPicPr>
              <p:cNvPr id="2180" name="Ink 2179">
                <a:extLst>
                  <a:ext uri="{FF2B5EF4-FFF2-40B4-BE49-F238E27FC236}">
                    <a16:creationId xmlns:a16="http://schemas.microsoft.com/office/drawing/2014/main" id="{45297730-E2A4-2DC4-0A5C-974EAC51BD89}"/>
                  </a:ext>
                </a:extLst>
              </p:cNvPr>
              <p:cNvPicPr/>
              <p:nvPr/>
            </p:nvPicPr>
            <p:blipFill>
              <a:blip r:embed="rId1127"/>
              <a:stretch>
                <a:fillRect/>
              </a:stretch>
            </p:blipFill>
            <p:spPr>
              <a:xfrm>
                <a:off x="5870140" y="2581887"/>
                <a:ext cx="583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2181" name="Ink 2180">
                <a:extLst>
                  <a:ext uri="{FF2B5EF4-FFF2-40B4-BE49-F238E27FC236}">
                    <a16:creationId xmlns:a16="http://schemas.microsoft.com/office/drawing/2014/main" id="{94D09B5F-836E-59E1-6BDC-316A92C599C4}"/>
                  </a:ext>
                </a:extLst>
              </p14:cNvPr>
              <p14:cNvContentPartPr/>
              <p14:nvPr/>
            </p14:nvContentPartPr>
            <p14:xfrm>
              <a:off x="5862940" y="2621847"/>
              <a:ext cx="44280" cy="41040"/>
            </p14:xfrm>
          </p:contentPart>
        </mc:Choice>
        <mc:Fallback xmlns="">
          <p:pic>
            <p:nvPicPr>
              <p:cNvPr id="2181" name="Ink 2180">
                <a:extLst>
                  <a:ext uri="{FF2B5EF4-FFF2-40B4-BE49-F238E27FC236}">
                    <a16:creationId xmlns:a16="http://schemas.microsoft.com/office/drawing/2014/main" id="{94D09B5F-836E-59E1-6BDC-316A92C599C4}"/>
                  </a:ext>
                </a:extLst>
              </p:cNvPr>
              <p:cNvPicPr/>
              <p:nvPr/>
            </p:nvPicPr>
            <p:blipFill>
              <a:blip r:embed="rId1129"/>
              <a:stretch>
                <a:fillRect/>
              </a:stretch>
            </p:blipFill>
            <p:spPr>
              <a:xfrm>
                <a:off x="5844792" y="2585847"/>
                <a:ext cx="80212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2183" name="Ink 2182">
                <a:extLst>
                  <a:ext uri="{FF2B5EF4-FFF2-40B4-BE49-F238E27FC236}">
                    <a16:creationId xmlns:a16="http://schemas.microsoft.com/office/drawing/2014/main" id="{232D779A-5C96-EFF3-4105-935DCBEE790A}"/>
                  </a:ext>
                </a:extLst>
              </p14:cNvPr>
              <p14:cNvContentPartPr/>
              <p14:nvPr/>
            </p14:nvContentPartPr>
            <p14:xfrm>
              <a:off x="5951860" y="2876007"/>
              <a:ext cx="40320" cy="11160"/>
            </p14:xfrm>
          </p:contentPart>
        </mc:Choice>
        <mc:Fallback xmlns="">
          <p:pic>
            <p:nvPicPr>
              <p:cNvPr id="2183" name="Ink 2182">
                <a:extLst>
                  <a:ext uri="{FF2B5EF4-FFF2-40B4-BE49-F238E27FC236}">
                    <a16:creationId xmlns:a16="http://schemas.microsoft.com/office/drawing/2014/main" id="{232D779A-5C96-EFF3-4105-935DCBEE790A}"/>
                  </a:ext>
                </a:extLst>
              </p:cNvPr>
              <p:cNvPicPr/>
              <p:nvPr/>
            </p:nvPicPr>
            <p:blipFill>
              <a:blip r:embed="rId1131"/>
              <a:stretch>
                <a:fillRect/>
              </a:stretch>
            </p:blipFill>
            <p:spPr>
              <a:xfrm>
                <a:off x="5933860" y="2840007"/>
                <a:ext cx="75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2184" name="Ink 2183">
                <a:extLst>
                  <a:ext uri="{FF2B5EF4-FFF2-40B4-BE49-F238E27FC236}">
                    <a16:creationId xmlns:a16="http://schemas.microsoft.com/office/drawing/2014/main" id="{E936144D-0BAB-657B-139B-EA6C2D8652E6}"/>
                  </a:ext>
                </a:extLst>
              </p14:cNvPr>
              <p14:cNvContentPartPr/>
              <p14:nvPr/>
            </p14:nvContentPartPr>
            <p14:xfrm>
              <a:off x="5956180" y="2886807"/>
              <a:ext cx="200160" cy="360"/>
            </p14:xfrm>
          </p:contentPart>
        </mc:Choice>
        <mc:Fallback xmlns="">
          <p:pic>
            <p:nvPicPr>
              <p:cNvPr id="2184" name="Ink 2183">
                <a:extLst>
                  <a:ext uri="{FF2B5EF4-FFF2-40B4-BE49-F238E27FC236}">
                    <a16:creationId xmlns:a16="http://schemas.microsoft.com/office/drawing/2014/main" id="{E936144D-0BAB-657B-139B-EA6C2D8652E6}"/>
                  </a:ext>
                </a:extLst>
              </p:cNvPr>
              <p:cNvPicPr/>
              <p:nvPr/>
            </p:nvPicPr>
            <p:blipFill>
              <a:blip r:embed="rId1133"/>
              <a:stretch>
                <a:fillRect/>
              </a:stretch>
            </p:blipFill>
            <p:spPr>
              <a:xfrm>
                <a:off x="5938180" y="2850807"/>
                <a:ext cx="235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2185" name="Ink 2184">
                <a:extLst>
                  <a:ext uri="{FF2B5EF4-FFF2-40B4-BE49-F238E27FC236}">
                    <a16:creationId xmlns:a16="http://schemas.microsoft.com/office/drawing/2014/main" id="{C435130B-E54E-1541-A7A4-DAF799A8A331}"/>
                  </a:ext>
                </a:extLst>
              </p14:cNvPr>
              <p14:cNvContentPartPr/>
              <p14:nvPr/>
            </p14:nvContentPartPr>
            <p14:xfrm>
              <a:off x="5939260" y="2886807"/>
              <a:ext cx="175680" cy="360"/>
            </p14:xfrm>
          </p:contentPart>
        </mc:Choice>
        <mc:Fallback xmlns="">
          <p:pic>
            <p:nvPicPr>
              <p:cNvPr id="2185" name="Ink 2184">
                <a:extLst>
                  <a:ext uri="{FF2B5EF4-FFF2-40B4-BE49-F238E27FC236}">
                    <a16:creationId xmlns:a16="http://schemas.microsoft.com/office/drawing/2014/main" id="{C435130B-E54E-1541-A7A4-DAF799A8A331}"/>
                  </a:ext>
                </a:extLst>
              </p:cNvPr>
              <p:cNvPicPr/>
              <p:nvPr/>
            </p:nvPicPr>
            <p:blipFill>
              <a:blip r:embed="rId1135"/>
              <a:stretch>
                <a:fillRect/>
              </a:stretch>
            </p:blipFill>
            <p:spPr>
              <a:xfrm>
                <a:off x="5921260" y="2850807"/>
                <a:ext cx="211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2188" name="Ink 2187">
                <a:extLst>
                  <a:ext uri="{FF2B5EF4-FFF2-40B4-BE49-F238E27FC236}">
                    <a16:creationId xmlns:a16="http://schemas.microsoft.com/office/drawing/2014/main" id="{DD24830B-E833-C8E7-B15E-1E1BCAD288A0}"/>
                  </a:ext>
                </a:extLst>
              </p14:cNvPr>
              <p14:cNvContentPartPr/>
              <p14:nvPr/>
            </p14:nvContentPartPr>
            <p14:xfrm>
              <a:off x="5943220" y="2885727"/>
              <a:ext cx="131400" cy="5760"/>
            </p14:xfrm>
          </p:contentPart>
        </mc:Choice>
        <mc:Fallback xmlns="">
          <p:pic>
            <p:nvPicPr>
              <p:cNvPr id="2188" name="Ink 2187">
                <a:extLst>
                  <a:ext uri="{FF2B5EF4-FFF2-40B4-BE49-F238E27FC236}">
                    <a16:creationId xmlns:a16="http://schemas.microsoft.com/office/drawing/2014/main" id="{DD24830B-E833-C8E7-B15E-1E1BCAD288A0}"/>
                  </a:ext>
                </a:extLst>
              </p:cNvPr>
              <p:cNvPicPr/>
              <p:nvPr/>
            </p:nvPicPr>
            <p:blipFill>
              <a:blip r:embed="rId1137"/>
              <a:stretch>
                <a:fillRect/>
              </a:stretch>
            </p:blipFill>
            <p:spPr>
              <a:xfrm>
                <a:off x="5925220" y="2849727"/>
                <a:ext cx="16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2189" name="Ink 2188">
                <a:extLst>
                  <a:ext uri="{FF2B5EF4-FFF2-40B4-BE49-F238E27FC236}">
                    <a16:creationId xmlns:a16="http://schemas.microsoft.com/office/drawing/2014/main" id="{1BA9BE16-C7E3-8060-9F04-FC9047776CAC}"/>
                  </a:ext>
                </a:extLst>
              </p14:cNvPr>
              <p14:cNvContentPartPr/>
              <p14:nvPr/>
            </p14:nvContentPartPr>
            <p14:xfrm>
              <a:off x="5989660" y="2882487"/>
              <a:ext cx="70200" cy="5040"/>
            </p14:xfrm>
          </p:contentPart>
        </mc:Choice>
        <mc:Fallback xmlns="">
          <p:pic>
            <p:nvPicPr>
              <p:cNvPr id="2189" name="Ink 2188">
                <a:extLst>
                  <a:ext uri="{FF2B5EF4-FFF2-40B4-BE49-F238E27FC236}">
                    <a16:creationId xmlns:a16="http://schemas.microsoft.com/office/drawing/2014/main" id="{1BA9BE16-C7E3-8060-9F04-FC9047776CAC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5971660" y="2846487"/>
                <a:ext cx="105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2193" name="Ink 2192">
                <a:extLst>
                  <a:ext uri="{FF2B5EF4-FFF2-40B4-BE49-F238E27FC236}">
                    <a16:creationId xmlns:a16="http://schemas.microsoft.com/office/drawing/2014/main" id="{D44D40AD-2206-0F9D-ADDF-F4DF2089493A}"/>
                  </a:ext>
                </a:extLst>
              </p14:cNvPr>
              <p14:cNvContentPartPr/>
              <p14:nvPr/>
            </p14:nvContentPartPr>
            <p14:xfrm>
              <a:off x="6766540" y="2810847"/>
              <a:ext cx="245520" cy="82080"/>
            </p14:xfrm>
          </p:contentPart>
        </mc:Choice>
        <mc:Fallback xmlns="">
          <p:pic>
            <p:nvPicPr>
              <p:cNvPr id="2193" name="Ink 2192">
                <a:extLst>
                  <a:ext uri="{FF2B5EF4-FFF2-40B4-BE49-F238E27FC236}">
                    <a16:creationId xmlns:a16="http://schemas.microsoft.com/office/drawing/2014/main" id="{D44D40AD-2206-0F9D-ADDF-F4DF2089493A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6748514" y="2774847"/>
                <a:ext cx="281212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2194" name="Ink 2193">
                <a:extLst>
                  <a:ext uri="{FF2B5EF4-FFF2-40B4-BE49-F238E27FC236}">
                    <a16:creationId xmlns:a16="http://schemas.microsoft.com/office/drawing/2014/main" id="{58BA0C32-4FD5-A812-3318-E91A0F6C5C5E}"/>
                  </a:ext>
                </a:extLst>
              </p14:cNvPr>
              <p14:cNvContentPartPr/>
              <p14:nvPr/>
            </p14:nvContentPartPr>
            <p14:xfrm>
              <a:off x="6743860" y="2878167"/>
              <a:ext cx="147960" cy="9000"/>
            </p14:xfrm>
          </p:contentPart>
        </mc:Choice>
        <mc:Fallback xmlns="">
          <p:pic>
            <p:nvPicPr>
              <p:cNvPr id="2194" name="Ink 2193">
                <a:extLst>
                  <a:ext uri="{FF2B5EF4-FFF2-40B4-BE49-F238E27FC236}">
                    <a16:creationId xmlns:a16="http://schemas.microsoft.com/office/drawing/2014/main" id="{58BA0C32-4FD5-A812-3318-E91A0F6C5C5E}"/>
                  </a:ext>
                </a:extLst>
              </p:cNvPr>
              <p:cNvPicPr/>
              <p:nvPr/>
            </p:nvPicPr>
            <p:blipFill>
              <a:blip r:embed="rId1143"/>
              <a:stretch>
                <a:fillRect/>
              </a:stretch>
            </p:blipFill>
            <p:spPr>
              <a:xfrm>
                <a:off x="6725860" y="2842167"/>
                <a:ext cx="183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2195" name="Ink 2194">
                <a:extLst>
                  <a:ext uri="{FF2B5EF4-FFF2-40B4-BE49-F238E27FC236}">
                    <a16:creationId xmlns:a16="http://schemas.microsoft.com/office/drawing/2014/main" id="{EEB7A670-56F0-CB3C-AD31-0BA122A1FA8E}"/>
                  </a:ext>
                </a:extLst>
              </p14:cNvPr>
              <p14:cNvContentPartPr/>
              <p14:nvPr/>
            </p14:nvContentPartPr>
            <p14:xfrm>
              <a:off x="6732340" y="2882487"/>
              <a:ext cx="108720" cy="12600"/>
            </p14:xfrm>
          </p:contentPart>
        </mc:Choice>
        <mc:Fallback xmlns="">
          <p:pic>
            <p:nvPicPr>
              <p:cNvPr id="2195" name="Ink 2194">
                <a:extLst>
                  <a:ext uri="{FF2B5EF4-FFF2-40B4-BE49-F238E27FC236}">
                    <a16:creationId xmlns:a16="http://schemas.microsoft.com/office/drawing/2014/main" id="{EEB7A670-56F0-CB3C-AD31-0BA122A1FA8E}"/>
                  </a:ext>
                </a:extLst>
              </p:cNvPr>
              <p:cNvPicPr/>
              <p:nvPr/>
            </p:nvPicPr>
            <p:blipFill>
              <a:blip r:embed="rId1145"/>
              <a:stretch>
                <a:fillRect/>
              </a:stretch>
            </p:blipFill>
            <p:spPr>
              <a:xfrm>
                <a:off x="6714340" y="2845428"/>
                <a:ext cx="144360" cy="8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2196" name="Ink 2195">
                <a:extLst>
                  <a:ext uri="{FF2B5EF4-FFF2-40B4-BE49-F238E27FC236}">
                    <a16:creationId xmlns:a16="http://schemas.microsoft.com/office/drawing/2014/main" id="{649390B9-1878-887E-0A3F-70692A6B4275}"/>
                  </a:ext>
                </a:extLst>
              </p14:cNvPr>
              <p14:cNvContentPartPr/>
              <p14:nvPr/>
            </p14:nvContentPartPr>
            <p14:xfrm>
              <a:off x="6519220" y="2873487"/>
              <a:ext cx="237240" cy="18000"/>
            </p14:xfrm>
          </p:contentPart>
        </mc:Choice>
        <mc:Fallback xmlns="">
          <p:pic>
            <p:nvPicPr>
              <p:cNvPr id="2196" name="Ink 2195">
                <a:extLst>
                  <a:ext uri="{FF2B5EF4-FFF2-40B4-BE49-F238E27FC236}">
                    <a16:creationId xmlns:a16="http://schemas.microsoft.com/office/drawing/2014/main" id="{649390B9-1878-887E-0A3F-70692A6B4275}"/>
                  </a:ext>
                </a:extLst>
              </p:cNvPr>
              <p:cNvPicPr/>
              <p:nvPr/>
            </p:nvPicPr>
            <p:blipFill>
              <a:blip r:embed="rId1147"/>
              <a:stretch>
                <a:fillRect/>
              </a:stretch>
            </p:blipFill>
            <p:spPr>
              <a:xfrm>
                <a:off x="6501193" y="2837487"/>
                <a:ext cx="272934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2197" name="Ink 2196">
                <a:extLst>
                  <a:ext uri="{FF2B5EF4-FFF2-40B4-BE49-F238E27FC236}">
                    <a16:creationId xmlns:a16="http://schemas.microsoft.com/office/drawing/2014/main" id="{13F91C34-1221-B092-2436-096AD8624481}"/>
                  </a:ext>
                </a:extLst>
              </p14:cNvPr>
              <p14:cNvContentPartPr/>
              <p14:nvPr/>
            </p14:nvContentPartPr>
            <p14:xfrm>
              <a:off x="6171460" y="2886807"/>
              <a:ext cx="216720" cy="9720"/>
            </p14:xfrm>
          </p:contentPart>
        </mc:Choice>
        <mc:Fallback xmlns="">
          <p:pic>
            <p:nvPicPr>
              <p:cNvPr id="2197" name="Ink 2196">
                <a:extLst>
                  <a:ext uri="{FF2B5EF4-FFF2-40B4-BE49-F238E27FC236}">
                    <a16:creationId xmlns:a16="http://schemas.microsoft.com/office/drawing/2014/main" id="{13F91C34-1221-B092-2436-096AD8624481}"/>
                  </a:ext>
                </a:extLst>
              </p:cNvPr>
              <p:cNvPicPr/>
              <p:nvPr/>
            </p:nvPicPr>
            <p:blipFill>
              <a:blip r:embed="rId1149"/>
              <a:stretch>
                <a:fillRect/>
              </a:stretch>
            </p:blipFill>
            <p:spPr>
              <a:xfrm>
                <a:off x="6153490" y="2850807"/>
                <a:ext cx="252301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2199" name="Ink 2198">
                <a:extLst>
                  <a:ext uri="{FF2B5EF4-FFF2-40B4-BE49-F238E27FC236}">
                    <a16:creationId xmlns:a16="http://schemas.microsoft.com/office/drawing/2014/main" id="{934D3B10-DFF6-11CA-3BC5-9C66235914C3}"/>
                  </a:ext>
                </a:extLst>
              </p14:cNvPr>
              <p14:cNvContentPartPr/>
              <p14:nvPr/>
            </p14:nvContentPartPr>
            <p14:xfrm>
              <a:off x="5964820" y="2868087"/>
              <a:ext cx="219960" cy="23400"/>
            </p14:xfrm>
          </p:contentPart>
        </mc:Choice>
        <mc:Fallback xmlns="">
          <p:pic>
            <p:nvPicPr>
              <p:cNvPr id="2199" name="Ink 2198">
                <a:extLst>
                  <a:ext uri="{FF2B5EF4-FFF2-40B4-BE49-F238E27FC236}">
                    <a16:creationId xmlns:a16="http://schemas.microsoft.com/office/drawing/2014/main" id="{934D3B10-DFF6-11CA-3BC5-9C66235914C3}"/>
                  </a:ext>
                </a:extLst>
              </p:cNvPr>
              <p:cNvPicPr/>
              <p:nvPr/>
            </p:nvPicPr>
            <p:blipFill>
              <a:blip r:embed="rId1151"/>
              <a:stretch>
                <a:fillRect/>
              </a:stretch>
            </p:blipFill>
            <p:spPr>
              <a:xfrm>
                <a:off x="5946820" y="2831524"/>
                <a:ext cx="255600" cy="9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2201" name="Ink 2200">
                <a:extLst>
                  <a:ext uri="{FF2B5EF4-FFF2-40B4-BE49-F238E27FC236}">
                    <a16:creationId xmlns:a16="http://schemas.microsoft.com/office/drawing/2014/main" id="{C283927D-B021-7092-3D7D-CF1C733522F4}"/>
                  </a:ext>
                </a:extLst>
              </p14:cNvPr>
              <p14:cNvContentPartPr/>
              <p14:nvPr/>
            </p14:nvContentPartPr>
            <p14:xfrm>
              <a:off x="5994340" y="2885007"/>
              <a:ext cx="178200" cy="7200"/>
            </p14:xfrm>
          </p:contentPart>
        </mc:Choice>
        <mc:Fallback xmlns="">
          <p:pic>
            <p:nvPicPr>
              <p:cNvPr id="2201" name="Ink 2200">
                <a:extLst>
                  <a:ext uri="{FF2B5EF4-FFF2-40B4-BE49-F238E27FC236}">
                    <a16:creationId xmlns:a16="http://schemas.microsoft.com/office/drawing/2014/main" id="{C283927D-B021-7092-3D7D-CF1C733522F4}"/>
                  </a:ext>
                </a:extLst>
              </p:cNvPr>
              <p:cNvPicPr/>
              <p:nvPr/>
            </p:nvPicPr>
            <p:blipFill>
              <a:blip r:embed="rId1153"/>
              <a:stretch>
                <a:fillRect/>
              </a:stretch>
            </p:blipFill>
            <p:spPr>
              <a:xfrm>
                <a:off x="5976340" y="2847112"/>
                <a:ext cx="213840" cy="8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2203" name="Ink 2202">
                <a:extLst>
                  <a:ext uri="{FF2B5EF4-FFF2-40B4-BE49-F238E27FC236}">
                    <a16:creationId xmlns:a16="http://schemas.microsoft.com/office/drawing/2014/main" id="{69E0466E-5C5D-9258-3670-06F19149DEC5}"/>
                  </a:ext>
                </a:extLst>
              </p14:cNvPr>
              <p14:cNvContentPartPr/>
              <p14:nvPr/>
            </p14:nvContentPartPr>
            <p14:xfrm>
              <a:off x="5964820" y="2884287"/>
              <a:ext cx="215640" cy="7200"/>
            </p14:xfrm>
          </p:contentPart>
        </mc:Choice>
        <mc:Fallback xmlns="">
          <p:pic>
            <p:nvPicPr>
              <p:cNvPr id="2203" name="Ink 2202">
                <a:extLst>
                  <a:ext uri="{FF2B5EF4-FFF2-40B4-BE49-F238E27FC236}">
                    <a16:creationId xmlns:a16="http://schemas.microsoft.com/office/drawing/2014/main" id="{69E0466E-5C5D-9258-3670-06F19149DEC5}"/>
                  </a:ext>
                </a:extLst>
              </p:cNvPr>
              <p:cNvPicPr/>
              <p:nvPr/>
            </p:nvPicPr>
            <p:blipFill>
              <a:blip r:embed="rId1155"/>
              <a:stretch>
                <a:fillRect/>
              </a:stretch>
            </p:blipFill>
            <p:spPr>
              <a:xfrm>
                <a:off x="5946820" y="2848287"/>
                <a:ext cx="251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2204" name="Ink 2203">
                <a:extLst>
                  <a:ext uri="{FF2B5EF4-FFF2-40B4-BE49-F238E27FC236}">
                    <a16:creationId xmlns:a16="http://schemas.microsoft.com/office/drawing/2014/main" id="{39B979ED-C807-31A2-4588-4BDB6849D79F}"/>
                  </a:ext>
                </a:extLst>
              </p14:cNvPr>
              <p14:cNvContentPartPr/>
              <p14:nvPr/>
            </p14:nvContentPartPr>
            <p14:xfrm>
              <a:off x="5960140" y="2882127"/>
              <a:ext cx="230400" cy="9360"/>
            </p14:xfrm>
          </p:contentPart>
        </mc:Choice>
        <mc:Fallback xmlns="">
          <p:pic>
            <p:nvPicPr>
              <p:cNvPr id="2204" name="Ink 2203">
                <a:extLst>
                  <a:ext uri="{FF2B5EF4-FFF2-40B4-BE49-F238E27FC236}">
                    <a16:creationId xmlns:a16="http://schemas.microsoft.com/office/drawing/2014/main" id="{39B979ED-C807-31A2-4588-4BDB6849D79F}"/>
                  </a:ext>
                </a:extLst>
              </p:cNvPr>
              <p:cNvPicPr/>
              <p:nvPr/>
            </p:nvPicPr>
            <p:blipFill>
              <a:blip r:embed="rId1157"/>
              <a:stretch>
                <a:fillRect/>
              </a:stretch>
            </p:blipFill>
            <p:spPr>
              <a:xfrm>
                <a:off x="5942140" y="2844687"/>
                <a:ext cx="266040" cy="83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2205" name="Ink 2204">
                <a:extLst>
                  <a:ext uri="{FF2B5EF4-FFF2-40B4-BE49-F238E27FC236}">
                    <a16:creationId xmlns:a16="http://schemas.microsoft.com/office/drawing/2014/main" id="{11D57F0B-CBFE-D860-3074-0573E6C4EEFA}"/>
                  </a:ext>
                </a:extLst>
              </p14:cNvPr>
              <p14:cNvContentPartPr/>
              <p14:nvPr/>
            </p14:nvContentPartPr>
            <p14:xfrm>
              <a:off x="6413020" y="2895447"/>
              <a:ext cx="448560" cy="360"/>
            </p14:xfrm>
          </p:contentPart>
        </mc:Choice>
        <mc:Fallback xmlns="">
          <p:pic>
            <p:nvPicPr>
              <p:cNvPr id="2205" name="Ink 2204">
                <a:extLst>
                  <a:ext uri="{FF2B5EF4-FFF2-40B4-BE49-F238E27FC236}">
                    <a16:creationId xmlns:a16="http://schemas.microsoft.com/office/drawing/2014/main" id="{11D57F0B-CBFE-D860-3074-0573E6C4EEFA}"/>
                  </a:ext>
                </a:extLst>
              </p:cNvPr>
              <p:cNvPicPr/>
              <p:nvPr/>
            </p:nvPicPr>
            <p:blipFill>
              <a:blip r:embed="rId1159"/>
              <a:stretch>
                <a:fillRect/>
              </a:stretch>
            </p:blipFill>
            <p:spPr>
              <a:xfrm>
                <a:off x="6395020" y="2859447"/>
                <a:ext cx="484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2206" name="Ink 2205">
                <a:extLst>
                  <a:ext uri="{FF2B5EF4-FFF2-40B4-BE49-F238E27FC236}">
                    <a16:creationId xmlns:a16="http://schemas.microsoft.com/office/drawing/2014/main" id="{16D1C065-3C8C-50FA-C1BA-E448F4387ABF}"/>
                  </a:ext>
                </a:extLst>
              </p14:cNvPr>
              <p14:cNvContentPartPr/>
              <p14:nvPr/>
            </p14:nvContentPartPr>
            <p14:xfrm>
              <a:off x="6311500" y="2874207"/>
              <a:ext cx="9720" cy="20880"/>
            </p14:xfrm>
          </p:contentPart>
        </mc:Choice>
        <mc:Fallback xmlns="">
          <p:pic>
            <p:nvPicPr>
              <p:cNvPr id="2206" name="Ink 2205">
                <a:extLst>
                  <a:ext uri="{FF2B5EF4-FFF2-40B4-BE49-F238E27FC236}">
                    <a16:creationId xmlns:a16="http://schemas.microsoft.com/office/drawing/2014/main" id="{16D1C065-3C8C-50FA-C1BA-E448F4387ABF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6292808" y="2838207"/>
                <a:ext cx="46731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2209" name="Ink 2208">
                <a:extLst>
                  <a:ext uri="{FF2B5EF4-FFF2-40B4-BE49-F238E27FC236}">
                    <a16:creationId xmlns:a16="http://schemas.microsoft.com/office/drawing/2014/main" id="{500CFC84-5999-5305-5F86-3586F7F66203}"/>
                  </a:ext>
                </a:extLst>
              </p14:cNvPr>
              <p14:cNvContentPartPr/>
              <p14:nvPr/>
            </p14:nvContentPartPr>
            <p14:xfrm>
              <a:off x="7227480" y="1630350"/>
              <a:ext cx="360" cy="360"/>
            </p14:xfrm>
          </p:contentPart>
        </mc:Choice>
        <mc:Fallback xmlns="">
          <p:pic>
            <p:nvPicPr>
              <p:cNvPr id="2209" name="Ink 2208">
                <a:extLst>
                  <a:ext uri="{FF2B5EF4-FFF2-40B4-BE49-F238E27FC236}">
                    <a16:creationId xmlns:a16="http://schemas.microsoft.com/office/drawing/2014/main" id="{500CFC84-5999-5305-5F86-3586F7F66203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7209480" y="159435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2211" name="Ink 2210">
                <a:extLst>
                  <a:ext uri="{FF2B5EF4-FFF2-40B4-BE49-F238E27FC236}">
                    <a16:creationId xmlns:a16="http://schemas.microsoft.com/office/drawing/2014/main" id="{E438752F-CA32-D7AA-AE3B-5574D94DD472}"/>
                  </a:ext>
                </a:extLst>
              </p14:cNvPr>
              <p14:cNvContentPartPr/>
              <p14:nvPr/>
            </p14:nvContentPartPr>
            <p14:xfrm>
              <a:off x="7242600" y="1637910"/>
              <a:ext cx="90360" cy="360"/>
            </p14:xfrm>
          </p:contentPart>
        </mc:Choice>
        <mc:Fallback xmlns="">
          <p:pic>
            <p:nvPicPr>
              <p:cNvPr id="2211" name="Ink 2210">
                <a:extLst>
                  <a:ext uri="{FF2B5EF4-FFF2-40B4-BE49-F238E27FC236}">
                    <a16:creationId xmlns:a16="http://schemas.microsoft.com/office/drawing/2014/main" id="{E438752F-CA32-D7AA-AE3B-5574D94DD472}"/>
                  </a:ext>
                </a:extLst>
              </p:cNvPr>
              <p:cNvPicPr/>
              <p:nvPr/>
            </p:nvPicPr>
            <p:blipFill>
              <a:blip r:embed="rId1164"/>
              <a:stretch>
                <a:fillRect/>
              </a:stretch>
            </p:blipFill>
            <p:spPr>
              <a:xfrm>
                <a:off x="7224671" y="1601910"/>
                <a:ext cx="125859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2212" name="Ink 2211">
                <a:extLst>
                  <a:ext uri="{FF2B5EF4-FFF2-40B4-BE49-F238E27FC236}">
                    <a16:creationId xmlns:a16="http://schemas.microsoft.com/office/drawing/2014/main" id="{AA0776FF-769F-4F20-C849-F5CCE26637BB}"/>
                  </a:ext>
                </a:extLst>
              </p14:cNvPr>
              <p14:cNvContentPartPr/>
              <p14:nvPr/>
            </p14:nvContentPartPr>
            <p14:xfrm>
              <a:off x="7321440" y="1653390"/>
              <a:ext cx="51840" cy="117000"/>
            </p14:xfrm>
          </p:contentPart>
        </mc:Choice>
        <mc:Fallback xmlns="">
          <p:pic>
            <p:nvPicPr>
              <p:cNvPr id="2212" name="Ink 2211">
                <a:extLst>
                  <a:ext uri="{FF2B5EF4-FFF2-40B4-BE49-F238E27FC236}">
                    <a16:creationId xmlns:a16="http://schemas.microsoft.com/office/drawing/2014/main" id="{AA0776FF-769F-4F20-C849-F5CCE26637BB}"/>
                  </a:ext>
                </a:extLst>
              </p:cNvPr>
              <p:cNvPicPr/>
              <p:nvPr/>
            </p:nvPicPr>
            <p:blipFill>
              <a:blip r:embed="rId1166"/>
              <a:stretch>
                <a:fillRect/>
              </a:stretch>
            </p:blipFill>
            <p:spPr>
              <a:xfrm>
                <a:off x="7303440" y="1617390"/>
                <a:ext cx="87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2213" name="Ink 2212">
                <a:extLst>
                  <a:ext uri="{FF2B5EF4-FFF2-40B4-BE49-F238E27FC236}">
                    <a16:creationId xmlns:a16="http://schemas.microsoft.com/office/drawing/2014/main" id="{3764FF7C-90B6-8B08-70CF-C5F878AD0839}"/>
                  </a:ext>
                </a:extLst>
              </p14:cNvPr>
              <p14:cNvContentPartPr/>
              <p14:nvPr/>
            </p14:nvContentPartPr>
            <p14:xfrm>
              <a:off x="7341600" y="1730790"/>
              <a:ext cx="81720" cy="38880"/>
            </p14:xfrm>
          </p:contentPart>
        </mc:Choice>
        <mc:Fallback xmlns="">
          <p:pic>
            <p:nvPicPr>
              <p:cNvPr id="2213" name="Ink 2212">
                <a:extLst>
                  <a:ext uri="{FF2B5EF4-FFF2-40B4-BE49-F238E27FC236}">
                    <a16:creationId xmlns:a16="http://schemas.microsoft.com/office/drawing/2014/main" id="{3764FF7C-90B6-8B08-70CF-C5F878AD0839}"/>
                  </a:ext>
                </a:extLst>
              </p:cNvPr>
              <p:cNvPicPr/>
              <p:nvPr/>
            </p:nvPicPr>
            <p:blipFill>
              <a:blip r:embed="rId1168"/>
              <a:stretch>
                <a:fillRect/>
              </a:stretch>
            </p:blipFill>
            <p:spPr>
              <a:xfrm>
                <a:off x="7323600" y="1695120"/>
                <a:ext cx="117360" cy="109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2215" name="Ink 2214">
                <a:extLst>
                  <a:ext uri="{FF2B5EF4-FFF2-40B4-BE49-F238E27FC236}">
                    <a16:creationId xmlns:a16="http://schemas.microsoft.com/office/drawing/2014/main" id="{E91D2BBA-5B4D-1AE8-EBB5-7DE4BB599817}"/>
                  </a:ext>
                </a:extLst>
              </p14:cNvPr>
              <p14:cNvContentPartPr/>
              <p14:nvPr/>
            </p14:nvContentPartPr>
            <p14:xfrm>
              <a:off x="6961440" y="1683270"/>
              <a:ext cx="258480" cy="8640"/>
            </p14:xfrm>
          </p:contentPart>
        </mc:Choice>
        <mc:Fallback xmlns="">
          <p:pic>
            <p:nvPicPr>
              <p:cNvPr id="2215" name="Ink 2214">
                <a:extLst>
                  <a:ext uri="{FF2B5EF4-FFF2-40B4-BE49-F238E27FC236}">
                    <a16:creationId xmlns:a16="http://schemas.microsoft.com/office/drawing/2014/main" id="{E91D2BBA-5B4D-1AE8-EBB5-7DE4BB599817}"/>
                  </a:ext>
                </a:extLst>
              </p:cNvPr>
              <p:cNvPicPr/>
              <p:nvPr/>
            </p:nvPicPr>
            <p:blipFill>
              <a:blip r:embed="rId1170"/>
              <a:stretch>
                <a:fillRect/>
              </a:stretch>
            </p:blipFill>
            <p:spPr>
              <a:xfrm>
                <a:off x="6943440" y="1648710"/>
                <a:ext cx="294120" cy="7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2216" name="Ink 2215">
                <a:extLst>
                  <a:ext uri="{FF2B5EF4-FFF2-40B4-BE49-F238E27FC236}">
                    <a16:creationId xmlns:a16="http://schemas.microsoft.com/office/drawing/2014/main" id="{4ED67F4A-60A9-723B-F2D3-9F1960DD3707}"/>
                  </a:ext>
                </a:extLst>
              </p14:cNvPr>
              <p14:cNvContentPartPr/>
              <p14:nvPr/>
            </p14:nvContentPartPr>
            <p14:xfrm>
              <a:off x="6975840" y="1706670"/>
              <a:ext cx="336960" cy="11880"/>
            </p14:xfrm>
          </p:contentPart>
        </mc:Choice>
        <mc:Fallback xmlns="">
          <p:pic>
            <p:nvPicPr>
              <p:cNvPr id="2216" name="Ink 2215">
                <a:extLst>
                  <a:ext uri="{FF2B5EF4-FFF2-40B4-BE49-F238E27FC236}">
                    <a16:creationId xmlns:a16="http://schemas.microsoft.com/office/drawing/2014/main" id="{4ED67F4A-60A9-723B-F2D3-9F1960DD3707}"/>
                  </a:ext>
                </a:extLst>
              </p:cNvPr>
              <p:cNvPicPr/>
              <p:nvPr/>
            </p:nvPicPr>
            <p:blipFill>
              <a:blip r:embed="rId1172"/>
              <a:stretch>
                <a:fillRect/>
              </a:stretch>
            </p:blipFill>
            <p:spPr>
              <a:xfrm>
                <a:off x="6957840" y="1670670"/>
                <a:ext cx="372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2217" name="Ink 2216">
                <a:extLst>
                  <a:ext uri="{FF2B5EF4-FFF2-40B4-BE49-F238E27FC236}">
                    <a16:creationId xmlns:a16="http://schemas.microsoft.com/office/drawing/2014/main" id="{C0AFBB46-C48E-9C36-62A7-E08E73C30C98}"/>
                  </a:ext>
                </a:extLst>
              </p14:cNvPr>
              <p14:cNvContentPartPr/>
              <p14:nvPr/>
            </p14:nvContentPartPr>
            <p14:xfrm>
              <a:off x="6854880" y="1706670"/>
              <a:ext cx="468000" cy="80280"/>
            </p14:xfrm>
          </p:contentPart>
        </mc:Choice>
        <mc:Fallback xmlns="">
          <p:pic>
            <p:nvPicPr>
              <p:cNvPr id="2217" name="Ink 2216">
                <a:extLst>
                  <a:ext uri="{FF2B5EF4-FFF2-40B4-BE49-F238E27FC236}">
                    <a16:creationId xmlns:a16="http://schemas.microsoft.com/office/drawing/2014/main" id="{C0AFBB46-C48E-9C36-62A7-E08E73C30C98}"/>
                  </a:ext>
                </a:extLst>
              </p:cNvPr>
              <p:cNvPicPr/>
              <p:nvPr/>
            </p:nvPicPr>
            <p:blipFill>
              <a:blip r:embed="rId1174"/>
              <a:stretch>
                <a:fillRect/>
              </a:stretch>
            </p:blipFill>
            <p:spPr>
              <a:xfrm>
                <a:off x="6836866" y="1670508"/>
                <a:ext cx="503667" cy="152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2218" name="Ink 2217">
                <a:extLst>
                  <a:ext uri="{FF2B5EF4-FFF2-40B4-BE49-F238E27FC236}">
                    <a16:creationId xmlns:a16="http://schemas.microsoft.com/office/drawing/2014/main" id="{E529DB71-28DD-6724-5F3F-D28B43003AFA}"/>
                  </a:ext>
                </a:extLst>
              </p14:cNvPr>
              <p14:cNvContentPartPr/>
              <p14:nvPr/>
            </p14:nvContentPartPr>
            <p14:xfrm>
              <a:off x="7013640" y="1739070"/>
              <a:ext cx="24480" cy="333720"/>
            </p14:xfrm>
          </p:contentPart>
        </mc:Choice>
        <mc:Fallback xmlns="">
          <p:pic>
            <p:nvPicPr>
              <p:cNvPr id="2218" name="Ink 2217">
                <a:extLst>
                  <a:ext uri="{FF2B5EF4-FFF2-40B4-BE49-F238E27FC236}">
                    <a16:creationId xmlns:a16="http://schemas.microsoft.com/office/drawing/2014/main" id="{E529DB71-28DD-6724-5F3F-D28B43003AFA}"/>
                  </a:ext>
                </a:extLst>
              </p:cNvPr>
              <p:cNvPicPr/>
              <p:nvPr/>
            </p:nvPicPr>
            <p:blipFill>
              <a:blip r:embed="rId1176"/>
              <a:stretch>
                <a:fillRect/>
              </a:stretch>
            </p:blipFill>
            <p:spPr>
              <a:xfrm>
                <a:off x="6995640" y="1703070"/>
                <a:ext cx="601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2219" name="Ink 2218">
                <a:extLst>
                  <a:ext uri="{FF2B5EF4-FFF2-40B4-BE49-F238E27FC236}">
                    <a16:creationId xmlns:a16="http://schemas.microsoft.com/office/drawing/2014/main" id="{2B2DC697-8451-4649-0448-9760ED806FAF}"/>
                  </a:ext>
                </a:extLst>
              </p14:cNvPr>
              <p14:cNvContentPartPr/>
              <p14:nvPr/>
            </p14:nvContentPartPr>
            <p14:xfrm>
              <a:off x="6972960" y="2100870"/>
              <a:ext cx="113760" cy="341280"/>
            </p14:xfrm>
          </p:contentPart>
        </mc:Choice>
        <mc:Fallback xmlns="">
          <p:pic>
            <p:nvPicPr>
              <p:cNvPr id="2219" name="Ink 2218">
                <a:extLst>
                  <a:ext uri="{FF2B5EF4-FFF2-40B4-BE49-F238E27FC236}">
                    <a16:creationId xmlns:a16="http://schemas.microsoft.com/office/drawing/2014/main" id="{2B2DC697-8451-4649-0448-9760ED806FAF}"/>
                  </a:ext>
                </a:extLst>
              </p:cNvPr>
              <p:cNvPicPr/>
              <p:nvPr/>
            </p:nvPicPr>
            <p:blipFill>
              <a:blip r:embed="rId1178"/>
              <a:stretch>
                <a:fillRect/>
              </a:stretch>
            </p:blipFill>
            <p:spPr>
              <a:xfrm>
                <a:off x="6954903" y="2064870"/>
                <a:ext cx="149513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2221" name="Ink 2220">
                <a:extLst>
                  <a:ext uri="{FF2B5EF4-FFF2-40B4-BE49-F238E27FC236}">
                    <a16:creationId xmlns:a16="http://schemas.microsoft.com/office/drawing/2014/main" id="{D9DC4408-A0D7-48D2-AEB9-2FA6CC5AD72D}"/>
                  </a:ext>
                </a:extLst>
              </p14:cNvPr>
              <p14:cNvContentPartPr/>
              <p14:nvPr/>
            </p14:nvContentPartPr>
            <p14:xfrm>
              <a:off x="7017960" y="2180790"/>
              <a:ext cx="91800" cy="162360"/>
            </p14:xfrm>
          </p:contentPart>
        </mc:Choice>
        <mc:Fallback xmlns="">
          <p:pic>
            <p:nvPicPr>
              <p:cNvPr id="2221" name="Ink 2220">
                <a:extLst>
                  <a:ext uri="{FF2B5EF4-FFF2-40B4-BE49-F238E27FC236}">
                    <a16:creationId xmlns:a16="http://schemas.microsoft.com/office/drawing/2014/main" id="{D9DC4408-A0D7-48D2-AEB9-2FA6CC5AD72D}"/>
                  </a:ext>
                </a:extLst>
              </p:cNvPr>
              <p:cNvPicPr/>
              <p:nvPr/>
            </p:nvPicPr>
            <p:blipFill>
              <a:blip r:embed="rId1180"/>
              <a:stretch>
                <a:fillRect/>
              </a:stretch>
            </p:blipFill>
            <p:spPr>
              <a:xfrm>
                <a:off x="6999960" y="2144870"/>
                <a:ext cx="127440" cy="233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2223" name="Ink 2222">
                <a:extLst>
                  <a:ext uri="{FF2B5EF4-FFF2-40B4-BE49-F238E27FC236}">
                    <a16:creationId xmlns:a16="http://schemas.microsoft.com/office/drawing/2014/main" id="{3F85FEEF-DE34-E8E5-CE66-AEC42E204119}"/>
                  </a:ext>
                </a:extLst>
              </p14:cNvPr>
              <p14:cNvContentPartPr/>
              <p14:nvPr/>
            </p14:nvContentPartPr>
            <p14:xfrm>
              <a:off x="6998520" y="1664910"/>
              <a:ext cx="360" cy="360"/>
            </p14:xfrm>
          </p:contentPart>
        </mc:Choice>
        <mc:Fallback xmlns="">
          <p:pic>
            <p:nvPicPr>
              <p:cNvPr id="2223" name="Ink 2222">
                <a:extLst>
                  <a:ext uri="{FF2B5EF4-FFF2-40B4-BE49-F238E27FC236}">
                    <a16:creationId xmlns:a16="http://schemas.microsoft.com/office/drawing/2014/main" id="{3F85FEEF-DE34-E8E5-CE66-AEC42E204119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6980520" y="16289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2224" name="Ink 2223">
                <a:extLst>
                  <a:ext uri="{FF2B5EF4-FFF2-40B4-BE49-F238E27FC236}">
                    <a16:creationId xmlns:a16="http://schemas.microsoft.com/office/drawing/2014/main" id="{7A7CAC44-2BDC-568C-6686-E73186FB1E95}"/>
                  </a:ext>
                </a:extLst>
              </p14:cNvPr>
              <p14:cNvContentPartPr/>
              <p14:nvPr/>
            </p14:nvContentPartPr>
            <p14:xfrm>
              <a:off x="7014000" y="1664910"/>
              <a:ext cx="360" cy="360"/>
            </p14:xfrm>
          </p:contentPart>
        </mc:Choice>
        <mc:Fallback xmlns="">
          <p:pic>
            <p:nvPicPr>
              <p:cNvPr id="2224" name="Ink 2223">
                <a:extLst>
                  <a:ext uri="{FF2B5EF4-FFF2-40B4-BE49-F238E27FC236}">
                    <a16:creationId xmlns:a16="http://schemas.microsoft.com/office/drawing/2014/main" id="{7A7CAC44-2BDC-568C-6686-E73186FB1E95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6996000" y="16289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2225" name="Ink 2224">
                <a:extLst>
                  <a:ext uri="{FF2B5EF4-FFF2-40B4-BE49-F238E27FC236}">
                    <a16:creationId xmlns:a16="http://schemas.microsoft.com/office/drawing/2014/main" id="{A70675BF-B52D-A528-8F72-6A7A6CA74E07}"/>
                  </a:ext>
                </a:extLst>
              </p14:cNvPr>
              <p14:cNvContentPartPr/>
              <p14:nvPr/>
            </p14:nvContentPartPr>
            <p14:xfrm>
              <a:off x="6987360" y="1664910"/>
              <a:ext cx="360" cy="360"/>
            </p14:xfrm>
          </p:contentPart>
        </mc:Choice>
        <mc:Fallback xmlns="">
          <p:pic>
            <p:nvPicPr>
              <p:cNvPr id="2225" name="Ink 2224">
                <a:extLst>
                  <a:ext uri="{FF2B5EF4-FFF2-40B4-BE49-F238E27FC236}">
                    <a16:creationId xmlns:a16="http://schemas.microsoft.com/office/drawing/2014/main" id="{A70675BF-B52D-A528-8F72-6A7A6CA74E07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6969360" y="16289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2226" name="Ink 2225">
                <a:extLst>
                  <a:ext uri="{FF2B5EF4-FFF2-40B4-BE49-F238E27FC236}">
                    <a16:creationId xmlns:a16="http://schemas.microsoft.com/office/drawing/2014/main" id="{44EB404C-702E-C3DD-64EB-39F679E26BE8}"/>
                  </a:ext>
                </a:extLst>
              </p14:cNvPr>
              <p14:cNvContentPartPr/>
              <p14:nvPr/>
            </p14:nvContentPartPr>
            <p14:xfrm>
              <a:off x="7040640" y="1670670"/>
              <a:ext cx="226440" cy="17280"/>
            </p14:xfrm>
          </p:contentPart>
        </mc:Choice>
        <mc:Fallback xmlns="">
          <p:pic>
            <p:nvPicPr>
              <p:cNvPr id="2226" name="Ink 2225">
                <a:extLst>
                  <a:ext uri="{FF2B5EF4-FFF2-40B4-BE49-F238E27FC236}">
                    <a16:creationId xmlns:a16="http://schemas.microsoft.com/office/drawing/2014/main" id="{44EB404C-702E-C3DD-64EB-39F679E26BE8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7022669" y="1634670"/>
                <a:ext cx="262023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2227" name="Ink 2226">
                <a:extLst>
                  <a:ext uri="{FF2B5EF4-FFF2-40B4-BE49-F238E27FC236}">
                    <a16:creationId xmlns:a16="http://schemas.microsoft.com/office/drawing/2014/main" id="{238DC0AC-54DE-B3E5-AF3F-E8ADB25ED398}"/>
                  </a:ext>
                </a:extLst>
              </p14:cNvPr>
              <p14:cNvContentPartPr/>
              <p14:nvPr/>
            </p14:nvContentPartPr>
            <p14:xfrm>
              <a:off x="7109760" y="1672110"/>
              <a:ext cx="133200" cy="360"/>
            </p14:xfrm>
          </p:contentPart>
        </mc:Choice>
        <mc:Fallback xmlns="">
          <p:pic>
            <p:nvPicPr>
              <p:cNvPr id="2227" name="Ink 2226">
                <a:extLst>
                  <a:ext uri="{FF2B5EF4-FFF2-40B4-BE49-F238E27FC236}">
                    <a16:creationId xmlns:a16="http://schemas.microsoft.com/office/drawing/2014/main" id="{238DC0AC-54DE-B3E5-AF3F-E8ADB25ED398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7091760" y="1636110"/>
                <a:ext cx="168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2228" name="Ink 2227">
                <a:extLst>
                  <a:ext uri="{FF2B5EF4-FFF2-40B4-BE49-F238E27FC236}">
                    <a16:creationId xmlns:a16="http://schemas.microsoft.com/office/drawing/2014/main" id="{150E2CE8-571F-4095-6A58-C1AEF40494D1}"/>
                  </a:ext>
                </a:extLst>
              </p14:cNvPr>
              <p14:cNvContentPartPr/>
              <p14:nvPr/>
            </p14:nvContentPartPr>
            <p14:xfrm>
              <a:off x="7243320" y="1716390"/>
              <a:ext cx="91080" cy="24840"/>
            </p14:xfrm>
          </p:contentPart>
        </mc:Choice>
        <mc:Fallback xmlns="">
          <p:pic>
            <p:nvPicPr>
              <p:cNvPr id="2228" name="Ink 2227">
                <a:extLst>
                  <a:ext uri="{FF2B5EF4-FFF2-40B4-BE49-F238E27FC236}">
                    <a16:creationId xmlns:a16="http://schemas.microsoft.com/office/drawing/2014/main" id="{150E2CE8-571F-4095-6A58-C1AEF40494D1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7225320" y="1680390"/>
                <a:ext cx="126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2229" name="Ink 2228">
                <a:extLst>
                  <a:ext uri="{FF2B5EF4-FFF2-40B4-BE49-F238E27FC236}">
                    <a16:creationId xmlns:a16="http://schemas.microsoft.com/office/drawing/2014/main" id="{BC6D3B36-9731-481C-4ED4-8CAB0094D7EC}"/>
                  </a:ext>
                </a:extLst>
              </p14:cNvPr>
              <p14:cNvContentPartPr/>
              <p14:nvPr/>
            </p14:nvContentPartPr>
            <p14:xfrm>
              <a:off x="7170600" y="1721430"/>
              <a:ext cx="125640" cy="25560"/>
            </p14:xfrm>
          </p:contentPart>
        </mc:Choice>
        <mc:Fallback xmlns="">
          <p:pic>
            <p:nvPicPr>
              <p:cNvPr id="2229" name="Ink 2228">
                <a:extLst>
                  <a:ext uri="{FF2B5EF4-FFF2-40B4-BE49-F238E27FC236}">
                    <a16:creationId xmlns:a16="http://schemas.microsoft.com/office/drawing/2014/main" id="{BC6D3B36-9731-481C-4ED4-8CAB0094D7EC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7152600" y="1684916"/>
                <a:ext cx="161280" cy="9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2230" name="Ink 2229">
                <a:extLst>
                  <a:ext uri="{FF2B5EF4-FFF2-40B4-BE49-F238E27FC236}">
                    <a16:creationId xmlns:a16="http://schemas.microsoft.com/office/drawing/2014/main" id="{20FCF8F0-0A8D-A9A4-6391-F0CF017BA1E5}"/>
                  </a:ext>
                </a:extLst>
              </p14:cNvPr>
              <p14:cNvContentPartPr/>
              <p14:nvPr/>
            </p14:nvContentPartPr>
            <p14:xfrm>
              <a:off x="6935160" y="1725750"/>
              <a:ext cx="311400" cy="143640"/>
            </p14:xfrm>
          </p:contentPart>
        </mc:Choice>
        <mc:Fallback xmlns="">
          <p:pic>
            <p:nvPicPr>
              <p:cNvPr id="2230" name="Ink 2229">
                <a:extLst>
                  <a:ext uri="{FF2B5EF4-FFF2-40B4-BE49-F238E27FC236}">
                    <a16:creationId xmlns:a16="http://schemas.microsoft.com/office/drawing/2014/main" id="{20FCF8F0-0A8D-A9A4-6391-F0CF017BA1E5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6917160" y="1689750"/>
                <a:ext cx="34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2231" name="Ink 2230">
                <a:extLst>
                  <a:ext uri="{FF2B5EF4-FFF2-40B4-BE49-F238E27FC236}">
                    <a16:creationId xmlns:a16="http://schemas.microsoft.com/office/drawing/2014/main" id="{BCAE0969-37DF-638B-6B70-C9CE89016859}"/>
                  </a:ext>
                </a:extLst>
              </p14:cNvPr>
              <p14:cNvContentPartPr/>
              <p14:nvPr/>
            </p14:nvContentPartPr>
            <p14:xfrm>
              <a:off x="6971880" y="1748430"/>
              <a:ext cx="183600" cy="95760"/>
            </p14:xfrm>
          </p:contentPart>
        </mc:Choice>
        <mc:Fallback xmlns="">
          <p:pic>
            <p:nvPicPr>
              <p:cNvPr id="2231" name="Ink 2230">
                <a:extLst>
                  <a:ext uri="{FF2B5EF4-FFF2-40B4-BE49-F238E27FC236}">
                    <a16:creationId xmlns:a16="http://schemas.microsoft.com/office/drawing/2014/main" id="{BCAE0969-37DF-638B-6B70-C9CE89016859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6953880" y="1712430"/>
                <a:ext cx="219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6">
            <p14:nvContentPartPr>
              <p14:cNvPr id="2232" name="Ink 2231">
                <a:extLst>
                  <a:ext uri="{FF2B5EF4-FFF2-40B4-BE49-F238E27FC236}">
                    <a16:creationId xmlns:a16="http://schemas.microsoft.com/office/drawing/2014/main" id="{B9C948BD-2F90-6F0C-FB52-EB2874218AEF}"/>
                  </a:ext>
                </a:extLst>
              </p14:cNvPr>
              <p14:cNvContentPartPr/>
              <p14:nvPr/>
            </p14:nvContentPartPr>
            <p14:xfrm>
              <a:off x="6988080" y="1809630"/>
              <a:ext cx="68400" cy="218160"/>
            </p14:xfrm>
          </p:contentPart>
        </mc:Choice>
        <mc:Fallback xmlns="">
          <p:pic>
            <p:nvPicPr>
              <p:cNvPr id="2232" name="Ink 2231">
                <a:extLst>
                  <a:ext uri="{FF2B5EF4-FFF2-40B4-BE49-F238E27FC236}">
                    <a16:creationId xmlns:a16="http://schemas.microsoft.com/office/drawing/2014/main" id="{B9C948BD-2F90-6F0C-FB52-EB2874218AEF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6970080" y="1773630"/>
                <a:ext cx="1040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2233" name="Ink 2232">
                <a:extLst>
                  <a:ext uri="{FF2B5EF4-FFF2-40B4-BE49-F238E27FC236}">
                    <a16:creationId xmlns:a16="http://schemas.microsoft.com/office/drawing/2014/main" id="{2AC57653-549F-4319-FA57-2FA098BDEE8B}"/>
                  </a:ext>
                </a:extLst>
              </p14:cNvPr>
              <p14:cNvContentPartPr/>
              <p14:nvPr/>
            </p14:nvContentPartPr>
            <p14:xfrm>
              <a:off x="7029120" y="2045790"/>
              <a:ext cx="10800" cy="360"/>
            </p14:xfrm>
          </p:contentPart>
        </mc:Choice>
        <mc:Fallback xmlns="">
          <p:pic>
            <p:nvPicPr>
              <p:cNvPr id="2233" name="Ink 2232">
                <a:extLst>
                  <a:ext uri="{FF2B5EF4-FFF2-40B4-BE49-F238E27FC236}">
                    <a16:creationId xmlns:a16="http://schemas.microsoft.com/office/drawing/2014/main" id="{2AC57653-549F-4319-FA57-2FA098BDEE8B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7010499" y="2009790"/>
                <a:ext cx="47669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2241" name="Ink 2240">
                <a:extLst>
                  <a:ext uri="{FF2B5EF4-FFF2-40B4-BE49-F238E27FC236}">
                    <a16:creationId xmlns:a16="http://schemas.microsoft.com/office/drawing/2014/main" id="{C4CB69F0-4725-E3F9-79B5-532BDE6E8395}"/>
                  </a:ext>
                </a:extLst>
              </p14:cNvPr>
              <p14:cNvContentPartPr/>
              <p14:nvPr/>
            </p14:nvContentPartPr>
            <p14:xfrm>
              <a:off x="7036680" y="1798830"/>
              <a:ext cx="133920" cy="304560"/>
            </p14:xfrm>
          </p:contentPart>
        </mc:Choice>
        <mc:Fallback xmlns="">
          <p:pic>
            <p:nvPicPr>
              <p:cNvPr id="2241" name="Ink 2240">
                <a:extLst>
                  <a:ext uri="{FF2B5EF4-FFF2-40B4-BE49-F238E27FC236}">
                    <a16:creationId xmlns:a16="http://schemas.microsoft.com/office/drawing/2014/main" id="{C4CB69F0-4725-E3F9-79B5-532BDE6E8395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7018728" y="1762830"/>
                <a:ext cx="16946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2242" name="Ink 2241">
                <a:extLst>
                  <a:ext uri="{FF2B5EF4-FFF2-40B4-BE49-F238E27FC236}">
                    <a16:creationId xmlns:a16="http://schemas.microsoft.com/office/drawing/2014/main" id="{512AF237-8486-BE75-D851-E7843AE57706}"/>
                  </a:ext>
                </a:extLst>
              </p14:cNvPr>
              <p14:cNvContentPartPr/>
              <p14:nvPr/>
            </p14:nvContentPartPr>
            <p14:xfrm>
              <a:off x="7192920" y="1740870"/>
              <a:ext cx="159480" cy="19440"/>
            </p14:xfrm>
          </p:contentPart>
        </mc:Choice>
        <mc:Fallback xmlns="">
          <p:pic>
            <p:nvPicPr>
              <p:cNvPr id="2242" name="Ink 2241">
                <a:extLst>
                  <a:ext uri="{FF2B5EF4-FFF2-40B4-BE49-F238E27FC236}">
                    <a16:creationId xmlns:a16="http://schemas.microsoft.com/office/drawing/2014/main" id="{512AF237-8486-BE75-D851-E7843AE57706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7174920" y="1704870"/>
                <a:ext cx="195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2243" name="Ink 2242">
                <a:extLst>
                  <a:ext uri="{FF2B5EF4-FFF2-40B4-BE49-F238E27FC236}">
                    <a16:creationId xmlns:a16="http://schemas.microsoft.com/office/drawing/2014/main" id="{BD1A38CC-4D5C-F6DC-02F0-A3A5F7182FFC}"/>
                  </a:ext>
                </a:extLst>
              </p14:cNvPr>
              <p14:cNvContentPartPr/>
              <p14:nvPr/>
            </p14:nvContentPartPr>
            <p14:xfrm>
              <a:off x="7337640" y="1773990"/>
              <a:ext cx="56880" cy="36720"/>
            </p14:xfrm>
          </p:contentPart>
        </mc:Choice>
        <mc:Fallback xmlns="">
          <p:pic>
            <p:nvPicPr>
              <p:cNvPr id="2243" name="Ink 2242">
                <a:extLst>
                  <a:ext uri="{FF2B5EF4-FFF2-40B4-BE49-F238E27FC236}">
                    <a16:creationId xmlns:a16="http://schemas.microsoft.com/office/drawing/2014/main" id="{BD1A38CC-4D5C-F6DC-02F0-A3A5F7182FFC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7319525" y="1737990"/>
                <a:ext cx="92747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6">
            <p14:nvContentPartPr>
              <p14:cNvPr id="2244" name="Ink 2243">
                <a:extLst>
                  <a:ext uri="{FF2B5EF4-FFF2-40B4-BE49-F238E27FC236}">
                    <a16:creationId xmlns:a16="http://schemas.microsoft.com/office/drawing/2014/main" id="{FC8FBA0F-17C4-DBBF-8EA4-EF7BB59746E0}"/>
                  </a:ext>
                </a:extLst>
              </p14:cNvPr>
              <p14:cNvContentPartPr/>
              <p14:nvPr/>
            </p14:nvContentPartPr>
            <p14:xfrm>
              <a:off x="7181400" y="1767510"/>
              <a:ext cx="27360" cy="360"/>
            </p14:xfrm>
          </p:contentPart>
        </mc:Choice>
        <mc:Fallback xmlns="">
          <p:pic>
            <p:nvPicPr>
              <p:cNvPr id="2244" name="Ink 2243">
                <a:extLst>
                  <a:ext uri="{FF2B5EF4-FFF2-40B4-BE49-F238E27FC236}">
                    <a16:creationId xmlns:a16="http://schemas.microsoft.com/office/drawing/2014/main" id="{FC8FBA0F-17C4-DBBF-8EA4-EF7BB59746E0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7163400" y="1731510"/>
                <a:ext cx="63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8">
            <p14:nvContentPartPr>
              <p14:cNvPr id="2245" name="Ink 2244">
                <a:extLst>
                  <a:ext uri="{FF2B5EF4-FFF2-40B4-BE49-F238E27FC236}">
                    <a16:creationId xmlns:a16="http://schemas.microsoft.com/office/drawing/2014/main" id="{E1598B3C-E88B-55E0-C610-BA7E1C7D5615}"/>
                  </a:ext>
                </a:extLst>
              </p14:cNvPr>
              <p14:cNvContentPartPr/>
              <p14:nvPr/>
            </p14:nvContentPartPr>
            <p14:xfrm>
              <a:off x="7040640" y="2152350"/>
              <a:ext cx="104040" cy="164520"/>
            </p14:xfrm>
          </p:contentPart>
        </mc:Choice>
        <mc:Fallback xmlns="">
          <p:pic>
            <p:nvPicPr>
              <p:cNvPr id="2245" name="Ink 2244">
                <a:extLst>
                  <a:ext uri="{FF2B5EF4-FFF2-40B4-BE49-F238E27FC236}">
                    <a16:creationId xmlns:a16="http://schemas.microsoft.com/office/drawing/2014/main" id="{E1598B3C-E88B-55E0-C610-BA7E1C7D5615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7022640" y="2116350"/>
                <a:ext cx="1396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0">
            <p14:nvContentPartPr>
              <p14:cNvPr id="2246" name="Ink 2245">
                <a:extLst>
                  <a:ext uri="{FF2B5EF4-FFF2-40B4-BE49-F238E27FC236}">
                    <a16:creationId xmlns:a16="http://schemas.microsoft.com/office/drawing/2014/main" id="{C8F8FE8B-DFD6-7921-8E20-A17D71A15281}"/>
                  </a:ext>
                </a:extLst>
              </p14:cNvPr>
              <p14:cNvContentPartPr/>
              <p14:nvPr/>
            </p14:nvContentPartPr>
            <p14:xfrm>
              <a:off x="7052160" y="2152350"/>
              <a:ext cx="22320" cy="34200"/>
            </p14:xfrm>
          </p:contentPart>
        </mc:Choice>
        <mc:Fallback xmlns="">
          <p:pic>
            <p:nvPicPr>
              <p:cNvPr id="2246" name="Ink 2245">
                <a:extLst>
                  <a:ext uri="{FF2B5EF4-FFF2-40B4-BE49-F238E27FC236}">
                    <a16:creationId xmlns:a16="http://schemas.microsoft.com/office/drawing/2014/main" id="{C8F8FE8B-DFD6-7921-8E20-A17D71A15281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7034160" y="2115967"/>
                <a:ext cx="57960" cy="106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2">
            <p14:nvContentPartPr>
              <p14:cNvPr id="2247" name="Ink 2246">
                <a:extLst>
                  <a:ext uri="{FF2B5EF4-FFF2-40B4-BE49-F238E27FC236}">
                    <a16:creationId xmlns:a16="http://schemas.microsoft.com/office/drawing/2014/main" id="{9338040C-2D87-5501-D073-D6726BD11B2D}"/>
                  </a:ext>
                </a:extLst>
              </p14:cNvPr>
              <p14:cNvContentPartPr/>
              <p14:nvPr/>
            </p14:nvContentPartPr>
            <p14:xfrm>
              <a:off x="7048200" y="2159910"/>
              <a:ext cx="50040" cy="87480"/>
            </p14:xfrm>
          </p:contentPart>
        </mc:Choice>
        <mc:Fallback xmlns="">
          <p:pic>
            <p:nvPicPr>
              <p:cNvPr id="2247" name="Ink 2246">
                <a:extLst>
                  <a:ext uri="{FF2B5EF4-FFF2-40B4-BE49-F238E27FC236}">
                    <a16:creationId xmlns:a16="http://schemas.microsoft.com/office/drawing/2014/main" id="{9338040C-2D87-5501-D073-D6726BD11B2D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7030329" y="2123910"/>
                <a:ext cx="85425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4">
            <p14:nvContentPartPr>
              <p14:cNvPr id="2248" name="Ink 2247">
                <a:extLst>
                  <a:ext uri="{FF2B5EF4-FFF2-40B4-BE49-F238E27FC236}">
                    <a16:creationId xmlns:a16="http://schemas.microsoft.com/office/drawing/2014/main" id="{B0A1525F-0980-DF7F-BE10-91009164C515}"/>
                  </a:ext>
                </a:extLst>
              </p14:cNvPr>
              <p14:cNvContentPartPr/>
              <p14:nvPr/>
            </p14:nvContentPartPr>
            <p14:xfrm>
              <a:off x="7089960" y="2243790"/>
              <a:ext cx="103320" cy="97560"/>
            </p14:xfrm>
          </p:contentPart>
        </mc:Choice>
        <mc:Fallback xmlns="">
          <p:pic>
            <p:nvPicPr>
              <p:cNvPr id="2248" name="Ink 2247">
                <a:extLst>
                  <a:ext uri="{FF2B5EF4-FFF2-40B4-BE49-F238E27FC236}">
                    <a16:creationId xmlns:a16="http://schemas.microsoft.com/office/drawing/2014/main" id="{B0A1525F-0980-DF7F-BE10-91009164C515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7071960" y="2207657"/>
                <a:ext cx="138960" cy="169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6">
            <p14:nvContentPartPr>
              <p14:cNvPr id="2249" name="Ink 2248">
                <a:extLst>
                  <a:ext uri="{FF2B5EF4-FFF2-40B4-BE49-F238E27FC236}">
                    <a16:creationId xmlns:a16="http://schemas.microsoft.com/office/drawing/2014/main" id="{982A39B7-BE1A-E0F9-5355-200B8B327C0A}"/>
                  </a:ext>
                </a:extLst>
              </p14:cNvPr>
              <p14:cNvContentPartPr/>
              <p14:nvPr/>
            </p14:nvContentPartPr>
            <p14:xfrm>
              <a:off x="7148280" y="2327670"/>
              <a:ext cx="10800" cy="360"/>
            </p14:xfrm>
          </p:contentPart>
        </mc:Choice>
        <mc:Fallback xmlns="">
          <p:pic>
            <p:nvPicPr>
              <p:cNvPr id="2249" name="Ink 2248">
                <a:extLst>
                  <a:ext uri="{FF2B5EF4-FFF2-40B4-BE49-F238E27FC236}">
                    <a16:creationId xmlns:a16="http://schemas.microsoft.com/office/drawing/2014/main" id="{982A39B7-BE1A-E0F9-5355-200B8B327C0A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7130280" y="2291670"/>
                <a:ext cx="46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8">
            <p14:nvContentPartPr>
              <p14:cNvPr id="2250" name="Ink 2249">
                <a:extLst>
                  <a:ext uri="{FF2B5EF4-FFF2-40B4-BE49-F238E27FC236}">
                    <a16:creationId xmlns:a16="http://schemas.microsoft.com/office/drawing/2014/main" id="{5F7F5C5E-BAE8-1BCA-B90B-351946D18B43}"/>
                  </a:ext>
                </a:extLst>
              </p14:cNvPr>
              <p14:cNvContentPartPr/>
              <p14:nvPr/>
            </p14:nvContentPartPr>
            <p14:xfrm>
              <a:off x="7010400" y="2342790"/>
              <a:ext cx="156600" cy="115560"/>
            </p14:xfrm>
          </p:contentPart>
        </mc:Choice>
        <mc:Fallback xmlns="">
          <p:pic>
            <p:nvPicPr>
              <p:cNvPr id="2250" name="Ink 2249">
                <a:extLst>
                  <a:ext uri="{FF2B5EF4-FFF2-40B4-BE49-F238E27FC236}">
                    <a16:creationId xmlns:a16="http://schemas.microsoft.com/office/drawing/2014/main" id="{5F7F5C5E-BAE8-1BCA-B90B-351946D18B43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6992400" y="2306677"/>
                <a:ext cx="192240" cy="18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0">
            <p14:nvContentPartPr>
              <p14:cNvPr id="2251" name="Ink 2250">
                <a:extLst>
                  <a:ext uri="{FF2B5EF4-FFF2-40B4-BE49-F238E27FC236}">
                    <a16:creationId xmlns:a16="http://schemas.microsoft.com/office/drawing/2014/main" id="{54D41441-6BD2-64AD-AE3B-B8682F58C6A1}"/>
                  </a:ext>
                </a:extLst>
              </p14:cNvPr>
              <p14:cNvContentPartPr/>
              <p14:nvPr/>
            </p14:nvContentPartPr>
            <p14:xfrm>
              <a:off x="7062960" y="2364030"/>
              <a:ext cx="57960" cy="58320"/>
            </p14:xfrm>
          </p:contentPart>
        </mc:Choice>
        <mc:Fallback xmlns="">
          <p:pic>
            <p:nvPicPr>
              <p:cNvPr id="2251" name="Ink 2250">
                <a:extLst>
                  <a:ext uri="{FF2B5EF4-FFF2-40B4-BE49-F238E27FC236}">
                    <a16:creationId xmlns:a16="http://schemas.microsoft.com/office/drawing/2014/main" id="{54D41441-6BD2-64AD-AE3B-B8682F58C6A1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7044960" y="2328030"/>
                <a:ext cx="93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2">
            <p14:nvContentPartPr>
              <p14:cNvPr id="2252" name="Ink 2251">
                <a:extLst>
                  <a:ext uri="{FF2B5EF4-FFF2-40B4-BE49-F238E27FC236}">
                    <a16:creationId xmlns:a16="http://schemas.microsoft.com/office/drawing/2014/main" id="{0B81BF82-B80C-6E98-EDAD-5F8C692836C9}"/>
                  </a:ext>
                </a:extLst>
              </p14:cNvPr>
              <p14:cNvContentPartPr/>
              <p14:nvPr/>
            </p14:nvContentPartPr>
            <p14:xfrm>
              <a:off x="7154760" y="2423070"/>
              <a:ext cx="360" cy="360"/>
            </p14:xfrm>
          </p:contentPart>
        </mc:Choice>
        <mc:Fallback xmlns="">
          <p:pic>
            <p:nvPicPr>
              <p:cNvPr id="2252" name="Ink 2251">
                <a:extLst>
                  <a:ext uri="{FF2B5EF4-FFF2-40B4-BE49-F238E27FC236}">
                    <a16:creationId xmlns:a16="http://schemas.microsoft.com/office/drawing/2014/main" id="{0B81BF82-B80C-6E98-EDAD-5F8C692836C9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7136760" y="23870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3">
            <p14:nvContentPartPr>
              <p14:cNvPr id="2253" name="Ink 2252">
                <a:extLst>
                  <a:ext uri="{FF2B5EF4-FFF2-40B4-BE49-F238E27FC236}">
                    <a16:creationId xmlns:a16="http://schemas.microsoft.com/office/drawing/2014/main" id="{F052C3DE-0DB1-0985-3A07-0EAD68C0CAC6}"/>
                  </a:ext>
                </a:extLst>
              </p14:cNvPr>
              <p14:cNvContentPartPr/>
              <p14:nvPr/>
            </p14:nvContentPartPr>
            <p14:xfrm>
              <a:off x="6945240" y="2412270"/>
              <a:ext cx="178200" cy="49680"/>
            </p14:xfrm>
          </p:contentPart>
        </mc:Choice>
        <mc:Fallback xmlns="">
          <p:pic>
            <p:nvPicPr>
              <p:cNvPr id="2253" name="Ink 2252">
                <a:extLst>
                  <a:ext uri="{FF2B5EF4-FFF2-40B4-BE49-F238E27FC236}">
                    <a16:creationId xmlns:a16="http://schemas.microsoft.com/office/drawing/2014/main" id="{F052C3DE-0DB1-0985-3A07-0EAD68C0CAC6}"/>
                  </a:ext>
                </a:extLst>
              </p:cNvPr>
              <p:cNvPicPr/>
              <p:nvPr/>
            </p:nvPicPr>
            <p:blipFill>
              <a:blip r:embed="rId1224"/>
              <a:stretch>
                <a:fillRect/>
              </a:stretch>
            </p:blipFill>
            <p:spPr>
              <a:xfrm>
                <a:off x="6927240" y="2376270"/>
                <a:ext cx="213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5">
            <p14:nvContentPartPr>
              <p14:cNvPr id="2254" name="Ink 2253">
                <a:extLst>
                  <a:ext uri="{FF2B5EF4-FFF2-40B4-BE49-F238E27FC236}">
                    <a16:creationId xmlns:a16="http://schemas.microsoft.com/office/drawing/2014/main" id="{BA65D34F-8229-D212-DE08-C3E75330B766}"/>
                  </a:ext>
                </a:extLst>
              </p14:cNvPr>
              <p14:cNvContentPartPr/>
              <p14:nvPr/>
            </p14:nvContentPartPr>
            <p14:xfrm>
              <a:off x="6880800" y="2415150"/>
              <a:ext cx="255600" cy="91800"/>
            </p14:xfrm>
          </p:contentPart>
        </mc:Choice>
        <mc:Fallback xmlns="">
          <p:pic>
            <p:nvPicPr>
              <p:cNvPr id="2254" name="Ink 2253">
                <a:extLst>
                  <a:ext uri="{FF2B5EF4-FFF2-40B4-BE49-F238E27FC236}">
                    <a16:creationId xmlns:a16="http://schemas.microsoft.com/office/drawing/2014/main" id="{BA65D34F-8229-D212-DE08-C3E75330B766}"/>
                  </a:ext>
                </a:extLst>
              </p:cNvPr>
              <p:cNvPicPr/>
              <p:nvPr/>
            </p:nvPicPr>
            <p:blipFill>
              <a:blip r:embed="rId1226"/>
              <a:stretch>
                <a:fillRect/>
              </a:stretch>
            </p:blipFill>
            <p:spPr>
              <a:xfrm>
                <a:off x="6862800" y="2379150"/>
                <a:ext cx="291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7">
            <p14:nvContentPartPr>
              <p14:cNvPr id="2255" name="Ink 2254">
                <a:extLst>
                  <a:ext uri="{FF2B5EF4-FFF2-40B4-BE49-F238E27FC236}">
                    <a16:creationId xmlns:a16="http://schemas.microsoft.com/office/drawing/2014/main" id="{E2D249B2-A44E-4C57-9288-1B00A531039B}"/>
                  </a:ext>
                </a:extLst>
              </p14:cNvPr>
              <p14:cNvContentPartPr/>
              <p14:nvPr/>
            </p14:nvContentPartPr>
            <p14:xfrm>
              <a:off x="6884400" y="2472750"/>
              <a:ext cx="99000" cy="36360"/>
            </p14:xfrm>
          </p:contentPart>
        </mc:Choice>
        <mc:Fallback xmlns="">
          <p:pic>
            <p:nvPicPr>
              <p:cNvPr id="2255" name="Ink 2254">
                <a:extLst>
                  <a:ext uri="{FF2B5EF4-FFF2-40B4-BE49-F238E27FC236}">
                    <a16:creationId xmlns:a16="http://schemas.microsoft.com/office/drawing/2014/main" id="{E2D249B2-A44E-4C57-9288-1B00A531039B}"/>
                  </a:ext>
                </a:extLst>
              </p:cNvPr>
              <p:cNvPicPr/>
              <p:nvPr/>
            </p:nvPicPr>
            <p:blipFill>
              <a:blip r:embed="rId1228"/>
              <a:stretch>
                <a:fillRect/>
              </a:stretch>
            </p:blipFill>
            <p:spPr>
              <a:xfrm>
                <a:off x="6866400" y="2436750"/>
                <a:ext cx="1346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9">
            <p14:nvContentPartPr>
              <p14:cNvPr id="2256" name="Ink 2255">
                <a:extLst>
                  <a:ext uri="{FF2B5EF4-FFF2-40B4-BE49-F238E27FC236}">
                    <a16:creationId xmlns:a16="http://schemas.microsoft.com/office/drawing/2014/main" id="{E07B5B80-DA9A-7EC4-7E1D-26E76EFA520E}"/>
                  </a:ext>
                </a:extLst>
              </p14:cNvPr>
              <p14:cNvContentPartPr/>
              <p14:nvPr/>
            </p14:nvContentPartPr>
            <p14:xfrm>
              <a:off x="6884400" y="2589030"/>
              <a:ext cx="83520" cy="80640"/>
            </p14:xfrm>
          </p:contentPart>
        </mc:Choice>
        <mc:Fallback xmlns="">
          <p:pic>
            <p:nvPicPr>
              <p:cNvPr id="2256" name="Ink 2255">
                <a:extLst>
                  <a:ext uri="{FF2B5EF4-FFF2-40B4-BE49-F238E27FC236}">
                    <a16:creationId xmlns:a16="http://schemas.microsoft.com/office/drawing/2014/main" id="{E07B5B80-DA9A-7EC4-7E1D-26E76EFA520E}"/>
                  </a:ext>
                </a:extLst>
              </p:cNvPr>
              <p:cNvPicPr/>
              <p:nvPr/>
            </p:nvPicPr>
            <p:blipFill>
              <a:blip r:embed="rId1230"/>
              <a:stretch>
                <a:fillRect/>
              </a:stretch>
            </p:blipFill>
            <p:spPr>
              <a:xfrm>
                <a:off x="6866400" y="2553030"/>
                <a:ext cx="1191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1">
            <p14:nvContentPartPr>
              <p14:cNvPr id="2257" name="Ink 2256">
                <a:extLst>
                  <a:ext uri="{FF2B5EF4-FFF2-40B4-BE49-F238E27FC236}">
                    <a16:creationId xmlns:a16="http://schemas.microsoft.com/office/drawing/2014/main" id="{557B00B9-0EF3-0980-B6E4-BED71C044D7E}"/>
                  </a:ext>
                </a:extLst>
              </p14:cNvPr>
              <p14:cNvContentPartPr/>
              <p14:nvPr/>
            </p14:nvContentPartPr>
            <p14:xfrm>
              <a:off x="6907080" y="2711070"/>
              <a:ext cx="9360" cy="1800"/>
            </p14:xfrm>
          </p:contentPart>
        </mc:Choice>
        <mc:Fallback xmlns="">
          <p:pic>
            <p:nvPicPr>
              <p:cNvPr id="2257" name="Ink 2256">
                <a:extLst>
                  <a:ext uri="{FF2B5EF4-FFF2-40B4-BE49-F238E27FC236}">
                    <a16:creationId xmlns:a16="http://schemas.microsoft.com/office/drawing/2014/main" id="{557B00B9-0EF3-0980-B6E4-BED71C044D7E}"/>
                  </a:ext>
                </a:extLst>
              </p:cNvPr>
              <p:cNvPicPr/>
              <p:nvPr/>
            </p:nvPicPr>
            <p:blipFill>
              <a:blip r:embed="rId1232"/>
              <a:stretch>
                <a:fillRect/>
              </a:stretch>
            </p:blipFill>
            <p:spPr>
              <a:xfrm>
                <a:off x="6888360" y="2681070"/>
                <a:ext cx="46426" cy="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3">
            <p14:nvContentPartPr>
              <p14:cNvPr id="2258" name="Ink 2257">
                <a:extLst>
                  <a:ext uri="{FF2B5EF4-FFF2-40B4-BE49-F238E27FC236}">
                    <a16:creationId xmlns:a16="http://schemas.microsoft.com/office/drawing/2014/main" id="{96543241-8112-2BC3-5048-7E00C582F019}"/>
                  </a:ext>
                </a:extLst>
              </p14:cNvPr>
              <p14:cNvContentPartPr/>
              <p14:nvPr/>
            </p14:nvContentPartPr>
            <p14:xfrm>
              <a:off x="-632756" y="4161267"/>
              <a:ext cx="360" cy="360"/>
            </p14:xfrm>
          </p:contentPart>
        </mc:Choice>
        <mc:Fallback xmlns="">
          <p:pic>
            <p:nvPicPr>
              <p:cNvPr id="2258" name="Ink 2257">
                <a:extLst>
                  <a:ext uri="{FF2B5EF4-FFF2-40B4-BE49-F238E27FC236}">
                    <a16:creationId xmlns:a16="http://schemas.microsoft.com/office/drawing/2014/main" id="{96543241-8112-2BC3-5048-7E00C582F019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-650756" y="412526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4">
            <p14:nvContentPartPr>
              <p14:cNvPr id="2260" name="Ink 2259">
                <a:extLst>
                  <a:ext uri="{FF2B5EF4-FFF2-40B4-BE49-F238E27FC236}">
                    <a16:creationId xmlns:a16="http://schemas.microsoft.com/office/drawing/2014/main" id="{26542BF7-562D-EFD8-503B-517415C457F8}"/>
                  </a:ext>
                </a:extLst>
              </p14:cNvPr>
              <p14:cNvContentPartPr/>
              <p14:nvPr/>
            </p14:nvContentPartPr>
            <p14:xfrm>
              <a:off x="5486169" y="2742763"/>
              <a:ext cx="21960" cy="117720"/>
            </p14:xfrm>
          </p:contentPart>
        </mc:Choice>
        <mc:Fallback xmlns="">
          <p:pic>
            <p:nvPicPr>
              <p:cNvPr id="2260" name="Ink 2259">
                <a:extLst>
                  <a:ext uri="{FF2B5EF4-FFF2-40B4-BE49-F238E27FC236}">
                    <a16:creationId xmlns:a16="http://schemas.microsoft.com/office/drawing/2014/main" id="{26542BF7-562D-EFD8-503B-517415C457F8}"/>
                  </a:ext>
                </a:extLst>
              </p:cNvPr>
              <p:cNvPicPr/>
              <p:nvPr/>
            </p:nvPicPr>
            <p:blipFill>
              <a:blip r:embed="rId1235"/>
              <a:stretch>
                <a:fillRect/>
              </a:stretch>
            </p:blipFill>
            <p:spPr>
              <a:xfrm>
                <a:off x="5468169" y="2706763"/>
                <a:ext cx="576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6">
            <p14:nvContentPartPr>
              <p14:cNvPr id="2262" name="Ink 2261">
                <a:extLst>
                  <a:ext uri="{FF2B5EF4-FFF2-40B4-BE49-F238E27FC236}">
                    <a16:creationId xmlns:a16="http://schemas.microsoft.com/office/drawing/2014/main" id="{21A0192E-7301-F09F-B1E1-52D4DA336034}"/>
                  </a:ext>
                </a:extLst>
              </p14:cNvPr>
              <p14:cNvContentPartPr/>
              <p14:nvPr/>
            </p14:nvContentPartPr>
            <p14:xfrm>
              <a:off x="5517849" y="2825923"/>
              <a:ext cx="23760" cy="102600"/>
            </p14:xfrm>
          </p:contentPart>
        </mc:Choice>
        <mc:Fallback xmlns="">
          <p:pic>
            <p:nvPicPr>
              <p:cNvPr id="2262" name="Ink 2261">
                <a:extLst>
                  <a:ext uri="{FF2B5EF4-FFF2-40B4-BE49-F238E27FC236}">
                    <a16:creationId xmlns:a16="http://schemas.microsoft.com/office/drawing/2014/main" id="{21A0192E-7301-F09F-B1E1-52D4DA336034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5499849" y="2789923"/>
                <a:ext cx="59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8">
            <p14:nvContentPartPr>
              <p14:cNvPr id="2263" name="Ink 2262">
                <a:extLst>
                  <a:ext uri="{FF2B5EF4-FFF2-40B4-BE49-F238E27FC236}">
                    <a16:creationId xmlns:a16="http://schemas.microsoft.com/office/drawing/2014/main" id="{1A86E560-88AE-BCA0-091F-58CE1B53E3AA}"/>
                  </a:ext>
                </a:extLst>
              </p14:cNvPr>
              <p14:cNvContentPartPr/>
              <p14:nvPr/>
            </p14:nvContentPartPr>
            <p14:xfrm>
              <a:off x="5427489" y="2847163"/>
              <a:ext cx="91440" cy="69120"/>
            </p14:xfrm>
          </p:contentPart>
        </mc:Choice>
        <mc:Fallback xmlns="">
          <p:pic>
            <p:nvPicPr>
              <p:cNvPr id="2263" name="Ink 2262">
                <a:extLst>
                  <a:ext uri="{FF2B5EF4-FFF2-40B4-BE49-F238E27FC236}">
                    <a16:creationId xmlns:a16="http://schemas.microsoft.com/office/drawing/2014/main" id="{1A86E560-88AE-BCA0-091F-58CE1B53E3AA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5409489" y="2811163"/>
                <a:ext cx="127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0">
            <p14:nvContentPartPr>
              <p14:cNvPr id="2264" name="Ink 2263">
                <a:extLst>
                  <a:ext uri="{FF2B5EF4-FFF2-40B4-BE49-F238E27FC236}">
                    <a16:creationId xmlns:a16="http://schemas.microsoft.com/office/drawing/2014/main" id="{06D6BEEA-8C98-6869-E181-1E25D93E9AAB}"/>
                  </a:ext>
                </a:extLst>
              </p14:cNvPr>
              <p14:cNvContentPartPr/>
              <p14:nvPr/>
            </p14:nvContentPartPr>
            <p14:xfrm>
              <a:off x="5269809" y="2883523"/>
              <a:ext cx="161280" cy="555480"/>
            </p14:xfrm>
          </p:contentPart>
        </mc:Choice>
        <mc:Fallback xmlns="">
          <p:pic>
            <p:nvPicPr>
              <p:cNvPr id="2264" name="Ink 2263">
                <a:extLst>
                  <a:ext uri="{FF2B5EF4-FFF2-40B4-BE49-F238E27FC236}">
                    <a16:creationId xmlns:a16="http://schemas.microsoft.com/office/drawing/2014/main" id="{06D6BEEA-8C98-6869-E181-1E25D93E9AAB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5251809" y="2847523"/>
                <a:ext cx="1969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2">
            <p14:nvContentPartPr>
              <p14:cNvPr id="2265" name="Ink 2264">
                <a:extLst>
                  <a:ext uri="{FF2B5EF4-FFF2-40B4-BE49-F238E27FC236}">
                    <a16:creationId xmlns:a16="http://schemas.microsoft.com/office/drawing/2014/main" id="{FE4B22A5-71EF-7962-7536-BB0A3111ED4E}"/>
                  </a:ext>
                </a:extLst>
              </p14:cNvPr>
              <p14:cNvContentPartPr/>
              <p14:nvPr/>
            </p14:nvContentPartPr>
            <p14:xfrm>
              <a:off x="5277369" y="3392923"/>
              <a:ext cx="160200" cy="13320"/>
            </p14:xfrm>
          </p:contentPart>
        </mc:Choice>
        <mc:Fallback xmlns="">
          <p:pic>
            <p:nvPicPr>
              <p:cNvPr id="2265" name="Ink 2264">
                <a:extLst>
                  <a:ext uri="{FF2B5EF4-FFF2-40B4-BE49-F238E27FC236}">
                    <a16:creationId xmlns:a16="http://schemas.microsoft.com/office/drawing/2014/main" id="{FE4B22A5-71EF-7962-7536-BB0A3111ED4E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5259369" y="3357870"/>
                <a:ext cx="195840" cy="8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4">
            <p14:nvContentPartPr>
              <p14:cNvPr id="2266" name="Ink 2265">
                <a:extLst>
                  <a:ext uri="{FF2B5EF4-FFF2-40B4-BE49-F238E27FC236}">
                    <a16:creationId xmlns:a16="http://schemas.microsoft.com/office/drawing/2014/main" id="{00945D4B-9822-5086-999E-B240EC3D12B6}"/>
                  </a:ext>
                </a:extLst>
              </p14:cNvPr>
              <p14:cNvContentPartPr/>
              <p14:nvPr/>
            </p14:nvContentPartPr>
            <p14:xfrm>
              <a:off x="5293929" y="3356923"/>
              <a:ext cx="150120" cy="3600"/>
            </p14:xfrm>
          </p:contentPart>
        </mc:Choice>
        <mc:Fallback xmlns="">
          <p:pic>
            <p:nvPicPr>
              <p:cNvPr id="2266" name="Ink 2265">
                <a:extLst>
                  <a:ext uri="{FF2B5EF4-FFF2-40B4-BE49-F238E27FC236}">
                    <a16:creationId xmlns:a16="http://schemas.microsoft.com/office/drawing/2014/main" id="{00945D4B-9822-5086-999E-B240EC3D12B6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5275972" y="3320923"/>
                <a:ext cx="185675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2267" name="Ink 2266">
                <a:extLst>
                  <a:ext uri="{FF2B5EF4-FFF2-40B4-BE49-F238E27FC236}">
                    <a16:creationId xmlns:a16="http://schemas.microsoft.com/office/drawing/2014/main" id="{05172B95-4D51-98A4-D72A-482403E8E582}"/>
                  </a:ext>
                </a:extLst>
              </p14:cNvPr>
              <p14:cNvContentPartPr/>
              <p14:nvPr/>
            </p14:nvContentPartPr>
            <p14:xfrm>
              <a:off x="5377089" y="3288163"/>
              <a:ext cx="83520" cy="54720"/>
            </p14:xfrm>
          </p:contentPart>
        </mc:Choice>
        <mc:Fallback xmlns="">
          <p:pic>
            <p:nvPicPr>
              <p:cNvPr id="2267" name="Ink 2266">
                <a:extLst>
                  <a:ext uri="{FF2B5EF4-FFF2-40B4-BE49-F238E27FC236}">
                    <a16:creationId xmlns:a16="http://schemas.microsoft.com/office/drawing/2014/main" id="{05172B95-4D51-98A4-D72A-482403E8E582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5359089" y="3252163"/>
                <a:ext cx="119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2268" name="Ink 2267">
                <a:extLst>
                  <a:ext uri="{FF2B5EF4-FFF2-40B4-BE49-F238E27FC236}">
                    <a16:creationId xmlns:a16="http://schemas.microsoft.com/office/drawing/2014/main" id="{135910FA-AD4C-CD4C-2AC0-556FFDE7235D}"/>
                  </a:ext>
                </a:extLst>
              </p14:cNvPr>
              <p14:cNvContentPartPr/>
              <p14:nvPr/>
            </p14:nvContentPartPr>
            <p14:xfrm>
              <a:off x="5459529" y="3281683"/>
              <a:ext cx="26640" cy="70920"/>
            </p14:xfrm>
          </p:contentPart>
        </mc:Choice>
        <mc:Fallback xmlns="">
          <p:pic>
            <p:nvPicPr>
              <p:cNvPr id="2268" name="Ink 2267">
                <a:extLst>
                  <a:ext uri="{FF2B5EF4-FFF2-40B4-BE49-F238E27FC236}">
                    <a16:creationId xmlns:a16="http://schemas.microsoft.com/office/drawing/2014/main" id="{135910FA-AD4C-CD4C-2AC0-556FFDE7235D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5441529" y="3245683"/>
                <a:ext cx="622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2269" name="Ink 2268">
                <a:extLst>
                  <a:ext uri="{FF2B5EF4-FFF2-40B4-BE49-F238E27FC236}">
                    <a16:creationId xmlns:a16="http://schemas.microsoft.com/office/drawing/2014/main" id="{91716804-2591-94CE-E4F6-8832F9E09BD2}"/>
                  </a:ext>
                </a:extLst>
              </p14:cNvPr>
              <p14:cNvContentPartPr/>
              <p14:nvPr/>
            </p14:nvContentPartPr>
            <p14:xfrm>
              <a:off x="5446929" y="3353683"/>
              <a:ext cx="49320" cy="72360"/>
            </p14:xfrm>
          </p:contentPart>
        </mc:Choice>
        <mc:Fallback xmlns="">
          <p:pic>
            <p:nvPicPr>
              <p:cNvPr id="2269" name="Ink 2268">
                <a:extLst>
                  <a:ext uri="{FF2B5EF4-FFF2-40B4-BE49-F238E27FC236}">
                    <a16:creationId xmlns:a16="http://schemas.microsoft.com/office/drawing/2014/main" id="{91716804-2591-94CE-E4F6-8832F9E09BD2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5428929" y="3317683"/>
                <a:ext cx="84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2">
            <p14:nvContentPartPr>
              <p14:cNvPr id="2271" name="Ink 2270">
                <a:extLst>
                  <a:ext uri="{FF2B5EF4-FFF2-40B4-BE49-F238E27FC236}">
                    <a16:creationId xmlns:a16="http://schemas.microsoft.com/office/drawing/2014/main" id="{16543D30-E898-1550-1C10-9597B21A1624}"/>
                  </a:ext>
                </a:extLst>
              </p14:cNvPr>
              <p14:cNvContentPartPr/>
              <p14:nvPr/>
            </p14:nvContentPartPr>
            <p14:xfrm>
              <a:off x="5290329" y="3425323"/>
              <a:ext cx="360" cy="360"/>
            </p14:xfrm>
          </p:contentPart>
        </mc:Choice>
        <mc:Fallback xmlns="">
          <p:pic>
            <p:nvPicPr>
              <p:cNvPr id="2271" name="Ink 2270">
                <a:extLst>
                  <a:ext uri="{FF2B5EF4-FFF2-40B4-BE49-F238E27FC236}">
                    <a16:creationId xmlns:a16="http://schemas.microsoft.com/office/drawing/2014/main" id="{16543D30-E898-1550-1C10-9597B21A1624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72329" y="33893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4">
            <p14:nvContentPartPr>
              <p14:cNvPr id="2272" name="Ink 2271">
                <a:extLst>
                  <a:ext uri="{FF2B5EF4-FFF2-40B4-BE49-F238E27FC236}">
                    <a16:creationId xmlns:a16="http://schemas.microsoft.com/office/drawing/2014/main" id="{F5D46473-0463-4C4E-C043-6808FDB60B3F}"/>
                  </a:ext>
                </a:extLst>
              </p14:cNvPr>
              <p14:cNvContentPartPr/>
              <p14:nvPr/>
            </p14:nvContentPartPr>
            <p14:xfrm>
              <a:off x="5283489" y="3435403"/>
              <a:ext cx="137160" cy="360"/>
            </p14:xfrm>
          </p:contentPart>
        </mc:Choice>
        <mc:Fallback xmlns="">
          <p:pic>
            <p:nvPicPr>
              <p:cNvPr id="2272" name="Ink 2271">
                <a:extLst>
                  <a:ext uri="{FF2B5EF4-FFF2-40B4-BE49-F238E27FC236}">
                    <a16:creationId xmlns:a16="http://schemas.microsoft.com/office/drawing/2014/main" id="{F5D46473-0463-4C4E-C043-6808FDB60B3F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5265489" y="3399403"/>
                <a:ext cx="17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6">
            <p14:nvContentPartPr>
              <p14:cNvPr id="2273" name="Ink 2272">
                <a:extLst>
                  <a:ext uri="{FF2B5EF4-FFF2-40B4-BE49-F238E27FC236}">
                    <a16:creationId xmlns:a16="http://schemas.microsoft.com/office/drawing/2014/main" id="{CEEEA38F-BC24-EF2F-1772-E5B2AEFE27C3}"/>
                  </a:ext>
                </a:extLst>
              </p14:cNvPr>
              <p14:cNvContentPartPr/>
              <p14:nvPr/>
            </p14:nvContentPartPr>
            <p14:xfrm>
              <a:off x="5293569" y="3380323"/>
              <a:ext cx="204480" cy="61920"/>
            </p14:xfrm>
          </p:contentPart>
        </mc:Choice>
        <mc:Fallback xmlns="">
          <p:pic>
            <p:nvPicPr>
              <p:cNvPr id="2273" name="Ink 2272">
                <a:extLst>
                  <a:ext uri="{FF2B5EF4-FFF2-40B4-BE49-F238E27FC236}">
                    <a16:creationId xmlns:a16="http://schemas.microsoft.com/office/drawing/2014/main" id="{CEEEA38F-BC24-EF2F-1772-E5B2AEFE27C3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5275569" y="3344323"/>
                <a:ext cx="240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8">
            <p14:nvContentPartPr>
              <p14:cNvPr id="2274" name="Ink 2273">
                <a:extLst>
                  <a:ext uri="{FF2B5EF4-FFF2-40B4-BE49-F238E27FC236}">
                    <a16:creationId xmlns:a16="http://schemas.microsoft.com/office/drawing/2014/main" id="{605AAAED-ABE6-6259-FFD8-9DF76BBA958F}"/>
                  </a:ext>
                </a:extLst>
              </p14:cNvPr>
              <p14:cNvContentPartPr/>
              <p14:nvPr/>
            </p14:nvContentPartPr>
            <p14:xfrm>
              <a:off x="5291409" y="3115363"/>
              <a:ext cx="168840" cy="222480"/>
            </p14:xfrm>
          </p:contentPart>
        </mc:Choice>
        <mc:Fallback xmlns="">
          <p:pic>
            <p:nvPicPr>
              <p:cNvPr id="2274" name="Ink 2273">
                <a:extLst>
                  <a:ext uri="{FF2B5EF4-FFF2-40B4-BE49-F238E27FC236}">
                    <a16:creationId xmlns:a16="http://schemas.microsoft.com/office/drawing/2014/main" id="{605AAAED-ABE6-6259-FFD8-9DF76BBA958F}"/>
                  </a:ext>
                </a:extLst>
              </p:cNvPr>
              <p:cNvPicPr/>
              <p:nvPr/>
            </p:nvPicPr>
            <p:blipFill>
              <a:blip r:embed="rId1259"/>
              <a:stretch>
                <a:fillRect/>
              </a:stretch>
            </p:blipFill>
            <p:spPr>
              <a:xfrm>
                <a:off x="5273409" y="3079363"/>
                <a:ext cx="2044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0">
            <p14:nvContentPartPr>
              <p14:cNvPr id="2275" name="Ink 2274">
                <a:extLst>
                  <a:ext uri="{FF2B5EF4-FFF2-40B4-BE49-F238E27FC236}">
                    <a16:creationId xmlns:a16="http://schemas.microsoft.com/office/drawing/2014/main" id="{DF1EC8A7-7791-0A4F-BF29-80C87F1F8BA7}"/>
                  </a:ext>
                </a:extLst>
              </p14:cNvPr>
              <p14:cNvContentPartPr/>
              <p14:nvPr/>
            </p14:nvContentPartPr>
            <p14:xfrm>
              <a:off x="5325969" y="3031843"/>
              <a:ext cx="83520" cy="120600"/>
            </p14:xfrm>
          </p:contentPart>
        </mc:Choice>
        <mc:Fallback xmlns="">
          <p:pic>
            <p:nvPicPr>
              <p:cNvPr id="2275" name="Ink 2274">
                <a:extLst>
                  <a:ext uri="{FF2B5EF4-FFF2-40B4-BE49-F238E27FC236}">
                    <a16:creationId xmlns:a16="http://schemas.microsoft.com/office/drawing/2014/main" id="{DF1EC8A7-7791-0A4F-BF29-80C87F1F8BA7}"/>
                  </a:ext>
                </a:extLst>
              </p:cNvPr>
              <p:cNvPicPr/>
              <p:nvPr/>
            </p:nvPicPr>
            <p:blipFill>
              <a:blip r:embed="rId1261"/>
              <a:stretch>
                <a:fillRect/>
              </a:stretch>
            </p:blipFill>
            <p:spPr>
              <a:xfrm>
                <a:off x="5307969" y="2995735"/>
                <a:ext cx="119160" cy="192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2">
            <p14:nvContentPartPr>
              <p14:cNvPr id="2279" name="Ink 2278">
                <a:extLst>
                  <a:ext uri="{FF2B5EF4-FFF2-40B4-BE49-F238E27FC236}">
                    <a16:creationId xmlns:a16="http://schemas.microsoft.com/office/drawing/2014/main" id="{45975C4F-0537-5DAA-A554-3DF2316D7D3D}"/>
                  </a:ext>
                </a:extLst>
              </p14:cNvPr>
              <p14:cNvContentPartPr/>
              <p14:nvPr/>
            </p14:nvContentPartPr>
            <p14:xfrm>
              <a:off x="5319489" y="3059563"/>
              <a:ext cx="11520" cy="27000"/>
            </p14:xfrm>
          </p:contentPart>
        </mc:Choice>
        <mc:Fallback xmlns="">
          <p:pic>
            <p:nvPicPr>
              <p:cNvPr id="2279" name="Ink 2278">
                <a:extLst>
                  <a:ext uri="{FF2B5EF4-FFF2-40B4-BE49-F238E27FC236}">
                    <a16:creationId xmlns:a16="http://schemas.microsoft.com/office/drawing/2014/main" id="{45975C4F-0537-5DAA-A554-3DF2316D7D3D}"/>
                  </a:ext>
                </a:extLst>
              </p:cNvPr>
              <p:cNvPicPr/>
              <p:nvPr/>
            </p:nvPicPr>
            <p:blipFill>
              <a:blip r:embed="rId1263"/>
              <a:stretch>
                <a:fillRect/>
              </a:stretch>
            </p:blipFill>
            <p:spPr>
              <a:xfrm>
                <a:off x="5301489" y="3023563"/>
                <a:ext cx="47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4">
            <p14:nvContentPartPr>
              <p14:cNvPr id="2281" name="Ink 2280">
                <a:extLst>
                  <a:ext uri="{FF2B5EF4-FFF2-40B4-BE49-F238E27FC236}">
                    <a16:creationId xmlns:a16="http://schemas.microsoft.com/office/drawing/2014/main" id="{31100D8A-36A6-FFCB-D912-3B5A36AAFE6D}"/>
                  </a:ext>
                </a:extLst>
              </p14:cNvPr>
              <p14:cNvContentPartPr/>
              <p14:nvPr/>
            </p14:nvContentPartPr>
            <p14:xfrm>
              <a:off x="5100969" y="3136963"/>
              <a:ext cx="199080" cy="83160"/>
            </p14:xfrm>
          </p:contentPart>
        </mc:Choice>
        <mc:Fallback xmlns="">
          <p:pic>
            <p:nvPicPr>
              <p:cNvPr id="2281" name="Ink 2280">
                <a:extLst>
                  <a:ext uri="{FF2B5EF4-FFF2-40B4-BE49-F238E27FC236}">
                    <a16:creationId xmlns:a16="http://schemas.microsoft.com/office/drawing/2014/main" id="{31100D8A-36A6-FFCB-D912-3B5A36AAFE6D}"/>
                  </a:ext>
                </a:extLst>
              </p:cNvPr>
              <p:cNvPicPr/>
              <p:nvPr/>
            </p:nvPicPr>
            <p:blipFill>
              <a:blip r:embed="rId1265"/>
              <a:stretch>
                <a:fillRect/>
              </a:stretch>
            </p:blipFill>
            <p:spPr>
              <a:xfrm>
                <a:off x="5082969" y="3100806"/>
                <a:ext cx="234720" cy="15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6">
            <p14:nvContentPartPr>
              <p14:cNvPr id="2282" name="Ink 2281">
                <a:extLst>
                  <a:ext uri="{FF2B5EF4-FFF2-40B4-BE49-F238E27FC236}">
                    <a16:creationId xmlns:a16="http://schemas.microsoft.com/office/drawing/2014/main" id="{1D3BA63B-7BC8-C4EA-9632-F95D3148CB4D}"/>
                  </a:ext>
                </a:extLst>
              </p14:cNvPr>
              <p14:cNvContentPartPr/>
              <p14:nvPr/>
            </p14:nvContentPartPr>
            <p14:xfrm>
              <a:off x="5073249" y="3121843"/>
              <a:ext cx="246600" cy="126360"/>
            </p14:xfrm>
          </p:contentPart>
        </mc:Choice>
        <mc:Fallback xmlns="">
          <p:pic>
            <p:nvPicPr>
              <p:cNvPr id="2282" name="Ink 2281">
                <a:extLst>
                  <a:ext uri="{FF2B5EF4-FFF2-40B4-BE49-F238E27FC236}">
                    <a16:creationId xmlns:a16="http://schemas.microsoft.com/office/drawing/2014/main" id="{1D3BA63B-7BC8-C4EA-9632-F95D3148CB4D}"/>
                  </a:ext>
                </a:extLst>
              </p:cNvPr>
              <p:cNvPicPr/>
              <p:nvPr/>
            </p:nvPicPr>
            <p:blipFill>
              <a:blip r:embed="rId1267"/>
              <a:stretch>
                <a:fillRect/>
              </a:stretch>
            </p:blipFill>
            <p:spPr>
              <a:xfrm>
                <a:off x="5055249" y="3085843"/>
                <a:ext cx="282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8">
            <p14:nvContentPartPr>
              <p14:cNvPr id="2283" name="Ink 2282">
                <a:extLst>
                  <a:ext uri="{FF2B5EF4-FFF2-40B4-BE49-F238E27FC236}">
                    <a16:creationId xmlns:a16="http://schemas.microsoft.com/office/drawing/2014/main" id="{81F50663-C29F-C658-2F43-13C52E239BA0}"/>
                  </a:ext>
                </a:extLst>
              </p14:cNvPr>
              <p14:cNvContentPartPr/>
              <p14:nvPr/>
            </p14:nvContentPartPr>
            <p14:xfrm>
              <a:off x="5113929" y="3232723"/>
              <a:ext cx="155520" cy="16920"/>
            </p14:xfrm>
          </p:contentPart>
        </mc:Choice>
        <mc:Fallback xmlns="">
          <p:pic>
            <p:nvPicPr>
              <p:cNvPr id="2283" name="Ink 2282">
                <a:extLst>
                  <a:ext uri="{FF2B5EF4-FFF2-40B4-BE49-F238E27FC236}">
                    <a16:creationId xmlns:a16="http://schemas.microsoft.com/office/drawing/2014/main" id="{81F50663-C29F-C658-2F43-13C52E239BA0}"/>
                  </a:ext>
                </a:extLst>
              </p:cNvPr>
              <p:cNvPicPr/>
              <p:nvPr/>
            </p:nvPicPr>
            <p:blipFill>
              <a:blip r:embed="rId1269"/>
              <a:stretch>
                <a:fillRect/>
              </a:stretch>
            </p:blipFill>
            <p:spPr>
              <a:xfrm>
                <a:off x="5095929" y="3195940"/>
                <a:ext cx="191160" cy="9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0">
            <p14:nvContentPartPr>
              <p14:cNvPr id="2284" name="Ink 2283">
                <a:extLst>
                  <a:ext uri="{FF2B5EF4-FFF2-40B4-BE49-F238E27FC236}">
                    <a16:creationId xmlns:a16="http://schemas.microsoft.com/office/drawing/2014/main" id="{97FDFBE8-FFAF-BE91-840A-C7205F1B6FE2}"/>
                  </a:ext>
                </a:extLst>
              </p14:cNvPr>
              <p14:cNvContentPartPr/>
              <p14:nvPr/>
            </p14:nvContentPartPr>
            <p14:xfrm>
              <a:off x="5160009" y="3196723"/>
              <a:ext cx="117720" cy="24480"/>
            </p14:xfrm>
          </p:contentPart>
        </mc:Choice>
        <mc:Fallback xmlns="">
          <p:pic>
            <p:nvPicPr>
              <p:cNvPr id="2284" name="Ink 2283">
                <a:extLst>
                  <a:ext uri="{FF2B5EF4-FFF2-40B4-BE49-F238E27FC236}">
                    <a16:creationId xmlns:a16="http://schemas.microsoft.com/office/drawing/2014/main" id="{97FDFBE8-FFAF-BE91-840A-C7205F1B6FE2}"/>
                  </a:ext>
                </a:extLst>
              </p:cNvPr>
              <p:cNvPicPr/>
              <p:nvPr/>
            </p:nvPicPr>
            <p:blipFill>
              <a:blip r:embed="rId1271"/>
              <a:stretch>
                <a:fillRect/>
              </a:stretch>
            </p:blipFill>
            <p:spPr>
              <a:xfrm>
                <a:off x="5142009" y="3160723"/>
                <a:ext cx="153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2">
            <p14:nvContentPartPr>
              <p14:cNvPr id="2285" name="Ink 2284">
                <a:extLst>
                  <a:ext uri="{FF2B5EF4-FFF2-40B4-BE49-F238E27FC236}">
                    <a16:creationId xmlns:a16="http://schemas.microsoft.com/office/drawing/2014/main" id="{A2F36859-83CD-8D74-26E5-CB0AB291C3CB}"/>
                  </a:ext>
                </a:extLst>
              </p14:cNvPr>
              <p14:cNvContentPartPr/>
              <p14:nvPr/>
            </p14:nvContentPartPr>
            <p14:xfrm>
              <a:off x="5100969" y="3246043"/>
              <a:ext cx="178560" cy="360"/>
            </p14:xfrm>
          </p:contentPart>
        </mc:Choice>
        <mc:Fallback xmlns="">
          <p:pic>
            <p:nvPicPr>
              <p:cNvPr id="2285" name="Ink 2284">
                <a:extLst>
                  <a:ext uri="{FF2B5EF4-FFF2-40B4-BE49-F238E27FC236}">
                    <a16:creationId xmlns:a16="http://schemas.microsoft.com/office/drawing/2014/main" id="{A2F36859-83CD-8D74-26E5-CB0AB291C3CB}"/>
                  </a:ext>
                </a:extLst>
              </p:cNvPr>
              <p:cNvPicPr/>
              <p:nvPr/>
            </p:nvPicPr>
            <p:blipFill>
              <a:blip r:embed="rId1273"/>
              <a:stretch>
                <a:fillRect/>
              </a:stretch>
            </p:blipFill>
            <p:spPr>
              <a:xfrm>
                <a:off x="5082969" y="3210043"/>
                <a:ext cx="214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4">
            <p14:nvContentPartPr>
              <p14:cNvPr id="2287" name="Ink 2286">
                <a:extLst>
                  <a:ext uri="{FF2B5EF4-FFF2-40B4-BE49-F238E27FC236}">
                    <a16:creationId xmlns:a16="http://schemas.microsoft.com/office/drawing/2014/main" id="{821D45B9-08C8-1F0D-01A2-5304EF3C5E1E}"/>
                  </a:ext>
                </a:extLst>
              </p14:cNvPr>
              <p14:cNvContentPartPr/>
              <p14:nvPr/>
            </p14:nvContentPartPr>
            <p14:xfrm>
              <a:off x="5247849" y="3273043"/>
              <a:ext cx="10440" cy="149400"/>
            </p14:xfrm>
          </p:contentPart>
        </mc:Choice>
        <mc:Fallback xmlns="">
          <p:pic>
            <p:nvPicPr>
              <p:cNvPr id="2287" name="Ink 2286">
                <a:extLst>
                  <a:ext uri="{FF2B5EF4-FFF2-40B4-BE49-F238E27FC236}">
                    <a16:creationId xmlns:a16="http://schemas.microsoft.com/office/drawing/2014/main" id="{821D45B9-08C8-1F0D-01A2-5304EF3C5E1E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5229849" y="3237043"/>
                <a:ext cx="46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6">
            <p14:nvContentPartPr>
              <p14:cNvPr id="2288" name="Ink 2287">
                <a:extLst>
                  <a:ext uri="{FF2B5EF4-FFF2-40B4-BE49-F238E27FC236}">
                    <a16:creationId xmlns:a16="http://schemas.microsoft.com/office/drawing/2014/main" id="{5534754F-F240-CE9F-B632-93F0EC099D59}"/>
                  </a:ext>
                </a:extLst>
              </p14:cNvPr>
              <p14:cNvContentPartPr/>
              <p14:nvPr/>
            </p14:nvContentPartPr>
            <p14:xfrm>
              <a:off x="5241009" y="3286723"/>
              <a:ext cx="10440" cy="37800"/>
            </p14:xfrm>
          </p:contentPart>
        </mc:Choice>
        <mc:Fallback xmlns="">
          <p:pic>
            <p:nvPicPr>
              <p:cNvPr id="2288" name="Ink 2287">
                <a:extLst>
                  <a:ext uri="{FF2B5EF4-FFF2-40B4-BE49-F238E27FC236}">
                    <a16:creationId xmlns:a16="http://schemas.microsoft.com/office/drawing/2014/main" id="{5534754F-F240-CE9F-B632-93F0EC099D59}"/>
                  </a:ext>
                </a:extLst>
              </p:cNvPr>
              <p:cNvPicPr/>
              <p:nvPr/>
            </p:nvPicPr>
            <p:blipFill>
              <a:blip r:embed="rId1277"/>
              <a:stretch>
                <a:fillRect/>
              </a:stretch>
            </p:blipFill>
            <p:spPr>
              <a:xfrm>
                <a:off x="5223009" y="3251063"/>
                <a:ext cx="46080" cy="10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8">
            <p14:nvContentPartPr>
              <p14:cNvPr id="2289" name="Ink 2288">
                <a:extLst>
                  <a:ext uri="{FF2B5EF4-FFF2-40B4-BE49-F238E27FC236}">
                    <a16:creationId xmlns:a16="http://schemas.microsoft.com/office/drawing/2014/main" id="{E3213280-4CFD-557B-3962-CF3CBFB8D273}"/>
                  </a:ext>
                </a:extLst>
              </p14:cNvPr>
              <p14:cNvContentPartPr/>
              <p14:nvPr/>
            </p14:nvContentPartPr>
            <p14:xfrm>
              <a:off x="5244609" y="3347203"/>
              <a:ext cx="360" cy="3600"/>
            </p14:xfrm>
          </p:contentPart>
        </mc:Choice>
        <mc:Fallback xmlns="">
          <p:pic>
            <p:nvPicPr>
              <p:cNvPr id="2289" name="Ink 2288">
                <a:extLst>
                  <a:ext uri="{FF2B5EF4-FFF2-40B4-BE49-F238E27FC236}">
                    <a16:creationId xmlns:a16="http://schemas.microsoft.com/office/drawing/2014/main" id="{E3213280-4CFD-557B-3962-CF3CBFB8D273}"/>
                  </a:ext>
                </a:extLst>
              </p:cNvPr>
              <p:cNvPicPr/>
              <p:nvPr/>
            </p:nvPicPr>
            <p:blipFill>
              <a:blip r:embed="rId1279"/>
              <a:stretch>
                <a:fillRect/>
              </a:stretch>
            </p:blipFill>
            <p:spPr>
              <a:xfrm>
                <a:off x="5226609" y="3311203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0">
            <p14:nvContentPartPr>
              <p14:cNvPr id="2290" name="Ink 2289">
                <a:extLst>
                  <a:ext uri="{FF2B5EF4-FFF2-40B4-BE49-F238E27FC236}">
                    <a16:creationId xmlns:a16="http://schemas.microsoft.com/office/drawing/2014/main" id="{EFA238D8-9283-82B7-2B21-9DFE26DEB3A6}"/>
                  </a:ext>
                </a:extLst>
              </p14:cNvPr>
              <p14:cNvContentPartPr/>
              <p14:nvPr/>
            </p14:nvContentPartPr>
            <p14:xfrm>
              <a:off x="5241009" y="3396163"/>
              <a:ext cx="360" cy="360"/>
            </p14:xfrm>
          </p:contentPart>
        </mc:Choice>
        <mc:Fallback xmlns="">
          <p:pic>
            <p:nvPicPr>
              <p:cNvPr id="2290" name="Ink 2289">
                <a:extLst>
                  <a:ext uri="{FF2B5EF4-FFF2-40B4-BE49-F238E27FC236}">
                    <a16:creationId xmlns:a16="http://schemas.microsoft.com/office/drawing/2014/main" id="{EFA238D8-9283-82B7-2B21-9DFE26DEB3A6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23009" y="336016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1">
            <p14:nvContentPartPr>
              <p14:cNvPr id="2291" name="Ink 2290">
                <a:extLst>
                  <a:ext uri="{FF2B5EF4-FFF2-40B4-BE49-F238E27FC236}">
                    <a16:creationId xmlns:a16="http://schemas.microsoft.com/office/drawing/2014/main" id="{ECFD5E75-780E-703C-DFE1-21C64DA8B5F3}"/>
                  </a:ext>
                </a:extLst>
              </p14:cNvPr>
              <p14:cNvContentPartPr/>
              <p14:nvPr/>
            </p14:nvContentPartPr>
            <p14:xfrm>
              <a:off x="5241009" y="3425323"/>
              <a:ext cx="360" cy="360"/>
            </p14:xfrm>
          </p:contentPart>
        </mc:Choice>
        <mc:Fallback xmlns="">
          <p:pic>
            <p:nvPicPr>
              <p:cNvPr id="2291" name="Ink 2290">
                <a:extLst>
                  <a:ext uri="{FF2B5EF4-FFF2-40B4-BE49-F238E27FC236}">
                    <a16:creationId xmlns:a16="http://schemas.microsoft.com/office/drawing/2014/main" id="{ECFD5E75-780E-703C-DFE1-21C64DA8B5F3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23009" y="33893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2">
            <p14:nvContentPartPr>
              <p14:cNvPr id="2292" name="Ink 2291">
                <a:extLst>
                  <a:ext uri="{FF2B5EF4-FFF2-40B4-BE49-F238E27FC236}">
                    <a16:creationId xmlns:a16="http://schemas.microsoft.com/office/drawing/2014/main" id="{C657D1AC-3EBF-3542-32B8-47EAD4861F04}"/>
                  </a:ext>
                </a:extLst>
              </p14:cNvPr>
              <p14:cNvContentPartPr/>
              <p14:nvPr/>
            </p14:nvContentPartPr>
            <p14:xfrm>
              <a:off x="5241009" y="3438643"/>
              <a:ext cx="360" cy="360"/>
            </p14:xfrm>
          </p:contentPart>
        </mc:Choice>
        <mc:Fallback xmlns="">
          <p:pic>
            <p:nvPicPr>
              <p:cNvPr id="2292" name="Ink 2291">
                <a:extLst>
                  <a:ext uri="{FF2B5EF4-FFF2-40B4-BE49-F238E27FC236}">
                    <a16:creationId xmlns:a16="http://schemas.microsoft.com/office/drawing/2014/main" id="{C657D1AC-3EBF-3542-32B8-47EAD4861F04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23009" y="34026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3">
            <p14:nvContentPartPr>
              <p14:cNvPr id="2293" name="Ink 2292">
                <a:extLst>
                  <a:ext uri="{FF2B5EF4-FFF2-40B4-BE49-F238E27FC236}">
                    <a16:creationId xmlns:a16="http://schemas.microsoft.com/office/drawing/2014/main" id="{0AFEA606-79AF-70E6-7B49-CBEF7E0406BF}"/>
                  </a:ext>
                </a:extLst>
              </p14:cNvPr>
              <p14:cNvContentPartPr/>
              <p14:nvPr/>
            </p14:nvContentPartPr>
            <p14:xfrm>
              <a:off x="5238129" y="3246043"/>
              <a:ext cx="360" cy="360"/>
            </p14:xfrm>
          </p:contentPart>
        </mc:Choice>
        <mc:Fallback xmlns="">
          <p:pic>
            <p:nvPicPr>
              <p:cNvPr id="2293" name="Ink 2292">
                <a:extLst>
                  <a:ext uri="{FF2B5EF4-FFF2-40B4-BE49-F238E27FC236}">
                    <a16:creationId xmlns:a16="http://schemas.microsoft.com/office/drawing/2014/main" id="{0AFEA606-79AF-70E6-7B49-CBEF7E0406BF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20129" y="32100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4">
            <p14:nvContentPartPr>
              <p14:cNvPr id="2294" name="Ink 2293">
                <a:extLst>
                  <a:ext uri="{FF2B5EF4-FFF2-40B4-BE49-F238E27FC236}">
                    <a16:creationId xmlns:a16="http://schemas.microsoft.com/office/drawing/2014/main" id="{AD69E27B-69D1-0C39-957C-025EAB7DB00A}"/>
                  </a:ext>
                </a:extLst>
              </p14:cNvPr>
              <p14:cNvContentPartPr/>
              <p14:nvPr/>
            </p14:nvContentPartPr>
            <p14:xfrm>
              <a:off x="5228049" y="3252523"/>
              <a:ext cx="360" cy="360"/>
            </p14:xfrm>
          </p:contentPart>
        </mc:Choice>
        <mc:Fallback xmlns="">
          <p:pic>
            <p:nvPicPr>
              <p:cNvPr id="2294" name="Ink 2293">
                <a:extLst>
                  <a:ext uri="{FF2B5EF4-FFF2-40B4-BE49-F238E27FC236}">
                    <a16:creationId xmlns:a16="http://schemas.microsoft.com/office/drawing/2014/main" id="{AD69E27B-69D1-0C39-957C-025EAB7DB00A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10049" y="32165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5">
            <p14:nvContentPartPr>
              <p14:cNvPr id="2295" name="Ink 2294">
                <a:extLst>
                  <a:ext uri="{FF2B5EF4-FFF2-40B4-BE49-F238E27FC236}">
                    <a16:creationId xmlns:a16="http://schemas.microsoft.com/office/drawing/2014/main" id="{813BD0D5-9C9B-8F4F-571C-C2A4EBE98CED}"/>
                  </a:ext>
                </a:extLst>
              </p14:cNvPr>
              <p14:cNvContentPartPr/>
              <p14:nvPr/>
            </p14:nvContentPartPr>
            <p14:xfrm>
              <a:off x="5195649" y="3252523"/>
              <a:ext cx="360" cy="360"/>
            </p14:xfrm>
          </p:contentPart>
        </mc:Choice>
        <mc:Fallback xmlns="">
          <p:pic>
            <p:nvPicPr>
              <p:cNvPr id="2295" name="Ink 2294">
                <a:extLst>
                  <a:ext uri="{FF2B5EF4-FFF2-40B4-BE49-F238E27FC236}">
                    <a16:creationId xmlns:a16="http://schemas.microsoft.com/office/drawing/2014/main" id="{813BD0D5-9C9B-8F4F-571C-C2A4EBE98CED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177649" y="32165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6">
            <p14:nvContentPartPr>
              <p14:cNvPr id="2296" name="Ink 2295">
                <a:extLst>
                  <a:ext uri="{FF2B5EF4-FFF2-40B4-BE49-F238E27FC236}">
                    <a16:creationId xmlns:a16="http://schemas.microsoft.com/office/drawing/2014/main" id="{59F59096-DB70-D7BF-7E82-3F6B3BBAA5DA}"/>
                  </a:ext>
                </a:extLst>
              </p14:cNvPr>
              <p14:cNvContentPartPr/>
              <p14:nvPr/>
            </p14:nvContentPartPr>
            <p14:xfrm>
              <a:off x="5221569" y="3249283"/>
              <a:ext cx="360" cy="360"/>
            </p14:xfrm>
          </p:contentPart>
        </mc:Choice>
        <mc:Fallback xmlns="">
          <p:pic>
            <p:nvPicPr>
              <p:cNvPr id="2296" name="Ink 2295">
                <a:extLst>
                  <a:ext uri="{FF2B5EF4-FFF2-40B4-BE49-F238E27FC236}">
                    <a16:creationId xmlns:a16="http://schemas.microsoft.com/office/drawing/2014/main" id="{59F59096-DB70-D7BF-7E82-3F6B3BBAA5DA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203569" y="32132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7">
            <p14:nvContentPartPr>
              <p14:cNvPr id="2297" name="Ink 2296">
                <a:extLst>
                  <a:ext uri="{FF2B5EF4-FFF2-40B4-BE49-F238E27FC236}">
                    <a16:creationId xmlns:a16="http://schemas.microsoft.com/office/drawing/2014/main" id="{4C859997-5FB5-19B9-B3CB-E59E70ECA499}"/>
                  </a:ext>
                </a:extLst>
              </p14:cNvPr>
              <p14:cNvContentPartPr/>
              <p14:nvPr/>
            </p14:nvContentPartPr>
            <p14:xfrm>
              <a:off x="5179089" y="3252523"/>
              <a:ext cx="360" cy="360"/>
            </p14:xfrm>
          </p:contentPart>
        </mc:Choice>
        <mc:Fallback xmlns="">
          <p:pic>
            <p:nvPicPr>
              <p:cNvPr id="2297" name="Ink 2296">
                <a:extLst>
                  <a:ext uri="{FF2B5EF4-FFF2-40B4-BE49-F238E27FC236}">
                    <a16:creationId xmlns:a16="http://schemas.microsoft.com/office/drawing/2014/main" id="{4C859997-5FB5-19B9-B3CB-E59E70ECA499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161089" y="32165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8">
            <p14:nvContentPartPr>
              <p14:cNvPr id="2298" name="Ink 2297">
                <a:extLst>
                  <a:ext uri="{FF2B5EF4-FFF2-40B4-BE49-F238E27FC236}">
                    <a16:creationId xmlns:a16="http://schemas.microsoft.com/office/drawing/2014/main" id="{4B6A2858-5E63-62A1-33A3-CC3900049D98}"/>
                  </a:ext>
                </a:extLst>
              </p14:cNvPr>
              <p14:cNvContentPartPr/>
              <p14:nvPr/>
            </p14:nvContentPartPr>
            <p14:xfrm>
              <a:off x="5153169" y="3249283"/>
              <a:ext cx="360" cy="360"/>
            </p14:xfrm>
          </p:contentPart>
        </mc:Choice>
        <mc:Fallback xmlns="">
          <p:pic>
            <p:nvPicPr>
              <p:cNvPr id="2298" name="Ink 2297">
                <a:extLst>
                  <a:ext uri="{FF2B5EF4-FFF2-40B4-BE49-F238E27FC236}">
                    <a16:creationId xmlns:a16="http://schemas.microsoft.com/office/drawing/2014/main" id="{4B6A2858-5E63-62A1-33A3-CC3900049D98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135169" y="32132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9">
            <p14:nvContentPartPr>
              <p14:cNvPr id="2303" name="Ink 2302">
                <a:extLst>
                  <a:ext uri="{FF2B5EF4-FFF2-40B4-BE49-F238E27FC236}">
                    <a16:creationId xmlns:a16="http://schemas.microsoft.com/office/drawing/2014/main" id="{EEB6118C-F2CC-5854-CF33-A4203F6AEF26}"/>
                  </a:ext>
                </a:extLst>
              </p14:cNvPr>
              <p14:cNvContentPartPr/>
              <p14:nvPr/>
            </p14:nvContentPartPr>
            <p14:xfrm>
              <a:off x="5056689" y="3226243"/>
              <a:ext cx="41040" cy="27360"/>
            </p14:xfrm>
          </p:contentPart>
        </mc:Choice>
        <mc:Fallback xmlns="">
          <p:pic>
            <p:nvPicPr>
              <p:cNvPr id="2303" name="Ink 2302">
                <a:extLst>
                  <a:ext uri="{FF2B5EF4-FFF2-40B4-BE49-F238E27FC236}">
                    <a16:creationId xmlns:a16="http://schemas.microsoft.com/office/drawing/2014/main" id="{EEB6118C-F2CC-5854-CF33-A4203F6AEF26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5038689" y="3190243"/>
                <a:ext cx="766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1">
            <p14:nvContentPartPr>
              <p14:cNvPr id="2304" name="Ink 2303">
                <a:extLst>
                  <a:ext uri="{FF2B5EF4-FFF2-40B4-BE49-F238E27FC236}">
                    <a16:creationId xmlns:a16="http://schemas.microsoft.com/office/drawing/2014/main" id="{C76B8A15-A118-3FA6-F33E-67BA434A9F2B}"/>
                  </a:ext>
                </a:extLst>
              </p14:cNvPr>
              <p14:cNvContentPartPr/>
              <p14:nvPr/>
            </p14:nvContentPartPr>
            <p14:xfrm>
              <a:off x="5416329" y="2919163"/>
              <a:ext cx="29160" cy="17640"/>
            </p14:xfrm>
          </p:contentPart>
        </mc:Choice>
        <mc:Fallback xmlns="">
          <p:pic>
            <p:nvPicPr>
              <p:cNvPr id="2304" name="Ink 2303">
                <a:extLst>
                  <a:ext uri="{FF2B5EF4-FFF2-40B4-BE49-F238E27FC236}">
                    <a16:creationId xmlns:a16="http://schemas.microsoft.com/office/drawing/2014/main" id="{C76B8A15-A118-3FA6-F33E-67BA434A9F2B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5398329" y="2883163"/>
                <a:ext cx="648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3">
            <p14:nvContentPartPr>
              <p14:cNvPr id="2305" name="Ink 2304">
                <a:extLst>
                  <a:ext uri="{FF2B5EF4-FFF2-40B4-BE49-F238E27FC236}">
                    <a16:creationId xmlns:a16="http://schemas.microsoft.com/office/drawing/2014/main" id="{B4B68B6F-C360-04C0-BD40-6105F30CBBA4}"/>
                  </a:ext>
                </a:extLst>
              </p14:cNvPr>
              <p14:cNvContentPartPr/>
              <p14:nvPr/>
            </p14:nvContentPartPr>
            <p14:xfrm>
              <a:off x="5410929" y="2919163"/>
              <a:ext cx="360" cy="360"/>
            </p14:xfrm>
          </p:contentPart>
        </mc:Choice>
        <mc:Fallback xmlns="">
          <p:pic>
            <p:nvPicPr>
              <p:cNvPr id="2305" name="Ink 2304">
                <a:extLst>
                  <a:ext uri="{FF2B5EF4-FFF2-40B4-BE49-F238E27FC236}">
                    <a16:creationId xmlns:a16="http://schemas.microsoft.com/office/drawing/2014/main" id="{B4B68B6F-C360-04C0-BD40-6105F30CBBA4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392929" y="288316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4">
            <p14:nvContentPartPr>
              <p14:cNvPr id="2306" name="Ink 2305">
                <a:extLst>
                  <a:ext uri="{FF2B5EF4-FFF2-40B4-BE49-F238E27FC236}">
                    <a16:creationId xmlns:a16="http://schemas.microsoft.com/office/drawing/2014/main" id="{3C1B5BCE-0E82-3170-EB55-0BB1AD7827C7}"/>
                  </a:ext>
                </a:extLst>
              </p14:cNvPr>
              <p14:cNvContentPartPr/>
              <p14:nvPr/>
            </p14:nvContentPartPr>
            <p14:xfrm>
              <a:off x="5450169" y="2929243"/>
              <a:ext cx="23040" cy="42840"/>
            </p14:xfrm>
          </p:contentPart>
        </mc:Choice>
        <mc:Fallback xmlns="">
          <p:pic>
            <p:nvPicPr>
              <p:cNvPr id="2306" name="Ink 2305">
                <a:extLst>
                  <a:ext uri="{FF2B5EF4-FFF2-40B4-BE49-F238E27FC236}">
                    <a16:creationId xmlns:a16="http://schemas.microsoft.com/office/drawing/2014/main" id="{3C1B5BCE-0E82-3170-EB55-0BB1AD7827C7}"/>
                  </a:ext>
                </a:extLst>
              </p:cNvPr>
              <p:cNvPicPr/>
              <p:nvPr/>
            </p:nvPicPr>
            <p:blipFill>
              <a:blip r:embed="rId1295"/>
              <a:stretch>
                <a:fillRect/>
              </a:stretch>
            </p:blipFill>
            <p:spPr>
              <a:xfrm>
                <a:off x="5432169" y="2893243"/>
                <a:ext cx="58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6">
            <p14:nvContentPartPr>
              <p14:cNvPr id="2307" name="Ink 2306">
                <a:extLst>
                  <a:ext uri="{FF2B5EF4-FFF2-40B4-BE49-F238E27FC236}">
                    <a16:creationId xmlns:a16="http://schemas.microsoft.com/office/drawing/2014/main" id="{46B69C50-2512-E751-B1B0-32B64CD45F92}"/>
                  </a:ext>
                </a:extLst>
              </p14:cNvPr>
              <p14:cNvContentPartPr/>
              <p14:nvPr/>
            </p14:nvContentPartPr>
            <p14:xfrm>
              <a:off x="5441529" y="2939323"/>
              <a:ext cx="27720" cy="35280"/>
            </p14:xfrm>
          </p:contentPart>
        </mc:Choice>
        <mc:Fallback xmlns="">
          <p:pic>
            <p:nvPicPr>
              <p:cNvPr id="2307" name="Ink 2306">
                <a:extLst>
                  <a:ext uri="{FF2B5EF4-FFF2-40B4-BE49-F238E27FC236}">
                    <a16:creationId xmlns:a16="http://schemas.microsoft.com/office/drawing/2014/main" id="{46B69C50-2512-E751-B1B0-32B64CD45F92}"/>
                  </a:ext>
                </a:extLst>
              </p:cNvPr>
              <p:cNvPicPr/>
              <p:nvPr/>
            </p:nvPicPr>
            <p:blipFill>
              <a:blip r:embed="rId1297"/>
              <a:stretch>
                <a:fillRect/>
              </a:stretch>
            </p:blipFill>
            <p:spPr>
              <a:xfrm>
                <a:off x="5423529" y="2903323"/>
                <a:ext cx="63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8">
            <p14:nvContentPartPr>
              <p14:cNvPr id="2309" name="Ink 2308">
                <a:extLst>
                  <a:ext uri="{FF2B5EF4-FFF2-40B4-BE49-F238E27FC236}">
                    <a16:creationId xmlns:a16="http://schemas.microsoft.com/office/drawing/2014/main" id="{22B5F660-56A8-DB89-0DFF-248501A4C0AC}"/>
                  </a:ext>
                </a:extLst>
              </p14:cNvPr>
              <p14:cNvContentPartPr/>
              <p14:nvPr/>
            </p14:nvContentPartPr>
            <p14:xfrm>
              <a:off x="5505969" y="2906203"/>
              <a:ext cx="360" cy="360"/>
            </p14:xfrm>
          </p:contentPart>
        </mc:Choice>
        <mc:Fallback xmlns="">
          <p:pic>
            <p:nvPicPr>
              <p:cNvPr id="2309" name="Ink 2308">
                <a:extLst>
                  <a:ext uri="{FF2B5EF4-FFF2-40B4-BE49-F238E27FC236}">
                    <a16:creationId xmlns:a16="http://schemas.microsoft.com/office/drawing/2014/main" id="{22B5F660-56A8-DB89-0DFF-248501A4C0AC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487969" y="28702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9">
            <p14:nvContentPartPr>
              <p14:cNvPr id="2310" name="Ink 2309">
                <a:extLst>
                  <a:ext uri="{FF2B5EF4-FFF2-40B4-BE49-F238E27FC236}">
                    <a16:creationId xmlns:a16="http://schemas.microsoft.com/office/drawing/2014/main" id="{120E8420-29A4-BFEB-44A0-A28B6A90F793}"/>
                  </a:ext>
                </a:extLst>
              </p14:cNvPr>
              <p14:cNvContentPartPr/>
              <p14:nvPr/>
            </p14:nvContentPartPr>
            <p14:xfrm>
              <a:off x="5505969" y="2906203"/>
              <a:ext cx="360" cy="360"/>
            </p14:xfrm>
          </p:contentPart>
        </mc:Choice>
        <mc:Fallback xmlns="">
          <p:pic>
            <p:nvPicPr>
              <p:cNvPr id="2310" name="Ink 2309">
                <a:extLst>
                  <a:ext uri="{FF2B5EF4-FFF2-40B4-BE49-F238E27FC236}">
                    <a16:creationId xmlns:a16="http://schemas.microsoft.com/office/drawing/2014/main" id="{120E8420-29A4-BFEB-44A0-A28B6A90F793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487969" y="28702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0">
            <p14:nvContentPartPr>
              <p14:cNvPr id="2311" name="Ink 2310">
                <a:extLst>
                  <a:ext uri="{FF2B5EF4-FFF2-40B4-BE49-F238E27FC236}">
                    <a16:creationId xmlns:a16="http://schemas.microsoft.com/office/drawing/2014/main" id="{1F14FFDB-472C-0BB1-68DD-810F97C2ED56}"/>
                  </a:ext>
                </a:extLst>
              </p14:cNvPr>
              <p14:cNvContentPartPr/>
              <p14:nvPr/>
            </p14:nvContentPartPr>
            <p14:xfrm>
              <a:off x="5505969" y="2912683"/>
              <a:ext cx="360" cy="360"/>
            </p14:xfrm>
          </p:contentPart>
        </mc:Choice>
        <mc:Fallback xmlns="">
          <p:pic>
            <p:nvPicPr>
              <p:cNvPr id="2311" name="Ink 2310">
                <a:extLst>
                  <a:ext uri="{FF2B5EF4-FFF2-40B4-BE49-F238E27FC236}">
                    <a16:creationId xmlns:a16="http://schemas.microsoft.com/office/drawing/2014/main" id="{1F14FFDB-472C-0BB1-68DD-810F97C2ED56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487969" y="28766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1">
            <p14:nvContentPartPr>
              <p14:cNvPr id="2312" name="Ink 2311">
                <a:extLst>
                  <a:ext uri="{FF2B5EF4-FFF2-40B4-BE49-F238E27FC236}">
                    <a16:creationId xmlns:a16="http://schemas.microsoft.com/office/drawing/2014/main" id="{B822A090-C914-1734-1376-9244480F5270}"/>
                  </a:ext>
                </a:extLst>
              </p14:cNvPr>
              <p14:cNvContentPartPr/>
              <p14:nvPr/>
            </p14:nvContentPartPr>
            <p14:xfrm>
              <a:off x="5479689" y="2984683"/>
              <a:ext cx="360" cy="360"/>
            </p14:xfrm>
          </p:contentPart>
        </mc:Choice>
        <mc:Fallback xmlns="">
          <p:pic>
            <p:nvPicPr>
              <p:cNvPr id="2312" name="Ink 2311">
                <a:extLst>
                  <a:ext uri="{FF2B5EF4-FFF2-40B4-BE49-F238E27FC236}">
                    <a16:creationId xmlns:a16="http://schemas.microsoft.com/office/drawing/2014/main" id="{B822A090-C914-1734-1376-9244480F5270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461689" y="29486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2">
            <p14:nvContentPartPr>
              <p14:cNvPr id="2313" name="Ink 2312">
                <a:extLst>
                  <a:ext uri="{FF2B5EF4-FFF2-40B4-BE49-F238E27FC236}">
                    <a16:creationId xmlns:a16="http://schemas.microsoft.com/office/drawing/2014/main" id="{02E6D865-25C3-E0B3-AC1E-4A27032754B9}"/>
                  </a:ext>
                </a:extLst>
              </p14:cNvPr>
              <p14:cNvContentPartPr/>
              <p14:nvPr/>
            </p14:nvContentPartPr>
            <p14:xfrm>
              <a:off x="5525409" y="3062803"/>
              <a:ext cx="360" cy="360"/>
            </p14:xfrm>
          </p:contentPart>
        </mc:Choice>
        <mc:Fallback xmlns="">
          <p:pic>
            <p:nvPicPr>
              <p:cNvPr id="2313" name="Ink 2312">
                <a:extLst>
                  <a:ext uri="{FF2B5EF4-FFF2-40B4-BE49-F238E27FC236}">
                    <a16:creationId xmlns:a16="http://schemas.microsoft.com/office/drawing/2014/main" id="{02E6D865-25C3-E0B3-AC1E-4A27032754B9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507409" y="30268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3">
            <p14:nvContentPartPr>
              <p14:cNvPr id="2314" name="Ink 2313">
                <a:extLst>
                  <a:ext uri="{FF2B5EF4-FFF2-40B4-BE49-F238E27FC236}">
                    <a16:creationId xmlns:a16="http://schemas.microsoft.com/office/drawing/2014/main" id="{E21606E1-C949-772D-9B88-8D906AAC7775}"/>
                  </a:ext>
                </a:extLst>
              </p14:cNvPr>
              <p14:cNvContentPartPr/>
              <p14:nvPr/>
            </p14:nvContentPartPr>
            <p14:xfrm>
              <a:off x="5525409" y="3098803"/>
              <a:ext cx="360" cy="360"/>
            </p14:xfrm>
          </p:contentPart>
        </mc:Choice>
        <mc:Fallback xmlns="">
          <p:pic>
            <p:nvPicPr>
              <p:cNvPr id="2314" name="Ink 2313">
                <a:extLst>
                  <a:ext uri="{FF2B5EF4-FFF2-40B4-BE49-F238E27FC236}">
                    <a16:creationId xmlns:a16="http://schemas.microsoft.com/office/drawing/2014/main" id="{E21606E1-C949-772D-9B88-8D906AAC777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507409" y="30628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4">
            <p14:nvContentPartPr>
              <p14:cNvPr id="2315" name="Ink 2314">
                <a:extLst>
                  <a:ext uri="{FF2B5EF4-FFF2-40B4-BE49-F238E27FC236}">
                    <a16:creationId xmlns:a16="http://schemas.microsoft.com/office/drawing/2014/main" id="{8F1F7037-EE76-8055-A6B8-9D389CC51A18}"/>
                  </a:ext>
                </a:extLst>
              </p14:cNvPr>
              <p14:cNvContentPartPr/>
              <p14:nvPr/>
            </p14:nvContentPartPr>
            <p14:xfrm>
              <a:off x="5522169" y="3147763"/>
              <a:ext cx="360" cy="360"/>
            </p14:xfrm>
          </p:contentPart>
        </mc:Choice>
        <mc:Fallback xmlns="">
          <p:pic>
            <p:nvPicPr>
              <p:cNvPr id="2315" name="Ink 2314">
                <a:extLst>
                  <a:ext uri="{FF2B5EF4-FFF2-40B4-BE49-F238E27FC236}">
                    <a16:creationId xmlns:a16="http://schemas.microsoft.com/office/drawing/2014/main" id="{8F1F7037-EE76-8055-A6B8-9D389CC51A18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504169" y="311176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5">
            <p14:nvContentPartPr>
              <p14:cNvPr id="2316" name="Ink 2315">
                <a:extLst>
                  <a:ext uri="{FF2B5EF4-FFF2-40B4-BE49-F238E27FC236}">
                    <a16:creationId xmlns:a16="http://schemas.microsoft.com/office/drawing/2014/main" id="{814B71CB-8079-4979-23AB-DFB9332693DB}"/>
                  </a:ext>
                </a:extLst>
              </p14:cNvPr>
              <p14:cNvContentPartPr/>
              <p14:nvPr/>
            </p14:nvContentPartPr>
            <p14:xfrm>
              <a:off x="5528649" y="3177283"/>
              <a:ext cx="360" cy="360"/>
            </p14:xfrm>
          </p:contentPart>
        </mc:Choice>
        <mc:Fallback xmlns="">
          <p:pic>
            <p:nvPicPr>
              <p:cNvPr id="2316" name="Ink 2315">
                <a:extLst>
                  <a:ext uri="{FF2B5EF4-FFF2-40B4-BE49-F238E27FC236}">
                    <a16:creationId xmlns:a16="http://schemas.microsoft.com/office/drawing/2014/main" id="{814B71CB-8079-4979-23AB-DFB9332693DB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519649" y="3141283"/>
                <a:ext cx="181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6">
            <p14:nvContentPartPr>
              <p14:cNvPr id="2317" name="Ink 2316">
                <a:extLst>
                  <a:ext uri="{FF2B5EF4-FFF2-40B4-BE49-F238E27FC236}">
                    <a16:creationId xmlns:a16="http://schemas.microsoft.com/office/drawing/2014/main" id="{A7B716E5-D5C9-9C6D-BF72-FAD0A0C4F162}"/>
                  </a:ext>
                </a:extLst>
              </p14:cNvPr>
              <p14:cNvContentPartPr/>
              <p14:nvPr/>
            </p14:nvContentPartPr>
            <p14:xfrm>
              <a:off x="5522169" y="3128323"/>
              <a:ext cx="360" cy="360"/>
            </p14:xfrm>
          </p:contentPart>
        </mc:Choice>
        <mc:Fallback xmlns="">
          <p:pic>
            <p:nvPicPr>
              <p:cNvPr id="2317" name="Ink 2316">
                <a:extLst>
                  <a:ext uri="{FF2B5EF4-FFF2-40B4-BE49-F238E27FC236}">
                    <a16:creationId xmlns:a16="http://schemas.microsoft.com/office/drawing/2014/main" id="{A7B716E5-D5C9-9C6D-BF72-FAD0A0C4F162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504169" y="30923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7">
            <p14:nvContentPartPr>
              <p14:cNvPr id="2318" name="Ink 2317">
                <a:extLst>
                  <a:ext uri="{FF2B5EF4-FFF2-40B4-BE49-F238E27FC236}">
                    <a16:creationId xmlns:a16="http://schemas.microsoft.com/office/drawing/2014/main" id="{847CF834-10D3-96A0-3A15-96D06505ECC0}"/>
                  </a:ext>
                </a:extLst>
              </p14:cNvPr>
              <p14:cNvContentPartPr/>
              <p14:nvPr/>
            </p14:nvContentPartPr>
            <p14:xfrm>
              <a:off x="5502369" y="3128323"/>
              <a:ext cx="360" cy="360"/>
            </p14:xfrm>
          </p:contentPart>
        </mc:Choice>
        <mc:Fallback xmlns="">
          <p:pic>
            <p:nvPicPr>
              <p:cNvPr id="2318" name="Ink 2317">
                <a:extLst>
                  <a:ext uri="{FF2B5EF4-FFF2-40B4-BE49-F238E27FC236}">
                    <a16:creationId xmlns:a16="http://schemas.microsoft.com/office/drawing/2014/main" id="{847CF834-10D3-96A0-3A15-96D06505ECC0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484369" y="30923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8">
            <p14:nvContentPartPr>
              <p14:cNvPr id="2319" name="Ink 2318">
                <a:extLst>
                  <a:ext uri="{FF2B5EF4-FFF2-40B4-BE49-F238E27FC236}">
                    <a16:creationId xmlns:a16="http://schemas.microsoft.com/office/drawing/2014/main" id="{E91A1D58-DBE9-C590-A69F-047D788D7CA5}"/>
                  </a:ext>
                </a:extLst>
              </p14:cNvPr>
              <p14:cNvContentPartPr/>
              <p14:nvPr/>
            </p14:nvContentPartPr>
            <p14:xfrm>
              <a:off x="5486169" y="3138043"/>
              <a:ext cx="360" cy="360"/>
            </p14:xfrm>
          </p:contentPart>
        </mc:Choice>
        <mc:Fallback xmlns="">
          <p:pic>
            <p:nvPicPr>
              <p:cNvPr id="2319" name="Ink 2318">
                <a:extLst>
                  <a:ext uri="{FF2B5EF4-FFF2-40B4-BE49-F238E27FC236}">
                    <a16:creationId xmlns:a16="http://schemas.microsoft.com/office/drawing/2014/main" id="{E91A1D58-DBE9-C590-A69F-047D788D7CA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5468169" y="31020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9">
            <p14:nvContentPartPr>
              <p14:cNvPr id="2320" name="Ink 2319">
                <a:extLst>
                  <a:ext uri="{FF2B5EF4-FFF2-40B4-BE49-F238E27FC236}">
                    <a16:creationId xmlns:a16="http://schemas.microsoft.com/office/drawing/2014/main" id="{5D601A01-E5C5-D413-AC9E-66C49807E4B2}"/>
                  </a:ext>
                </a:extLst>
              </p14:cNvPr>
              <p14:cNvContentPartPr/>
              <p14:nvPr/>
            </p14:nvContentPartPr>
            <p14:xfrm>
              <a:off x="5490849" y="3101683"/>
              <a:ext cx="44280" cy="84600"/>
            </p14:xfrm>
          </p:contentPart>
        </mc:Choice>
        <mc:Fallback xmlns="">
          <p:pic>
            <p:nvPicPr>
              <p:cNvPr id="2320" name="Ink 2319">
                <a:extLst>
                  <a:ext uri="{FF2B5EF4-FFF2-40B4-BE49-F238E27FC236}">
                    <a16:creationId xmlns:a16="http://schemas.microsoft.com/office/drawing/2014/main" id="{5D601A01-E5C5-D413-AC9E-66C49807E4B2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5472701" y="3065683"/>
                <a:ext cx="80212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1">
            <p14:nvContentPartPr>
              <p14:cNvPr id="2321" name="Ink 2320">
                <a:extLst>
                  <a:ext uri="{FF2B5EF4-FFF2-40B4-BE49-F238E27FC236}">
                    <a16:creationId xmlns:a16="http://schemas.microsoft.com/office/drawing/2014/main" id="{9DB1E0CB-BC45-4C73-C086-AB5AB4D7F97A}"/>
                  </a:ext>
                </a:extLst>
              </p14:cNvPr>
              <p14:cNvContentPartPr/>
              <p14:nvPr/>
            </p14:nvContentPartPr>
            <p14:xfrm>
              <a:off x="5547009" y="3376363"/>
              <a:ext cx="37440" cy="125280"/>
            </p14:xfrm>
          </p:contentPart>
        </mc:Choice>
        <mc:Fallback xmlns="">
          <p:pic>
            <p:nvPicPr>
              <p:cNvPr id="2321" name="Ink 2320">
                <a:extLst>
                  <a:ext uri="{FF2B5EF4-FFF2-40B4-BE49-F238E27FC236}">
                    <a16:creationId xmlns:a16="http://schemas.microsoft.com/office/drawing/2014/main" id="{9DB1E0CB-BC45-4C73-C086-AB5AB4D7F97A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5529009" y="3340363"/>
                <a:ext cx="73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3">
            <p14:nvContentPartPr>
              <p14:cNvPr id="2322" name="Ink 2321">
                <a:extLst>
                  <a:ext uri="{FF2B5EF4-FFF2-40B4-BE49-F238E27FC236}">
                    <a16:creationId xmlns:a16="http://schemas.microsoft.com/office/drawing/2014/main" id="{B3F1F758-7F34-B11C-8A61-007120332555}"/>
                  </a:ext>
                </a:extLst>
              </p14:cNvPr>
              <p14:cNvContentPartPr/>
              <p14:nvPr/>
            </p14:nvContentPartPr>
            <p14:xfrm>
              <a:off x="5753124" y="5470236"/>
              <a:ext cx="515160" cy="37080"/>
            </p14:xfrm>
          </p:contentPart>
        </mc:Choice>
        <mc:Fallback xmlns="">
          <p:pic>
            <p:nvPicPr>
              <p:cNvPr id="2322" name="Ink 2321">
                <a:extLst>
                  <a:ext uri="{FF2B5EF4-FFF2-40B4-BE49-F238E27FC236}">
                    <a16:creationId xmlns:a16="http://schemas.microsoft.com/office/drawing/2014/main" id="{B3F1F758-7F34-B11C-8A61-007120332555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5735124" y="5434236"/>
                <a:ext cx="550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5">
            <p14:nvContentPartPr>
              <p14:cNvPr id="2338" name="Ink 2337">
                <a:extLst>
                  <a:ext uri="{FF2B5EF4-FFF2-40B4-BE49-F238E27FC236}">
                    <a16:creationId xmlns:a16="http://schemas.microsoft.com/office/drawing/2014/main" id="{C56E0E74-FC61-259F-ACB7-AEFEA761DC1B}"/>
                  </a:ext>
                </a:extLst>
              </p14:cNvPr>
              <p14:cNvContentPartPr/>
              <p14:nvPr/>
            </p14:nvContentPartPr>
            <p14:xfrm>
              <a:off x="6492700" y="5813464"/>
              <a:ext cx="11520" cy="13680"/>
            </p14:xfrm>
          </p:contentPart>
        </mc:Choice>
        <mc:Fallback xmlns="">
          <p:pic>
            <p:nvPicPr>
              <p:cNvPr id="2338" name="Ink 2337">
                <a:extLst>
                  <a:ext uri="{FF2B5EF4-FFF2-40B4-BE49-F238E27FC236}">
                    <a16:creationId xmlns:a16="http://schemas.microsoft.com/office/drawing/2014/main" id="{C56E0E74-FC61-259F-ACB7-AEFEA761DC1B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6402700" y="5633464"/>
                <a:ext cx="1911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7">
            <p14:nvContentPartPr>
              <p14:cNvPr id="2339" name="Ink 2338">
                <a:extLst>
                  <a:ext uri="{FF2B5EF4-FFF2-40B4-BE49-F238E27FC236}">
                    <a16:creationId xmlns:a16="http://schemas.microsoft.com/office/drawing/2014/main" id="{6E7774B9-B22F-8BD1-87C8-4742D4C47F45}"/>
                  </a:ext>
                </a:extLst>
              </p14:cNvPr>
              <p14:cNvContentPartPr/>
              <p14:nvPr/>
            </p14:nvContentPartPr>
            <p14:xfrm>
              <a:off x="6463900" y="5748664"/>
              <a:ext cx="360" cy="360"/>
            </p14:xfrm>
          </p:contentPart>
        </mc:Choice>
        <mc:Fallback xmlns="">
          <p:pic>
            <p:nvPicPr>
              <p:cNvPr id="2339" name="Ink 2338">
                <a:extLst>
                  <a:ext uri="{FF2B5EF4-FFF2-40B4-BE49-F238E27FC236}">
                    <a16:creationId xmlns:a16="http://schemas.microsoft.com/office/drawing/2014/main" id="{6E7774B9-B22F-8BD1-87C8-4742D4C47F45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6373900" y="556866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9">
            <p14:nvContentPartPr>
              <p14:cNvPr id="2340" name="Ink 2339">
                <a:extLst>
                  <a:ext uri="{FF2B5EF4-FFF2-40B4-BE49-F238E27FC236}">
                    <a16:creationId xmlns:a16="http://schemas.microsoft.com/office/drawing/2014/main" id="{8FB39A98-A3D1-24C9-D343-446D3EF2A6EE}"/>
                  </a:ext>
                </a:extLst>
              </p14:cNvPr>
              <p14:cNvContentPartPr/>
              <p14:nvPr/>
            </p14:nvContentPartPr>
            <p14:xfrm>
              <a:off x="6439420" y="5714824"/>
              <a:ext cx="360" cy="360"/>
            </p14:xfrm>
          </p:contentPart>
        </mc:Choice>
        <mc:Fallback xmlns="">
          <p:pic>
            <p:nvPicPr>
              <p:cNvPr id="2340" name="Ink 2339">
                <a:extLst>
                  <a:ext uri="{FF2B5EF4-FFF2-40B4-BE49-F238E27FC236}">
                    <a16:creationId xmlns:a16="http://schemas.microsoft.com/office/drawing/2014/main" id="{8FB39A98-A3D1-24C9-D343-446D3EF2A6EE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6349420" y="553482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0">
            <p14:nvContentPartPr>
              <p14:cNvPr id="2341" name="Ink 2340">
                <a:extLst>
                  <a:ext uri="{FF2B5EF4-FFF2-40B4-BE49-F238E27FC236}">
                    <a16:creationId xmlns:a16="http://schemas.microsoft.com/office/drawing/2014/main" id="{B9320E10-0ADA-B178-CABF-104FAFF53EE8}"/>
                  </a:ext>
                </a:extLst>
              </p14:cNvPr>
              <p14:cNvContentPartPr/>
              <p14:nvPr/>
            </p14:nvContentPartPr>
            <p14:xfrm>
              <a:off x="6488020" y="5763424"/>
              <a:ext cx="360" cy="360"/>
            </p14:xfrm>
          </p:contentPart>
        </mc:Choice>
        <mc:Fallback xmlns="">
          <p:pic>
            <p:nvPicPr>
              <p:cNvPr id="2341" name="Ink 2340">
                <a:extLst>
                  <a:ext uri="{FF2B5EF4-FFF2-40B4-BE49-F238E27FC236}">
                    <a16:creationId xmlns:a16="http://schemas.microsoft.com/office/drawing/2014/main" id="{B9320E10-0ADA-B178-CABF-104FAFF53EE8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6398020" y="558342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1">
            <p14:nvContentPartPr>
              <p14:cNvPr id="2342" name="Ink 2341">
                <a:extLst>
                  <a:ext uri="{FF2B5EF4-FFF2-40B4-BE49-F238E27FC236}">
                    <a16:creationId xmlns:a16="http://schemas.microsoft.com/office/drawing/2014/main" id="{7D45287B-2521-8F05-DF74-955DE7F9F980}"/>
                  </a:ext>
                </a:extLst>
              </p14:cNvPr>
              <p14:cNvContentPartPr/>
              <p14:nvPr/>
            </p14:nvContentPartPr>
            <p14:xfrm>
              <a:off x="6482980" y="5748664"/>
              <a:ext cx="374760" cy="20160"/>
            </p14:xfrm>
          </p:contentPart>
        </mc:Choice>
        <mc:Fallback xmlns="">
          <p:pic>
            <p:nvPicPr>
              <p:cNvPr id="2342" name="Ink 2341">
                <a:extLst>
                  <a:ext uri="{FF2B5EF4-FFF2-40B4-BE49-F238E27FC236}">
                    <a16:creationId xmlns:a16="http://schemas.microsoft.com/office/drawing/2014/main" id="{7D45287B-2521-8F05-DF74-955DE7F9F980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6392980" y="5568664"/>
                <a:ext cx="5544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3">
            <p14:nvContentPartPr>
              <p14:cNvPr id="2343" name="Ink 2342">
                <a:extLst>
                  <a:ext uri="{FF2B5EF4-FFF2-40B4-BE49-F238E27FC236}">
                    <a16:creationId xmlns:a16="http://schemas.microsoft.com/office/drawing/2014/main" id="{B3A14FA8-9B40-1BA8-4945-A718EDC43BFA}"/>
                  </a:ext>
                </a:extLst>
              </p14:cNvPr>
              <p14:cNvContentPartPr/>
              <p14:nvPr/>
            </p14:nvContentPartPr>
            <p14:xfrm>
              <a:off x="6580540" y="5748664"/>
              <a:ext cx="734760" cy="31680"/>
            </p14:xfrm>
          </p:contentPart>
        </mc:Choice>
        <mc:Fallback xmlns="">
          <p:pic>
            <p:nvPicPr>
              <p:cNvPr id="2343" name="Ink 2342">
                <a:extLst>
                  <a:ext uri="{FF2B5EF4-FFF2-40B4-BE49-F238E27FC236}">
                    <a16:creationId xmlns:a16="http://schemas.microsoft.com/office/drawing/2014/main" id="{B3A14FA8-9B40-1BA8-4945-A718EDC43BFA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6490540" y="5566595"/>
                <a:ext cx="914400" cy="395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5">
            <p14:nvContentPartPr>
              <p14:cNvPr id="2344" name="Ink 2343">
                <a:extLst>
                  <a:ext uri="{FF2B5EF4-FFF2-40B4-BE49-F238E27FC236}">
                    <a16:creationId xmlns:a16="http://schemas.microsoft.com/office/drawing/2014/main" id="{013CD8CE-0EC1-11AB-2296-C84B4BD47D32}"/>
                  </a:ext>
                </a:extLst>
              </p14:cNvPr>
              <p14:cNvContentPartPr/>
              <p14:nvPr/>
            </p14:nvContentPartPr>
            <p14:xfrm>
              <a:off x="6814180" y="5758384"/>
              <a:ext cx="997560" cy="19800"/>
            </p14:xfrm>
          </p:contentPart>
        </mc:Choice>
        <mc:Fallback xmlns="">
          <p:pic>
            <p:nvPicPr>
              <p:cNvPr id="2344" name="Ink 2343">
                <a:extLst>
                  <a:ext uri="{FF2B5EF4-FFF2-40B4-BE49-F238E27FC236}">
                    <a16:creationId xmlns:a16="http://schemas.microsoft.com/office/drawing/2014/main" id="{013CD8CE-0EC1-11AB-2296-C84B4BD47D32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6724180" y="5578384"/>
                <a:ext cx="11772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7">
            <p14:nvContentPartPr>
              <p14:cNvPr id="2345" name="Ink 2344">
                <a:extLst>
                  <a:ext uri="{FF2B5EF4-FFF2-40B4-BE49-F238E27FC236}">
                    <a16:creationId xmlns:a16="http://schemas.microsoft.com/office/drawing/2014/main" id="{0F7B52F2-2C77-94CF-B3C2-5B6465D5A074}"/>
                  </a:ext>
                </a:extLst>
              </p14:cNvPr>
              <p14:cNvContentPartPr/>
              <p14:nvPr/>
            </p14:nvContentPartPr>
            <p14:xfrm>
              <a:off x="6828580" y="5753704"/>
              <a:ext cx="1001880" cy="360"/>
            </p14:xfrm>
          </p:contentPart>
        </mc:Choice>
        <mc:Fallback xmlns="">
          <p:pic>
            <p:nvPicPr>
              <p:cNvPr id="2345" name="Ink 2344">
                <a:extLst>
                  <a:ext uri="{FF2B5EF4-FFF2-40B4-BE49-F238E27FC236}">
                    <a16:creationId xmlns:a16="http://schemas.microsoft.com/office/drawing/2014/main" id="{0F7B52F2-2C77-94CF-B3C2-5B6465D5A074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6738612" y="5573704"/>
                <a:ext cx="1181455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9">
            <p14:nvContentPartPr>
              <p14:cNvPr id="2347" name="Ink 2346">
                <a:extLst>
                  <a:ext uri="{FF2B5EF4-FFF2-40B4-BE49-F238E27FC236}">
                    <a16:creationId xmlns:a16="http://schemas.microsoft.com/office/drawing/2014/main" id="{47A7EF57-33F5-FC0E-A12C-457585AA3D56}"/>
                  </a:ext>
                </a:extLst>
              </p14:cNvPr>
              <p14:cNvContentPartPr/>
              <p14:nvPr/>
            </p14:nvContentPartPr>
            <p14:xfrm>
              <a:off x="6609700" y="5812024"/>
              <a:ext cx="614880" cy="92880"/>
            </p14:xfrm>
          </p:contentPart>
        </mc:Choice>
        <mc:Fallback xmlns="">
          <p:pic>
            <p:nvPicPr>
              <p:cNvPr id="2347" name="Ink 2346">
                <a:extLst>
                  <a:ext uri="{FF2B5EF4-FFF2-40B4-BE49-F238E27FC236}">
                    <a16:creationId xmlns:a16="http://schemas.microsoft.com/office/drawing/2014/main" id="{47A7EF57-33F5-FC0E-A12C-457585AA3D56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6519700" y="5632719"/>
                <a:ext cx="794520" cy="451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1">
            <p14:nvContentPartPr>
              <p14:cNvPr id="2348" name="Ink 2347">
                <a:extLst>
                  <a:ext uri="{FF2B5EF4-FFF2-40B4-BE49-F238E27FC236}">
                    <a16:creationId xmlns:a16="http://schemas.microsoft.com/office/drawing/2014/main" id="{B28AB0CB-E66C-3D92-D777-CDC84C34842B}"/>
                  </a:ext>
                </a:extLst>
              </p14:cNvPr>
              <p14:cNvContentPartPr/>
              <p14:nvPr/>
            </p14:nvContentPartPr>
            <p14:xfrm>
              <a:off x="6594580" y="5821744"/>
              <a:ext cx="53280" cy="39240"/>
            </p14:xfrm>
          </p:contentPart>
        </mc:Choice>
        <mc:Fallback xmlns="">
          <p:pic>
            <p:nvPicPr>
              <p:cNvPr id="2348" name="Ink 2347">
                <a:extLst>
                  <a:ext uri="{FF2B5EF4-FFF2-40B4-BE49-F238E27FC236}">
                    <a16:creationId xmlns:a16="http://schemas.microsoft.com/office/drawing/2014/main" id="{B28AB0CB-E66C-3D92-D777-CDC84C34842B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6504580" y="5643380"/>
                <a:ext cx="232920" cy="395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3">
            <p14:nvContentPartPr>
              <p14:cNvPr id="2349" name="Ink 2348">
                <a:extLst>
                  <a:ext uri="{FF2B5EF4-FFF2-40B4-BE49-F238E27FC236}">
                    <a16:creationId xmlns:a16="http://schemas.microsoft.com/office/drawing/2014/main" id="{22B1BA83-3F19-736E-4783-FB56D2A3A5F4}"/>
                  </a:ext>
                </a:extLst>
              </p14:cNvPr>
              <p14:cNvContentPartPr/>
              <p14:nvPr/>
            </p14:nvContentPartPr>
            <p14:xfrm>
              <a:off x="6614740" y="5860624"/>
              <a:ext cx="94680" cy="51840"/>
            </p14:xfrm>
          </p:contentPart>
        </mc:Choice>
        <mc:Fallback xmlns="">
          <p:pic>
            <p:nvPicPr>
              <p:cNvPr id="2349" name="Ink 2348">
                <a:extLst>
                  <a:ext uri="{FF2B5EF4-FFF2-40B4-BE49-F238E27FC236}">
                    <a16:creationId xmlns:a16="http://schemas.microsoft.com/office/drawing/2014/main" id="{22B1BA83-3F19-736E-4783-FB56D2A3A5F4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6524740" y="5679365"/>
                <a:ext cx="274320" cy="413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5">
            <p14:nvContentPartPr>
              <p14:cNvPr id="2350" name="Ink 2349">
                <a:extLst>
                  <a:ext uri="{FF2B5EF4-FFF2-40B4-BE49-F238E27FC236}">
                    <a16:creationId xmlns:a16="http://schemas.microsoft.com/office/drawing/2014/main" id="{ED480E40-CC94-9532-C6CA-B4EF7A334EB2}"/>
                  </a:ext>
                </a:extLst>
              </p14:cNvPr>
              <p14:cNvContentPartPr/>
              <p14:nvPr/>
            </p14:nvContentPartPr>
            <p14:xfrm>
              <a:off x="6857740" y="5923624"/>
              <a:ext cx="111240" cy="5400"/>
            </p14:xfrm>
          </p:contentPart>
        </mc:Choice>
        <mc:Fallback xmlns="">
          <p:pic>
            <p:nvPicPr>
              <p:cNvPr id="2350" name="Ink 2349">
                <a:extLst>
                  <a:ext uri="{FF2B5EF4-FFF2-40B4-BE49-F238E27FC236}">
                    <a16:creationId xmlns:a16="http://schemas.microsoft.com/office/drawing/2014/main" id="{ED480E40-CC94-9532-C6CA-B4EF7A334EB2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6767740" y="5743624"/>
                <a:ext cx="2908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7">
            <p14:nvContentPartPr>
              <p14:cNvPr id="2351" name="Ink 2350">
                <a:extLst>
                  <a:ext uri="{FF2B5EF4-FFF2-40B4-BE49-F238E27FC236}">
                    <a16:creationId xmlns:a16="http://schemas.microsoft.com/office/drawing/2014/main" id="{DC09E6A6-4115-3F1A-7A8C-608F827F4E4F}"/>
                  </a:ext>
                </a:extLst>
              </p14:cNvPr>
              <p14:cNvContentPartPr/>
              <p14:nvPr/>
            </p14:nvContentPartPr>
            <p14:xfrm>
              <a:off x="6823540" y="5902024"/>
              <a:ext cx="64080" cy="38160"/>
            </p14:xfrm>
          </p:contentPart>
        </mc:Choice>
        <mc:Fallback xmlns="">
          <p:pic>
            <p:nvPicPr>
              <p:cNvPr id="2351" name="Ink 2350">
                <a:extLst>
                  <a:ext uri="{FF2B5EF4-FFF2-40B4-BE49-F238E27FC236}">
                    <a16:creationId xmlns:a16="http://schemas.microsoft.com/office/drawing/2014/main" id="{DC09E6A6-4115-3F1A-7A8C-608F827F4E4F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6733540" y="5722024"/>
                <a:ext cx="2437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9">
            <p14:nvContentPartPr>
              <p14:cNvPr id="2352" name="Ink 2351">
                <a:extLst>
                  <a:ext uri="{FF2B5EF4-FFF2-40B4-BE49-F238E27FC236}">
                    <a16:creationId xmlns:a16="http://schemas.microsoft.com/office/drawing/2014/main" id="{A6BECFCA-9085-0236-5AFD-D84C48C2C4D4}"/>
                  </a:ext>
                </a:extLst>
              </p14:cNvPr>
              <p14:cNvContentPartPr/>
              <p14:nvPr/>
            </p14:nvContentPartPr>
            <p14:xfrm>
              <a:off x="6600700" y="5862064"/>
              <a:ext cx="101520" cy="57240"/>
            </p14:xfrm>
          </p:contentPart>
        </mc:Choice>
        <mc:Fallback xmlns="">
          <p:pic>
            <p:nvPicPr>
              <p:cNvPr id="2352" name="Ink 2351">
                <a:extLst>
                  <a:ext uri="{FF2B5EF4-FFF2-40B4-BE49-F238E27FC236}">
                    <a16:creationId xmlns:a16="http://schemas.microsoft.com/office/drawing/2014/main" id="{A6BECFCA-9085-0236-5AFD-D84C48C2C4D4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6510700" y="5682064"/>
                <a:ext cx="2811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1">
            <p14:nvContentPartPr>
              <p14:cNvPr id="2356" name="Ink 2355">
                <a:extLst>
                  <a:ext uri="{FF2B5EF4-FFF2-40B4-BE49-F238E27FC236}">
                    <a16:creationId xmlns:a16="http://schemas.microsoft.com/office/drawing/2014/main" id="{C3A8C2AE-EBDC-261D-1E2E-0323CFB93524}"/>
                  </a:ext>
                </a:extLst>
              </p14:cNvPr>
              <p14:cNvContentPartPr/>
              <p14:nvPr/>
            </p14:nvContentPartPr>
            <p14:xfrm>
              <a:off x="7028020" y="5948104"/>
              <a:ext cx="360" cy="360"/>
            </p14:xfrm>
          </p:contentPart>
        </mc:Choice>
        <mc:Fallback xmlns="">
          <p:pic>
            <p:nvPicPr>
              <p:cNvPr id="2356" name="Ink 2355">
                <a:extLst>
                  <a:ext uri="{FF2B5EF4-FFF2-40B4-BE49-F238E27FC236}">
                    <a16:creationId xmlns:a16="http://schemas.microsoft.com/office/drawing/2014/main" id="{C3A8C2AE-EBDC-261D-1E2E-0323CFB93524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6938020" y="576810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2">
            <p14:nvContentPartPr>
              <p14:cNvPr id="2357" name="Ink 2356">
                <a:extLst>
                  <a:ext uri="{FF2B5EF4-FFF2-40B4-BE49-F238E27FC236}">
                    <a16:creationId xmlns:a16="http://schemas.microsoft.com/office/drawing/2014/main" id="{0903336E-F17C-CA79-EE08-FAED3EE4166F}"/>
                  </a:ext>
                </a:extLst>
              </p14:cNvPr>
              <p14:cNvContentPartPr/>
              <p14:nvPr/>
            </p14:nvContentPartPr>
            <p14:xfrm>
              <a:off x="7071580" y="5977264"/>
              <a:ext cx="360" cy="360"/>
            </p14:xfrm>
          </p:contentPart>
        </mc:Choice>
        <mc:Fallback xmlns="">
          <p:pic>
            <p:nvPicPr>
              <p:cNvPr id="2357" name="Ink 2356">
                <a:extLst>
                  <a:ext uri="{FF2B5EF4-FFF2-40B4-BE49-F238E27FC236}">
                    <a16:creationId xmlns:a16="http://schemas.microsoft.com/office/drawing/2014/main" id="{0903336E-F17C-CA79-EE08-FAED3EE4166F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6981580" y="579726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3">
            <p14:nvContentPartPr>
              <p14:cNvPr id="2358" name="Ink 2357">
                <a:extLst>
                  <a:ext uri="{FF2B5EF4-FFF2-40B4-BE49-F238E27FC236}">
                    <a16:creationId xmlns:a16="http://schemas.microsoft.com/office/drawing/2014/main" id="{A79FBA64-B22C-35B6-E239-511EA9F36479}"/>
                  </a:ext>
                </a:extLst>
              </p14:cNvPr>
              <p14:cNvContentPartPr/>
              <p14:nvPr/>
            </p14:nvContentPartPr>
            <p14:xfrm>
              <a:off x="7149340" y="5948104"/>
              <a:ext cx="360" cy="360"/>
            </p14:xfrm>
          </p:contentPart>
        </mc:Choice>
        <mc:Fallback xmlns="">
          <p:pic>
            <p:nvPicPr>
              <p:cNvPr id="2358" name="Ink 2357">
                <a:extLst>
                  <a:ext uri="{FF2B5EF4-FFF2-40B4-BE49-F238E27FC236}">
                    <a16:creationId xmlns:a16="http://schemas.microsoft.com/office/drawing/2014/main" id="{A79FBA64-B22C-35B6-E239-511EA9F36479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7059340" y="576810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4">
            <p14:nvContentPartPr>
              <p14:cNvPr id="2359" name="Ink 2358">
                <a:extLst>
                  <a:ext uri="{FF2B5EF4-FFF2-40B4-BE49-F238E27FC236}">
                    <a16:creationId xmlns:a16="http://schemas.microsoft.com/office/drawing/2014/main" id="{31D60EED-E2B9-37A1-2692-7AAF9639476E}"/>
                  </a:ext>
                </a:extLst>
              </p14:cNvPr>
              <p14:cNvContentPartPr/>
              <p14:nvPr/>
            </p14:nvContentPartPr>
            <p14:xfrm>
              <a:off x="7261300" y="5785384"/>
              <a:ext cx="351000" cy="119160"/>
            </p14:xfrm>
          </p:contentPart>
        </mc:Choice>
        <mc:Fallback xmlns="">
          <p:pic>
            <p:nvPicPr>
              <p:cNvPr id="2359" name="Ink 2358">
                <a:extLst>
                  <a:ext uri="{FF2B5EF4-FFF2-40B4-BE49-F238E27FC236}">
                    <a16:creationId xmlns:a16="http://schemas.microsoft.com/office/drawing/2014/main" id="{31D60EED-E2B9-37A1-2692-7AAF9639476E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7171300" y="5605384"/>
                <a:ext cx="5306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6">
            <p14:nvContentPartPr>
              <p14:cNvPr id="2360" name="Ink 2359">
                <a:extLst>
                  <a:ext uri="{FF2B5EF4-FFF2-40B4-BE49-F238E27FC236}">
                    <a16:creationId xmlns:a16="http://schemas.microsoft.com/office/drawing/2014/main" id="{5B6E22B9-60A4-EF75-F6F5-DA4DA8681719}"/>
                  </a:ext>
                </a:extLst>
              </p14:cNvPr>
              <p14:cNvContentPartPr/>
              <p14:nvPr/>
            </p14:nvContentPartPr>
            <p14:xfrm>
              <a:off x="7928020" y="5763424"/>
              <a:ext cx="360" cy="360"/>
            </p14:xfrm>
          </p:contentPart>
        </mc:Choice>
        <mc:Fallback xmlns="">
          <p:pic>
            <p:nvPicPr>
              <p:cNvPr id="2360" name="Ink 2359">
                <a:extLst>
                  <a:ext uri="{FF2B5EF4-FFF2-40B4-BE49-F238E27FC236}">
                    <a16:creationId xmlns:a16="http://schemas.microsoft.com/office/drawing/2014/main" id="{5B6E22B9-60A4-EF75-F6F5-DA4DA8681719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7838020" y="558342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7">
            <p14:nvContentPartPr>
              <p14:cNvPr id="2361" name="Ink 2360">
                <a:extLst>
                  <a:ext uri="{FF2B5EF4-FFF2-40B4-BE49-F238E27FC236}">
                    <a16:creationId xmlns:a16="http://schemas.microsoft.com/office/drawing/2014/main" id="{C3B719A8-E9BF-76ED-ED9B-13239E612D93}"/>
                  </a:ext>
                </a:extLst>
              </p14:cNvPr>
              <p14:cNvContentPartPr/>
              <p14:nvPr/>
            </p14:nvContentPartPr>
            <p14:xfrm>
              <a:off x="6833260" y="6043504"/>
              <a:ext cx="137160" cy="112320"/>
            </p14:xfrm>
          </p:contentPart>
        </mc:Choice>
        <mc:Fallback xmlns="">
          <p:pic>
            <p:nvPicPr>
              <p:cNvPr id="2361" name="Ink 2360">
                <a:extLst>
                  <a:ext uri="{FF2B5EF4-FFF2-40B4-BE49-F238E27FC236}">
                    <a16:creationId xmlns:a16="http://schemas.microsoft.com/office/drawing/2014/main" id="{C3B719A8-E9BF-76ED-ED9B-13239E612D93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6797260" y="5971504"/>
                <a:ext cx="2088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9">
            <p14:nvContentPartPr>
              <p14:cNvPr id="2362" name="Ink 2361">
                <a:extLst>
                  <a:ext uri="{FF2B5EF4-FFF2-40B4-BE49-F238E27FC236}">
                    <a16:creationId xmlns:a16="http://schemas.microsoft.com/office/drawing/2014/main" id="{55663707-E083-61EB-ADB2-120D1F4997B4}"/>
                  </a:ext>
                </a:extLst>
              </p14:cNvPr>
              <p14:cNvContentPartPr/>
              <p14:nvPr/>
            </p14:nvContentPartPr>
            <p14:xfrm>
              <a:off x="6896620" y="6157264"/>
              <a:ext cx="360" cy="360"/>
            </p14:xfrm>
          </p:contentPart>
        </mc:Choice>
        <mc:Fallback xmlns="">
          <p:pic>
            <p:nvPicPr>
              <p:cNvPr id="2362" name="Ink 2361">
                <a:extLst>
                  <a:ext uri="{FF2B5EF4-FFF2-40B4-BE49-F238E27FC236}">
                    <a16:creationId xmlns:a16="http://schemas.microsoft.com/office/drawing/2014/main" id="{55663707-E083-61EB-ADB2-120D1F4997B4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6860620" y="60852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1">
            <p14:nvContentPartPr>
              <p14:cNvPr id="2363" name="Ink 2362">
                <a:extLst>
                  <a:ext uri="{FF2B5EF4-FFF2-40B4-BE49-F238E27FC236}">
                    <a16:creationId xmlns:a16="http://schemas.microsoft.com/office/drawing/2014/main" id="{472A54B9-2AE1-AB91-10DF-BE9179FD37B7}"/>
                  </a:ext>
                </a:extLst>
              </p14:cNvPr>
              <p14:cNvContentPartPr/>
              <p14:nvPr/>
            </p14:nvContentPartPr>
            <p14:xfrm>
              <a:off x="7125220" y="6103984"/>
              <a:ext cx="360" cy="360"/>
            </p14:xfrm>
          </p:contentPart>
        </mc:Choice>
        <mc:Fallback xmlns="">
          <p:pic>
            <p:nvPicPr>
              <p:cNvPr id="2363" name="Ink 2362">
                <a:extLst>
                  <a:ext uri="{FF2B5EF4-FFF2-40B4-BE49-F238E27FC236}">
                    <a16:creationId xmlns:a16="http://schemas.microsoft.com/office/drawing/2014/main" id="{472A54B9-2AE1-AB91-10DF-BE9179FD37B7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089220" y="603198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2">
            <p14:nvContentPartPr>
              <p14:cNvPr id="2364" name="Ink 2363">
                <a:extLst>
                  <a:ext uri="{FF2B5EF4-FFF2-40B4-BE49-F238E27FC236}">
                    <a16:creationId xmlns:a16="http://schemas.microsoft.com/office/drawing/2014/main" id="{6BEEDB4B-BFF8-BB52-4816-A4AC62649E62}"/>
                  </a:ext>
                </a:extLst>
              </p14:cNvPr>
              <p14:cNvContentPartPr/>
              <p14:nvPr/>
            </p14:nvContentPartPr>
            <p14:xfrm>
              <a:off x="7173820" y="6098944"/>
              <a:ext cx="360" cy="360"/>
            </p14:xfrm>
          </p:contentPart>
        </mc:Choice>
        <mc:Fallback xmlns="">
          <p:pic>
            <p:nvPicPr>
              <p:cNvPr id="2364" name="Ink 2363">
                <a:extLst>
                  <a:ext uri="{FF2B5EF4-FFF2-40B4-BE49-F238E27FC236}">
                    <a16:creationId xmlns:a16="http://schemas.microsoft.com/office/drawing/2014/main" id="{6BEEDB4B-BFF8-BB52-4816-A4AC62649E62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137820" y="602694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3">
            <p14:nvContentPartPr>
              <p14:cNvPr id="2365" name="Ink 2364">
                <a:extLst>
                  <a:ext uri="{FF2B5EF4-FFF2-40B4-BE49-F238E27FC236}">
                    <a16:creationId xmlns:a16="http://schemas.microsoft.com/office/drawing/2014/main" id="{E6D90BA0-961B-38DD-B454-233BC93B9A3A}"/>
                  </a:ext>
                </a:extLst>
              </p14:cNvPr>
              <p14:cNvContentPartPr/>
              <p14:nvPr/>
            </p14:nvContentPartPr>
            <p14:xfrm>
              <a:off x="7193260" y="6084544"/>
              <a:ext cx="360" cy="360"/>
            </p14:xfrm>
          </p:contentPart>
        </mc:Choice>
        <mc:Fallback xmlns="">
          <p:pic>
            <p:nvPicPr>
              <p:cNvPr id="2365" name="Ink 2364">
                <a:extLst>
                  <a:ext uri="{FF2B5EF4-FFF2-40B4-BE49-F238E27FC236}">
                    <a16:creationId xmlns:a16="http://schemas.microsoft.com/office/drawing/2014/main" id="{E6D90BA0-961B-38DD-B454-233BC93B9A3A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157260" y="601254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4">
            <p14:nvContentPartPr>
              <p14:cNvPr id="2366" name="Ink 2365">
                <a:extLst>
                  <a:ext uri="{FF2B5EF4-FFF2-40B4-BE49-F238E27FC236}">
                    <a16:creationId xmlns:a16="http://schemas.microsoft.com/office/drawing/2014/main" id="{FFEE107B-C749-4F8F-E9E7-FAA16EA1235C}"/>
                  </a:ext>
                </a:extLst>
              </p14:cNvPr>
              <p14:cNvContentPartPr/>
              <p14:nvPr/>
            </p14:nvContentPartPr>
            <p14:xfrm>
              <a:off x="7222420" y="6074464"/>
              <a:ext cx="360" cy="360"/>
            </p14:xfrm>
          </p:contentPart>
        </mc:Choice>
        <mc:Fallback xmlns="">
          <p:pic>
            <p:nvPicPr>
              <p:cNvPr id="2366" name="Ink 2365">
                <a:extLst>
                  <a:ext uri="{FF2B5EF4-FFF2-40B4-BE49-F238E27FC236}">
                    <a16:creationId xmlns:a16="http://schemas.microsoft.com/office/drawing/2014/main" id="{FFEE107B-C749-4F8F-E9E7-FAA16EA1235C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186420" y="60024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5">
            <p14:nvContentPartPr>
              <p14:cNvPr id="2368" name="Ink 2367">
                <a:extLst>
                  <a:ext uri="{FF2B5EF4-FFF2-40B4-BE49-F238E27FC236}">
                    <a16:creationId xmlns:a16="http://schemas.microsoft.com/office/drawing/2014/main" id="{1360CE69-34F6-4F9A-C3ED-CE967C7214B8}"/>
                  </a:ext>
                </a:extLst>
              </p14:cNvPr>
              <p14:cNvContentPartPr/>
              <p14:nvPr/>
            </p14:nvContentPartPr>
            <p14:xfrm>
              <a:off x="7227460" y="5988064"/>
              <a:ext cx="169920" cy="57960"/>
            </p14:xfrm>
          </p:contentPart>
        </mc:Choice>
        <mc:Fallback xmlns="">
          <p:pic>
            <p:nvPicPr>
              <p:cNvPr id="2368" name="Ink 2367">
                <a:extLst>
                  <a:ext uri="{FF2B5EF4-FFF2-40B4-BE49-F238E27FC236}">
                    <a16:creationId xmlns:a16="http://schemas.microsoft.com/office/drawing/2014/main" id="{1360CE69-34F6-4F9A-C3ED-CE967C7214B8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7191536" y="5916064"/>
                <a:ext cx="241409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7">
            <p14:nvContentPartPr>
              <p14:cNvPr id="2369" name="Ink 2368">
                <a:extLst>
                  <a:ext uri="{FF2B5EF4-FFF2-40B4-BE49-F238E27FC236}">
                    <a16:creationId xmlns:a16="http://schemas.microsoft.com/office/drawing/2014/main" id="{4CC4AE1D-1060-B703-E8C6-27DC2725649A}"/>
                  </a:ext>
                </a:extLst>
              </p14:cNvPr>
              <p14:cNvContentPartPr/>
              <p14:nvPr/>
            </p14:nvContentPartPr>
            <p14:xfrm>
              <a:off x="7227460" y="6045304"/>
              <a:ext cx="20880" cy="5400"/>
            </p14:xfrm>
          </p:contentPart>
        </mc:Choice>
        <mc:Fallback xmlns="">
          <p:pic>
            <p:nvPicPr>
              <p:cNvPr id="2369" name="Ink 2368">
                <a:extLst>
                  <a:ext uri="{FF2B5EF4-FFF2-40B4-BE49-F238E27FC236}">
                    <a16:creationId xmlns:a16="http://schemas.microsoft.com/office/drawing/2014/main" id="{4CC4AE1D-1060-B703-E8C6-27DC2725649A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7191460" y="5968161"/>
                <a:ext cx="92520" cy="159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9">
            <p14:nvContentPartPr>
              <p14:cNvPr id="2371" name="Ink 2370">
                <a:extLst>
                  <a:ext uri="{FF2B5EF4-FFF2-40B4-BE49-F238E27FC236}">
                    <a16:creationId xmlns:a16="http://schemas.microsoft.com/office/drawing/2014/main" id="{EF267AF6-7643-D9F4-B5F8-4B71804A5459}"/>
                  </a:ext>
                </a:extLst>
              </p14:cNvPr>
              <p14:cNvContentPartPr/>
              <p14:nvPr/>
            </p14:nvContentPartPr>
            <p14:xfrm>
              <a:off x="7942420" y="5651464"/>
              <a:ext cx="316440" cy="5400"/>
            </p14:xfrm>
          </p:contentPart>
        </mc:Choice>
        <mc:Fallback xmlns="">
          <p:pic>
            <p:nvPicPr>
              <p:cNvPr id="2371" name="Ink 2370">
                <a:extLst>
                  <a:ext uri="{FF2B5EF4-FFF2-40B4-BE49-F238E27FC236}">
                    <a16:creationId xmlns:a16="http://schemas.microsoft.com/office/drawing/2014/main" id="{EF267AF6-7643-D9F4-B5F8-4B71804A5459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7906420" y="5579464"/>
                <a:ext cx="388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1">
            <p14:nvContentPartPr>
              <p14:cNvPr id="2372" name="Ink 2371">
                <a:extLst>
                  <a:ext uri="{FF2B5EF4-FFF2-40B4-BE49-F238E27FC236}">
                    <a16:creationId xmlns:a16="http://schemas.microsoft.com/office/drawing/2014/main" id="{EB9C52A1-0E5D-2928-644D-77562CACD37D}"/>
                  </a:ext>
                </a:extLst>
              </p14:cNvPr>
              <p14:cNvContentPartPr/>
              <p14:nvPr/>
            </p14:nvContentPartPr>
            <p14:xfrm>
              <a:off x="7956820" y="5666224"/>
              <a:ext cx="93240" cy="25200"/>
            </p14:xfrm>
          </p:contentPart>
        </mc:Choice>
        <mc:Fallback xmlns="">
          <p:pic>
            <p:nvPicPr>
              <p:cNvPr id="2372" name="Ink 2371">
                <a:extLst>
                  <a:ext uri="{FF2B5EF4-FFF2-40B4-BE49-F238E27FC236}">
                    <a16:creationId xmlns:a16="http://schemas.microsoft.com/office/drawing/2014/main" id="{EB9C52A1-0E5D-2928-644D-77562CACD37D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7920820" y="5594224"/>
                <a:ext cx="164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3">
            <p14:nvContentPartPr>
              <p14:cNvPr id="2374" name="Ink 2373">
                <a:extLst>
                  <a:ext uri="{FF2B5EF4-FFF2-40B4-BE49-F238E27FC236}">
                    <a16:creationId xmlns:a16="http://schemas.microsoft.com/office/drawing/2014/main" id="{5CC4FF7E-22E3-2724-6D7D-6C0D58CDE1BF}"/>
                  </a:ext>
                </a:extLst>
              </p14:cNvPr>
              <p14:cNvContentPartPr/>
              <p14:nvPr/>
            </p14:nvContentPartPr>
            <p14:xfrm>
              <a:off x="7995700" y="5739304"/>
              <a:ext cx="243720" cy="5040"/>
            </p14:xfrm>
          </p:contentPart>
        </mc:Choice>
        <mc:Fallback xmlns="">
          <p:pic>
            <p:nvPicPr>
              <p:cNvPr id="2374" name="Ink 2373">
                <a:extLst>
                  <a:ext uri="{FF2B5EF4-FFF2-40B4-BE49-F238E27FC236}">
                    <a16:creationId xmlns:a16="http://schemas.microsoft.com/office/drawing/2014/main" id="{5CC4FF7E-22E3-2724-6D7D-6C0D58CDE1BF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7959700" y="5667304"/>
                <a:ext cx="3153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5">
            <p14:nvContentPartPr>
              <p14:cNvPr id="2375" name="Ink 2374">
                <a:extLst>
                  <a:ext uri="{FF2B5EF4-FFF2-40B4-BE49-F238E27FC236}">
                    <a16:creationId xmlns:a16="http://schemas.microsoft.com/office/drawing/2014/main" id="{60453184-D631-16EB-F71E-42DD015B0AEA}"/>
                  </a:ext>
                </a:extLst>
              </p14:cNvPr>
              <p14:cNvContentPartPr/>
              <p14:nvPr/>
            </p14:nvContentPartPr>
            <p14:xfrm>
              <a:off x="8251660" y="5753704"/>
              <a:ext cx="2160" cy="360"/>
            </p14:xfrm>
          </p:contentPart>
        </mc:Choice>
        <mc:Fallback xmlns="">
          <p:pic>
            <p:nvPicPr>
              <p:cNvPr id="2375" name="Ink 2374">
                <a:extLst>
                  <a:ext uri="{FF2B5EF4-FFF2-40B4-BE49-F238E27FC236}">
                    <a16:creationId xmlns:a16="http://schemas.microsoft.com/office/drawing/2014/main" id="{60453184-D631-16EB-F71E-42DD015B0AEA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8215660" y="5681704"/>
                <a:ext cx="73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7">
            <p14:nvContentPartPr>
              <p14:cNvPr id="2376" name="Ink 2375">
                <a:extLst>
                  <a:ext uri="{FF2B5EF4-FFF2-40B4-BE49-F238E27FC236}">
                    <a16:creationId xmlns:a16="http://schemas.microsoft.com/office/drawing/2014/main" id="{4D32C25E-D1DF-CD92-0AA3-60D18E1F996E}"/>
                  </a:ext>
                </a:extLst>
              </p14:cNvPr>
              <p14:cNvContentPartPr/>
              <p14:nvPr/>
            </p14:nvContentPartPr>
            <p14:xfrm>
              <a:off x="7577740" y="5846944"/>
              <a:ext cx="443160" cy="93600"/>
            </p14:xfrm>
          </p:contentPart>
        </mc:Choice>
        <mc:Fallback xmlns="">
          <p:pic>
            <p:nvPicPr>
              <p:cNvPr id="2376" name="Ink 2375">
                <a:extLst>
                  <a:ext uri="{FF2B5EF4-FFF2-40B4-BE49-F238E27FC236}">
                    <a16:creationId xmlns:a16="http://schemas.microsoft.com/office/drawing/2014/main" id="{4D32C25E-D1DF-CD92-0AA3-60D18E1F996E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7541740" y="5774666"/>
                <a:ext cx="514800" cy="23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9">
            <p14:nvContentPartPr>
              <p14:cNvPr id="2377" name="Ink 2376">
                <a:extLst>
                  <a:ext uri="{FF2B5EF4-FFF2-40B4-BE49-F238E27FC236}">
                    <a16:creationId xmlns:a16="http://schemas.microsoft.com/office/drawing/2014/main" id="{3E41A282-A3FF-7FBD-7440-F50A8435F9F6}"/>
                  </a:ext>
                </a:extLst>
              </p14:cNvPr>
              <p14:cNvContentPartPr/>
              <p14:nvPr/>
            </p14:nvContentPartPr>
            <p14:xfrm>
              <a:off x="7582420" y="5849464"/>
              <a:ext cx="315000" cy="133560"/>
            </p14:xfrm>
          </p:contentPart>
        </mc:Choice>
        <mc:Fallback xmlns="">
          <p:pic>
            <p:nvPicPr>
              <p:cNvPr id="2377" name="Ink 2376">
                <a:extLst>
                  <a:ext uri="{FF2B5EF4-FFF2-40B4-BE49-F238E27FC236}">
                    <a16:creationId xmlns:a16="http://schemas.microsoft.com/office/drawing/2014/main" id="{3E41A282-A3FF-7FBD-7440-F50A8435F9F6}"/>
                  </a:ext>
                </a:extLst>
              </p:cNvPr>
              <p:cNvPicPr/>
              <p:nvPr/>
            </p:nvPicPr>
            <p:blipFill>
              <a:blip r:embed="rId1370"/>
              <a:stretch>
                <a:fillRect/>
              </a:stretch>
            </p:blipFill>
            <p:spPr>
              <a:xfrm>
                <a:off x="7546379" y="5777269"/>
                <a:ext cx="386722" cy="277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1">
            <p14:nvContentPartPr>
              <p14:cNvPr id="2378" name="Ink 2377">
                <a:extLst>
                  <a:ext uri="{FF2B5EF4-FFF2-40B4-BE49-F238E27FC236}">
                    <a16:creationId xmlns:a16="http://schemas.microsoft.com/office/drawing/2014/main" id="{345730B2-665F-AC3B-77C5-D257915AB024}"/>
                  </a:ext>
                </a:extLst>
              </p14:cNvPr>
              <p14:cNvContentPartPr/>
              <p14:nvPr/>
            </p14:nvContentPartPr>
            <p14:xfrm>
              <a:off x="7538860" y="5933704"/>
              <a:ext cx="95760" cy="44280"/>
            </p14:xfrm>
          </p:contentPart>
        </mc:Choice>
        <mc:Fallback xmlns="">
          <p:pic>
            <p:nvPicPr>
              <p:cNvPr id="2378" name="Ink 2377">
                <a:extLst>
                  <a:ext uri="{FF2B5EF4-FFF2-40B4-BE49-F238E27FC236}">
                    <a16:creationId xmlns:a16="http://schemas.microsoft.com/office/drawing/2014/main" id="{345730B2-665F-AC3B-77C5-D257915AB024}"/>
                  </a:ext>
                </a:extLst>
              </p:cNvPr>
              <p:cNvPicPr/>
              <p:nvPr/>
            </p:nvPicPr>
            <p:blipFill>
              <a:blip r:embed="rId1372"/>
              <a:stretch>
                <a:fillRect/>
              </a:stretch>
            </p:blipFill>
            <p:spPr>
              <a:xfrm>
                <a:off x="7502860" y="5862285"/>
                <a:ext cx="167400" cy="18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3">
            <p14:nvContentPartPr>
              <p14:cNvPr id="2379" name="Ink 2378">
                <a:extLst>
                  <a:ext uri="{FF2B5EF4-FFF2-40B4-BE49-F238E27FC236}">
                    <a16:creationId xmlns:a16="http://schemas.microsoft.com/office/drawing/2014/main" id="{F60A117E-7CE0-13BD-753C-925A0B6E6D9B}"/>
                  </a:ext>
                </a:extLst>
              </p14:cNvPr>
              <p14:cNvContentPartPr/>
              <p14:nvPr/>
            </p14:nvContentPartPr>
            <p14:xfrm>
              <a:off x="7553260" y="5948104"/>
              <a:ext cx="35640" cy="13320"/>
            </p14:xfrm>
          </p:contentPart>
        </mc:Choice>
        <mc:Fallback xmlns="">
          <p:pic>
            <p:nvPicPr>
              <p:cNvPr id="2379" name="Ink 2378">
                <a:extLst>
                  <a:ext uri="{FF2B5EF4-FFF2-40B4-BE49-F238E27FC236}">
                    <a16:creationId xmlns:a16="http://schemas.microsoft.com/office/drawing/2014/main" id="{F60A117E-7CE0-13BD-753C-925A0B6E6D9B}"/>
                  </a:ext>
                </a:extLst>
              </p:cNvPr>
              <p:cNvPicPr/>
              <p:nvPr/>
            </p:nvPicPr>
            <p:blipFill>
              <a:blip r:embed="rId1374"/>
              <a:stretch>
                <a:fillRect/>
              </a:stretch>
            </p:blipFill>
            <p:spPr>
              <a:xfrm>
                <a:off x="7517620" y="5876104"/>
                <a:ext cx="106564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5">
            <p14:nvContentPartPr>
              <p14:cNvPr id="2380" name="Ink 2379">
                <a:extLst>
                  <a:ext uri="{FF2B5EF4-FFF2-40B4-BE49-F238E27FC236}">
                    <a16:creationId xmlns:a16="http://schemas.microsoft.com/office/drawing/2014/main" id="{C5B53573-FB2A-BBB2-75F7-4351F4B68B85}"/>
                  </a:ext>
                </a:extLst>
              </p14:cNvPr>
              <p14:cNvContentPartPr/>
              <p14:nvPr/>
            </p14:nvContentPartPr>
            <p14:xfrm>
              <a:off x="7548580" y="5948104"/>
              <a:ext cx="360" cy="360"/>
            </p14:xfrm>
          </p:contentPart>
        </mc:Choice>
        <mc:Fallback xmlns="">
          <p:pic>
            <p:nvPicPr>
              <p:cNvPr id="2380" name="Ink 2379">
                <a:extLst>
                  <a:ext uri="{FF2B5EF4-FFF2-40B4-BE49-F238E27FC236}">
                    <a16:creationId xmlns:a16="http://schemas.microsoft.com/office/drawing/2014/main" id="{C5B53573-FB2A-BBB2-75F7-4351F4B68B85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512580" y="587610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6">
            <p14:nvContentPartPr>
              <p14:cNvPr id="2381" name="Ink 2380">
                <a:extLst>
                  <a:ext uri="{FF2B5EF4-FFF2-40B4-BE49-F238E27FC236}">
                    <a16:creationId xmlns:a16="http://schemas.microsoft.com/office/drawing/2014/main" id="{D3C3CC44-B1D4-1B3B-F7D5-FDE9FC704F87}"/>
                  </a:ext>
                </a:extLst>
              </p14:cNvPr>
              <p14:cNvContentPartPr/>
              <p14:nvPr/>
            </p14:nvContentPartPr>
            <p14:xfrm>
              <a:off x="7582420" y="5972584"/>
              <a:ext cx="77760" cy="34920"/>
            </p14:xfrm>
          </p:contentPart>
        </mc:Choice>
        <mc:Fallback xmlns="">
          <p:pic>
            <p:nvPicPr>
              <p:cNvPr id="2381" name="Ink 2380">
                <a:extLst>
                  <a:ext uri="{FF2B5EF4-FFF2-40B4-BE49-F238E27FC236}">
                    <a16:creationId xmlns:a16="http://schemas.microsoft.com/office/drawing/2014/main" id="{D3C3CC44-B1D4-1B3B-F7D5-FDE9FC704F87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7546253" y="5900584"/>
                <a:ext cx="149733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8">
            <p14:nvContentPartPr>
              <p14:cNvPr id="2382" name="Ink 2381">
                <a:extLst>
                  <a:ext uri="{FF2B5EF4-FFF2-40B4-BE49-F238E27FC236}">
                    <a16:creationId xmlns:a16="http://schemas.microsoft.com/office/drawing/2014/main" id="{14A7E9A3-7AAF-3F5F-D4CC-0121B4E09A84}"/>
                  </a:ext>
                </a:extLst>
              </p14:cNvPr>
              <p14:cNvContentPartPr/>
              <p14:nvPr/>
            </p14:nvContentPartPr>
            <p14:xfrm>
              <a:off x="7596820" y="5972584"/>
              <a:ext cx="54360" cy="38880"/>
            </p14:xfrm>
          </p:contentPart>
        </mc:Choice>
        <mc:Fallback xmlns="">
          <p:pic>
            <p:nvPicPr>
              <p:cNvPr id="2382" name="Ink 2381">
                <a:extLst>
                  <a:ext uri="{FF2B5EF4-FFF2-40B4-BE49-F238E27FC236}">
                    <a16:creationId xmlns:a16="http://schemas.microsoft.com/office/drawing/2014/main" id="{14A7E9A3-7AAF-3F5F-D4CC-0121B4E09A84}"/>
                  </a:ext>
                </a:extLst>
              </p:cNvPr>
              <p:cNvPicPr/>
              <p:nvPr/>
            </p:nvPicPr>
            <p:blipFill>
              <a:blip r:embed="rId1379"/>
              <a:stretch>
                <a:fillRect/>
              </a:stretch>
            </p:blipFill>
            <p:spPr>
              <a:xfrm>
                <a:off x="7560820" y="5899911"/>
                <a:ext cx="126000" cy="18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0">
            <p14:nvContentPartPr>
              <p14:cNvPr id="2385" name="Ink 2384">
                <a:extLst>
                  <a:ext uri="{FF2B5EF4-FFF2-40B4-BE49-F238E27FC236}">
                    <a16:creationId xmlns:a16="http://schemas.microsoft.com/office/drawing/2014/main" id="{EB959143-50BE-92D9-AA10-8255C988181D}"/>
                  </a:ext>
                </a:extLst>
              </p14:cNvPr>
              <p14:cNvContentPartPr/>
              <p14:nvPr/>
            </p14:nvContentPartPr>
            <p14:xfrm>
              <a:off x="7694380" y="5821744"/>
              <a:ext cx="530640" cy="190080"/>
            </p14:xfrm>
          </p:contentPart>
        </mc:Choice>
        <mc:Fallback xmlns="">
          <p:pic>
            <p:nvPicPr>
              <p:cNvPr id="2385" name="Ink 2384">
                <a:extLst>
                  <a:ext uri="{FF2B5EF4-FFF2-40B4-BE49-F238E27FC236}">
                    <a16:creationId xmlns:a16="http://schemas.microsoft.com/office/drawing/2014/main" id="{EB959143-50BE-92D9-AA10-8255C988181D}"/>
                  </a:ext>
                </a:extLst>
              </p:cNvPr>
              <p:cNvPicPr/>
              <p:nvPr/>
            </p:nvPicPr>
            <p:blipFill>
              <a:blip r:embed="rId1381"/>
              <a:stretch>
                <a:fillRect/>
              </a:stretch>
            </p:blipFill>
            <p:spPr>
              <a:xfrm>
                <a:off x="7658380" y="5749744"/>
                <a:ext cx="6022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2">
            <p14:nvContentPartPr>
              <p14:cNvPr id="2386" name="Ink 2385">
                <a:extLst>
                  <a:ext uri="{FF2B5EF4-FFF2-40B4-BE49-F238E27FC236}">
                    <a16:creationId xmlns:a16="http://schemas.microsoft.com/office/drawing/2014/main" id="{0FB8162F-F08D-1D18-AA1E-03A327AB79E1}"/>
                  </a:ext>
                </a:extLst>
              </p14:cNvPr>
              <p14:cNvContentPartPr/>
              <p14:nvPr/>
            </p14:nvContentPartPr>
            <p14:xfrm>
              <a:off x="8248780" y="5821744"/>
              <a:ext cx="360" cy="360"/>
            </p14:xfrm>
          </p:contentPart>
        </mc:Choice>
        <mc:Fallback xmlns="">
          <p:pic>
            <p:nvPicPr>
              <p:cNvPr id="2386" name="Ink 2385">
                <a:extLst>
                  <a:ext uri="{FF2B5EF4-FFF2-40B4-BE49-F238E27FC236}">
                    <a16:creationId xmlns:a16="http://schemas.microsoft.com/office/drawing/2014/main" id="{0FB8162F-F08D-1D18-AA1E-03A327AB79E1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8212780" y="574974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3">
            <p14:nvContentPartPr>
              <p14:cNvPr id="2387" name="Ink 2386">
                <a:extLst>
                  <a:ext uri="{FF2B5EF4-FFF2-40B4-BE49-F238E27FC236}">
                    <a16:creationId xmlns:a16="http://schemas.microsoft.com/office/drawing/2014/main" id="{4FB48537-FD47-CA7A-00A3-9C37EC278FD0}"/>
                  </a:ext>
                </a:extLst>
              </p14:cNvPr>
              <p14:cNvContentPartPr/>
              <p14:nvPr/>
            </p14:nvContentPartPr>
            <p14:xfrm>
              <a:off x="8256700" y="5826784"/>
              <a:ext cx="2160" cy="360"/>
            </p14:xfrm>
          </p:contentPart>
        </mc:Choice>
        <mc:Fallback xmlns="">
          <p:pic>
            <p:nvPicPr>
              <p:cNvPr id="2387" name="Ink 2386">
                <a:extLst>
                  <a:ext uri="{FF2B5EF4-FFF2-40B4-BE49-F238E27FC236}">
                    <a16:creationId xmlns:a16="http://schemas.microsoft.com/office/drawing/2014/main" id="{4FB48537-FD47-CA7A-00A3-9C37EC278FD0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8225843" y="5754784"/>
                <a:ext cx="63566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4">
            <p14:nvContentPartPr>
              <p14:cNvPr id="2388" name="Ink 2387">
                <a:extLst>
                  <a:ext uri="{FF2B5EF4-FFF2-40B4-BE49-F238E27FC236}">
                    <a16:creationId xmlns:a16="http://schemas.microsoft.com/office/drawing/2014/main" id="{4D3D8887-2A6A-BE5C-3904-39E5F4458FCC}"/>
                  </a:ext>
                </a:extLst>
              </p14:cNvPr>
              <p14:cNvContentPartPr/>
              <p14:nvPr/>
            </p14:nvContentPartPr>
            <p14:xfrm>
              <a:off x="8248780" y="5768104"/>
              <a:ext cx="360" cy="360"/>
            </p14:xfrm>
          </p:contentPart>
        </mc:Choice>
        <mc:Fallback xmlns="">
          <p:pic>
            <p:nvPicPr>
              <p:cNvPr id="2388" name="Ink 2387">
                <a:extLst>
                  <a:ext uri="{FF2B5EF4-FFF2-40B4-BE49-F238E27FC236}">
                    <a16:creationId xmlns:a16="http://schemas.microsoft.com/office/drawing/2014/main" id="{4D3D8887-2A6A-BE5C-3904-39E5F4458FCC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8212780" y="569610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5">
            <p14:nvContentPartPr>
              <p14:cNvPr id="2389" name="Ink 2388">
                <a:extLst>
                  <a:ext uri="{FF2B5EF4-FFF2-40B4-BE49-F238E27FC236}">
                    <a16:creationId xmlns:a16="http://schemas.microsoft.com/office/drawing/2014/main" id="{D6B26C3A-6552-A660-0F41-F382A7A12725}"/>
                  </a:ext>
                </a:extLst>
              </p14:cNvPr>
              <p14:cNvContentPartPr/>
              <p14:nvPr/>
            </p14:nvContentPartPr>
            <p14:xfrm>
              <a:off x="7893820" y="5982304"/>
              <a:ext cx="360" cy="360"/>
            </p14:xfrm>
          </p:contentPart>
        </mc:Choice>
        <mc:Fallback xmlns="">
          <p:pic>
            <p:nvPicPr>
              <p:cNvPr id="2389" name="Ink 2388">
                <a:extLst>
                  <a:ext uri="{FF2B5EF4-FFF2-40B4-BE49-F238E27FC236}">
                    <a16:creationId xmlns:a16="http://schemas.microsoft.com/office/drawing/2014/main" id="{D6B26C3A-6552-A660-0F41-F382A7A12725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857820" y="591030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6">
            <p14:nvContentPartPr>
              <p14:cNvPr id="2390" name="Ink 2389">
                <a:extLst>
                  <a:ext uri="{FF2B5EF4-FFF2-40B4-BE49-F238E27FC236}">
                    <a16:creationId xmlns:a16="http://schemas.microsoft.com/office/drawing/2014/main" id="{D6349F76-9250-7583-E8BF-05D485FD7CB0}"/>
                  </a:ext>
                </a:extLst>
              </p14:cNvPr>
              <p14:cNvContentPartPr/>
              <p14:nvPr/>
            </p14:nvContentPartPr>
            <p14:xfrm>
              <a:off x="7913260" y="5977264"/>
              <a:ext cx="360" cy="360"/>
            </p14:xfrm>
          </p:contentPart>
        </mc:Choice>
        <mc:Fallback xmlns="">
          <p:pic>
            <p:nvPicPr>
              <p:cNvPr id="2390" name="Ink 2389">
                <a:extLst>
                  <a:ext uri="{FF2B5EF4-FFF2-40B4-BE49-F238E27FC236}">
                    <a16:creationId xmlns:a16="http://schemas.microsoft.com/office/drawing/2014/main" id="{D6349F76-9250-7583-E8BF-05D485FD7CB0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877260" y="59052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7">
            <p14:nvContentPartPr>
              <p14:cNvPr id="2391" name="Ink 2390">
                <a:extLst>
                  <a:ext uri="{FF2B5EF4-FFF2-40B4-BE49-F238E27FC236}">
                    <a16:creationId xmlns:a16="http://schemas.microsoft.com/office/drawing/2014/main" id="{F886AB3D-6940-F4CF-76C5-4CD14CF1346F}"/>
                  </a:ext>
                </a:extLst>
              </p14:cNvPr>
              <p14:cNvContentPartPr/>
              <p14:nvPr/>
            </p14:nvContentPartPr>
            <p14:xfrm>
              <a:off x="7922980" y="5948104"/>
              <a:ext cx="360" cy="360"/>
            </p14:xfrm>
          </p:contentPart>
        </mc:Choice>
        <mc:Fallback xmlns="">
          <p:pic>
            <p:nvPicPr>
              <p:cNvPr id="2391" name="Ink 2390">
                <a:extLst>
                  <a:ext uri="{FF2B5EF4-FFF2-40B4-BE49-F238E27FC236}">
                    <a16:creationId xmlns:a16="http://schemas.microsoft.com/office/drawing/2014/main" id="{F886AB3D-6940-F4CF-76C5-4CD14CF1346F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7886980" y="587610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8">
            <p14:nvContentPartPr>
              <p14:cNvPr id="2392" name="Ink 2391">
                <a:extLst>
                  <a:ext uri="{FF2B5EF4-FFF2-40B4-BE49-F238E27FC236}">
                    <a16:creationId xmlns:a16="http://schemas.microsoft.com/office/drawing/2014/main" id="{5F472101-72A4-834B-7F29-D4ECB71570B3}"/>
                  </a:ext>
                </a:extLst>
              </p14:cNvPr>
              <p14:cNvContentPartPr/>
              <p14:nvPr/>
            </p14:nvContentPartPr>
            <p14:xfrm>
              <a:off x="7904260" y="5918944"/>
              <a:ext cx="48240" cy="44640"/>
            </p14:xfrm>
          </p:contentPart>
        </mc:Choice>
        <mc:Fallback xmlns="">
          <p:pic>
            <p:nvPicPr>
              <p:cNvPr id="2392" name="Ink 2391">
                <a:extLst>
                  <a:ext uri="{FF2B5EF4-FFF2-40B4-BE49-F238E27FC236}">
                    <a16:creationId xmlns:a16="http://schemas.microsoft.com/office/drawing/2014/main" id="{5F472101-72A4-834B-7F29-D4ECB71570B3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7868260" y="5846944"/>
                <a:ext cx="119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0">
            <p14:nvContentPartPr>
              <p14:cNvPr id="2393" name="Ink 2392">
                <a:extLst>
                  <a:ext uri="{FF2B5EF4-FFF2-40B4-BE49-F238E27FC236}">
                    <a16:creationId xmlns:a16="http://schemas.microsoft.com/office/drawing/2014/main" id="{9BB37F24-0863-CBEC-3576-EAC47C9EA669}"/>
                  </a:ext>
                </a:extLst>
              </p14:cNvPr>
              <p14:cNvContentPartPr/>
              <p14:nvPr/>
            </p14:nvContentPartPr>
            <p14:xfrm>
              <a:off x="7709500" y="5972584"/>
              <a:ext cx="165240" cy="38880"/>
            </p14:xfrm>
          </p:contentPart>
        </mc:Choice>
        <mc:Fallback xmlns="">
          <p:pic>
            <p:nvPicPr>
              <p:cNvPr id="2393" name="Ink 2392">
                <a:extLst>
                  <a:ext uri="{FF2B5EF4-FFF2-40B4-BE49-F238E27FC236}">
                    <a16:creationId xmlns:a16="http://schemas.microsoft.com/office/drawing/2014/main" id="{9BB37F24-0863-CBEC-3576-EAC47C9EA669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7673421" y="5900584"/>
                <a:ext cx="237036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2">
            <p14:nvContentPartPr>
              <p14:cNvPr id="2395" name="Ink 2394">
                <a:extLst>
                  <a:ext uri="{FF2B5EF4-FFF2-40B4-BE49-F238E27FC236}">
                    <a16:creationId xmlns:a16="http://schemas.microsoft.com/office/drawing/2014/main" id="{B1996C29-52F9-E9D9-1B7F-CE31E6EB7F6F}"/>
                  </a:ext>
                </a:extLst>
              </p14:cNvPr>
              <p14:cNvContentPartPr/>
              <p14:nvPr/>
            </p14:nvContentPartPr>
            <p14:xfrm>
              <a:off x="7616260" y="5989864"/>
              <a:ext cx="264960" cy="41400"/>
            </p14:xfrm>
          </p:contentPart>
        </mc:Choice>
        <mc:Fallback xmlns="">
          <p:pic>
            <p:nvPicPr>
              <p:cNvPr id="2395" name="Ink 2394">
                <a:extLst>
                  <a:ext uri="{FF2B5EF4-FFF2-40B4-BE49-F238E27FC236}">
                    <a16:creationId xmlns:a16="http://schemas.microsoft.com/office/drawing/2014/main" id="{B1996C29-52F9-E9D9-1B7F-CE31E6EB7F6F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7580260" y="5917864"/>
                <a:ext cx="3366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4">
            <p14:nvContentPartPr>
              <p14:cNvPr id="2396" name="Ink 2395">
                <a:extLst>
                  <a:ext uri="{FF2B5EF4-FFF2-40B4-BE49-F238E27FC236}">
                    <a16:creationId xmlns:a16="http://schemas.microsoft.com/office/drawing/2014/main" id="{E5EEC3E8-E58D-28FA-731B-9AFA6D8A294E}"/>
                  </a:ext>
                </a:extLst>
              </p14:cNvPr>
              <p14:cNvContentPartPr/>
              <p14:nvPr/>
            </p14:nvContentPartPr>
            <p14:xfrm>
              <a:off x="7725004" y="1349795"/>
              <a:ext cx="1092600" cy="61200"/>
            </p14:xfrm>
          </p:contentPart>
        </mc:Choice>
        <mc:Fallback xmlns="">
          <p:pic>
            <p:nvPicPr>
              <p:cNvPr id="2396" name="Ink 2395">
                <a:extLst>
                  <a:ext uri="{FF2B5EF4-FFF2-40B4-BE49-F238E27FC236}">
                    <a16:creationId xmlns:a16="http://schemas.microsoft.com/office/drawing/2014/main" id="{E5EEC3E8-E58D-28FA-731B-9AFA6D8A294E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7635004" y="1169795"/>
                <a:ext cx="1272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6">
            <p14:nvContentPartPr>
              <p14:cNvPr id="2397" name="Ink 2396">
                <a:extLst>
                  <a:ext uri="{FF2B5EF4-FFF2-40B4-BE49-F238E27FC236}">
                    <a16:creationId xmlns:a16="http://schemas.microsoft.com/office/drawing/2014/main" id="{18029E9F-4C40-5ACD-3C44-0EBC2D152C1D}"/>
                  </a:ext>
                </a:extLst>
              </p14:cNvPr>
              <p14:cNvContentPartPr/>
              <p14:nvPr/>
            </p14:nvContentPartPr>
            <p14:xfrm>
              <a:off x="7665244" y="1597835"/>
              <a:ext cx="1238400" cy="62280"/>
            </p14:xfrm>
          </p:contentPart>
        </mc:Choice>
        <mc:Fallback xmlns="">
          <p:pic>
            <p:nvPicPr>
              <p:cNvPr id="2397" name="Ink 2396">
                <a:extLst>
                  <a:ext uri="{FF2B5EF4-FFF2-40B4-BE49-F238E27FC236}">
                    <a16:creationId xmlns:a16="http://schemas.microsoft.com/office/drawing/2014/main" id="{18029E9F-4C40-5ACD-3C44-0EBC2D152C1D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7575244" y="1417835"/>
                <a:ext cx="1418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8">
            <p14:nvContentPartPr>
              <p14:cNvPr id="2398" name="Ink 2397">
                <a:extLst>
                  <a:ext uri="{FF2B5EF4-FFF2-40B4-BE49-F238E27FC236}">
                    <a16:creationId xmlns:a16="http://schemas.microsoft.com/office/drawing/2014/main" id="{F2C2DB6C-9280-2EF6-4486-A2B7C2DA2763}"/>
                  </a:ext>
                </a:extLst>
              </p14:cNvPr>
              <p14:cNvContentPartPr/>
              <p14:nvPr/>
            </p14:nvContentPartPr>
            <p14:xfrm>
              <a:off x="7998604" y="1751555"/>
              <a:ext cx="844560" cy="45000"/>
            </p14:xfrm>
          </p:contentPart>
        </mc:Choice>
        <mc:Fallback xmlns="">
          <p:pic>
            <p:nvPicPr>
              <p:cNvPr id="2398" name="Ink 2397">
                <a:extLst>
                  <a:ext uri="{FF2B5EF4-FFF2-40B4-BE49-F238E27FC236}">
                    <a16:creationId xmlns:a16="http://schemas.microsoft.com/office/drawing/2014/main" id="{F2C2DB6C-9280-2EF6-4486-A2B7C2DA2763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7908566" y="1571555"/>
                <a:ext cx="1024277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0">
            <p14:nvContentPartPr>
              <p14:cNvPr id="2399" name="Ink 2398">
                <a:extLst>
                  <a:ext uri="{FF2B5EF4-FFF2-40B4-BE49-F238E27FC236}">
                    <a16:creationId xmlns:a16="http://schemas.microsoft.com/office/drawing/2014/main" id="{611D2D97-80AB-A72E-1B7B-E16DF18C5945}"/>
                  </a:ext>
                </a:extLst>
              </p14:cNvPr>
              <p14:cNvContentPartPr/>
              <p14:nvPr/>
            </p14:nvContentPartPr>
            <p14:xfrm>
              <a:off x="8066644" y="1922195"/>
              <a:ext cx="1074960" cy="156960"/>
            </p14:xfrm>
          </p:contentPart>
        </mc:Choice>
        <mc:Fallback xmlns="">
          <p:pic>
            <p:nvPicPr>
              <p:cNvPr id="2399" name="Ink 2398">
                <a:extLst>
                  <a:ext uri="{FF2B5EF4-FFF2-40B4-BE49-F238E27FC236}">
                    <a16:creationId xmlns:a16="http://schemas.microsoft.com/office/drawing/2014/main" id="{611D2D97-80AB-A72E-1B7B-E16DF18C5945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7976614" y="1742195"/>
                <a:ext cx="12546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2">
            <p14:nvContentPartPr>
              <p14:cNvPr id="2400" name="Ink 2399">
                <a:extLst>
                  <a:ext uri="{FF2B5EF4-FFF2-40B4-BE49-F238E27FC236}">
                    <a16:creationId xmlns:a16="http://schemas.microsoft.com/office/drawing/2014/main" id="{06D55F19-1495-0146-EB40-D6E31F00BE28}"/>
                  </a:ext>
                </a:extLst>
              </p14:cNvPr>
              <p14:cNvContentPartPr/>
              <p14:nvPr/>
            </p14:nvContentPartPr>
            <p14:xfrm>
              <a:off x="7912924" y="2076275"/>
              <a:ext cx="762120" cy="7920"/>
            </p14:xfrm>
          </p:contentPart>
        </mc:Choice>
        <mc:Fallback xmlns="">
          <p:pic>
            <p:nvPicPr>
              <p:cNvPr id="2400" name="Ink 2399">
                <a:extLst>
                  <a:ext uri="{FF2B5EF4-FFF2-40B4-BE49-F238E27FC236}">
                    <a16:creationId xmlns:a16="http://schemas.microsoft.com/office/drawing/2014/main" id="{06D55F19-1495-0146-EB40-D6E31F00BE28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7822924" y="1896275"/>
                <a:ext cx="9417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4">
            <p14:nvContentPartPr>
              <p14:cNvPr id="2401" name="Ink 2400">
                <a:extLst>
                  <a:ext uri="{FF2B5EF4-FFF2-40B4-BE49-F238E27FC236}">
                    <a16:creationId xmlns:a16="http://schemas.microsoft.com/office/drawing/2014/main" id="{50BB782C-4AB5-A71D-AD59-B406A827ACE9}"/>
                  </a:ext>
                </a:extLst>
              </p14:cNvPr>
              <p14:cNvContentPartPr/>
              <p14:nvPr/>
            </p14:nvContentPartPr>
            <p14:xfrm>
              <a:off x="7607312" y="1631968"/>
              <a:ext cx="397080" cy="173160"/>
            </p14:xfrm>
          </p:contentPart>
        </mc:Choice>
        <mc:Fallback xmlns="">
          <p:pic>
            <p:nvPicPr>
              <p:cNvPr id="2401" name="Ink 2400">
                <a:extLst>
                  <a:ext uri="{FF2B5EF4-FFF2-40B4-BE49-F238E27FC236}">
                    <a16:creationId xmlns:a16="http://schemas.microsoft.com/office/drawing/2014/main" id="{50BB782C-4AB5-A71D-AD59-B406A827ACE9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7517312" y="1451968"/>
                <a:ext cx="57672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6">
            <p14:nvContentPartPr>
              <p14:cNvPr id="2402" name="Ink 2401">
                <a:extLst>
                  <a:ext uri="{FF2B5EF4-FFF2-40B4-BE49-F238E27FC236}">
                    <a16:creationId xmlns:a16="http://schemas.microsoft.com/office/drawing/2014/main" id="{8352ECC2-6673-4604-53AC-79A69FC3EA28}"/>
                  </a:ext>
                </a:extLst>
              </p14:cNvPr>
              <p14:cNvContentPartPr/>
              <p14:nvPr/>
            </p14:nvContentPartPr>
            <p14:xfrm>
              <a:off x="7611632" y="1752568"/>
              <a:ext cx="374400" cy="312480"/>
            </p14:xfrm>
          </p:contentPart>
        </mc:Choice>
        <mc:Fallback xmlns="">
          <p:pic>
            <p:nvPicPr>
              <p:cNvPr id="2402" name="Ink 2401">
                <a:extLst>
                  <a:ext uri="{FF2B5EF4-FFF2-40B4-BE49-F238E27FC236}">
                    <a16:creationId xmlns:a16="http://schemas.microsoft.com/office/drawing/2014/main" id="{8352ECC2-6673-4604-53AC-79A69FC3EA28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7521545" y="1572568"/>
                <a:ext cx="554213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8">
            <p14:nvContentPartPr>
              <p14:cNvPr id="2403" name="Ink 2402">
                <a:extLst>
                  <a:ext uri="{FF2B5EF4-FFF2-40B4-BE49-F238E27FC236}">
                    <a16:creationId xmlns:a16="http://schemas.microsoft.com/office/drawing/2014/main" id="{E5318230-A74B-2CD5-9FB0-E05AEFF41D04}"/>
                  </a:ext>
                </a:extLst>
              </p14:cNvPr>
              <p14:cNvContentPartPr/>
              <p14:nvPr/>
            </p14:nvContentPartPr>
            <p14:xfrm>
              <a:off x="7980632" y="2125168"/>
              <a:ext cx="197280" cy="351360"/>
            </p14:xfrm>
          </p:contentPart>
        </mc:Choice>
        <mc:Fallback xmlns="">
          <p:pic>
            <p:nvPicPr>
              <p:cNvPr id="2403" name="Ink 2402">
                <a:extLst>
                  <a:ext uri="{FF2B5EF4-FFF2-40B4-BE49-F238E27FC236}">
                    <a16:creationId xmlns:a16="http://schemas.microsoft.com/office/drawing/2014/main" id="{E5318230-A74B-2CD5-9FB0-E05AEFF41D04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7890632" y="1945168"/>
                <a:ext cx="37692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0">
            <p14:nvContentPartPr>
              <p14:cNvPr id="2404" name="Ink 2403">
                <a:extLst>
                  <a:ext uri="{FF2B5EF4-FFF2-40B4-BE49-F238E27FC236}">
                    <a16:creationId xmlns:a16="http://schemas.microsoft.com/office/drawing/2014/main" id="{8FC2F1F4-E2BD-CCE5-D04F-8F7BF103C630}"/>
                  </a:ext>
                </a:extLst>
              </p14:cNvPr>
              <p14:cNvContentPartPr/>
              <p14:nvPr/>
            </p14:nvContentPartPr>
            <p14:xfrm>
              <a:off x="8181152" y="2267368"/>
              <a:ext cx="100440" cy="70920"/>
            </p14:xfrm>
          </p:contentPart>
        </mc:Choice>
        <mc:Fallback xmlns="">
          <p:pic>
            <p:nvPicPr>
              <p:cNvPr id="2404" name="Ink 2403">
                <a:extLst>
                  <a:ext uri="{FF2B5EF4-FFF2-40B4-BE49-F238E27FC236}">
                    <a16:creationId xmlns:a16="http://schemas.microsoft.com/office/drawing/2014/main" id="{8FC2F1F4-E2BD-CCE5-D04F-8F7BF103C630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8090828" y="2087368"/>
                <a:ext cx="280726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2">
            <p14:nvContentPartPr>
              <p14:cNvPr id="2405" name="Ink 2404">
                <a:extLst>
                  <a:ext uri="{FF2B5EF4-FFF2-40B4-BE49-F238E27FC236}">
                    <a16:creationId xmlns:a16="http://schemas.microsoft.com/office/drawing/2014/main" id="{6F7DD8DE-EC14-E81A-843B-BFC05BEB8EFF}"/>
                  </a:ext>
                </a:extLst>
              </p14:cNvPr>
              <p14:cNvContentPartPr/>
              <p14:nvPr/>
            </p14:nvContentPartPr>
            <p14:xfrm>
              <a:off x="8285552" y="2289688"/>
              <a:ext cx="360" cy="360"/>
            </p14:xfrm>
          </p:contentPart>
        </mc:Choice>
        <mc:Fallback xmlns="">
          <p:pic>
            <p:nvPicPr>
              <p:cNvPr id="2405" name="Ink 2404">
                <a:extLst>
                  <a:ext uri="{FF2B5EF4-FFF2-40B4-BE49-F238E27FC236}">
                    <a16:creationId xmlns:a16="http://schemas.microsoft.com/office/drawing/2014/main" id="{6F7DD8DE-EC14-E81A-843B-BFC05BEB8EFF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195552" y="21096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4">
            <p14:nvContentPartPr>
              <p14:cNvPr id="2406" name="Ink 2405">
                <a:extLst>
                  <a:ext uri="{FF2B5EF4-FFF2-40B4-BE49-F238E27FC236}">
                    <a16:creationId xmlns:a16="http://schemas.microsoft.com/office/drawing/2014/main" id="{45871B16-EC90-F300-01EC-2397152B93B2}"/>
                  </a:ext>
                </a:extLst>
              </p14:cNvPr>
              <p14:cNvContentPartPr/>
              <p14:nvPr/>
            </p14:nvContentPartPr>
            <p14:xfrm>
              <a:off x="8297432" y="2115808"/>
              <a:ext cx="287280" cy="149760"/>
            </p14:xfrm>
          </p:contentPart>
        </mc:Choice>
        <mc:Fallback xmlns="">
          <p:pic>
            <p:nvPicPr>
              <p:cNvPr id="2406" name="Ink 2405">
                <a:extLst>
                  <a:ext uri="{FF2B5EF4-FFF2-40B4-BE49-F238E27FC236}">
                    <a16:creationId xmlns:a16="http://schemas.microsoft.com/office/drawing/2014/main" id="{45871B16-EC90-F300-01EC-2397152B93B2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8207319" y="1935808"/>
                <a:ext cx="467145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6">
            <p14:nvContentPartPr>
              <p14:cNvPr id="2407" name="Ink 2406">
                <a:extLst>
                  <a:ext uri="{FF2B5EF4-FFF2-40B4-BE49-F238E27FC236}">
                    <a16:creationId xmlns:a16="http://schemas.microsoft.com/office/drawing/2014/main" id="{1C6DB4B0-48EE-BBE7-352B-9FBCA6A0E34E}"/>
                  </a:ext>
                </a:extLst>
              </p14:cNvPr>
              <p14:cNvContentPartPr/>
              <p14:nvPr/>
            </p14:nvContentPartPr>
            <p14:xfrm>
              <a:off x="8437832" y="2257648"/>
              <a:ext cx="360" cy="360"/>
            </p14:xfrm>
          </p:contentPart>
        </mc:Choice>
        <mc:Fallback xmlns="">
          <p:pic>
            <p:nvPicPr>
              <p:cNvPr id="2407" name="Ink 2406">
                <a:extLst>
                  <a:ext uri="{FF2B5EF4-FFF2-40B4-BE49-F238E27FC236}">
                    <a16:creationId xmlns:a16="http://schemas.microsoft.com/office/drawing/2014/main" id="{1C6DB4B0-48EE-BBE7-352B-9FBCA6A0E34E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347832" y="20776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7">
            <p14:nvContentPartPr>
              <p14:cNvPr id="2408" name="Ink 2407">
                <a:extLst>
                  <a:ext uri="{FF2B5EF4-FFF2-40B4-BE49-F238E27FC236}">
                    <a16:creationId xmlns:a16="http://schemas.microsoft.com/office/drawing/2014/main" id="{0AF1C71A-8EE8-9501-EB9F-5F8FC98573D0}"/>
                  </a:ext>
                </a:extLst>
              </p14:cNvPr>
              <p14:cNvContentPartPr/>
              <p14:nvPr/>
            </p14:nvContentPartPr>
            <p14:xfrm>
              <a:off x="8522072" y="2281768"/>
              <a:ext cx="360" cy="360"/>
            </p14:xfrm>
          </p:contentPart>
        </mc:Choice>
        <mc:Fallback xmlns="">
          <p:pic>
            <p:nvPicPr>
              <p:cNvPr id="2408" name="Ink 2407">
                <a:extLst>
                  <a:ext uri="{FF2B5EF4-FFF2-40B4-BE49-F238E27FC236}">
                    <a16:creationId xmlns:a16="http://schemas.microsoft.com/office/drawing/2014/main" id="{0AF1C71A-8EE8-9501-EB9F-5F8FC98573D0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432072" y="210176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8">
            <p14:nvContentPartPr>
              <p14:cNvPr id="2409" name="Ink 2408">
                <a:extLst>
                  <a:ext uri="{FF2B5EF4-FFF2-40B4-BE49-F238E27FC236}">
                    <a16:creationId xmlns:a16="http://schemas.microsoft.com/office/drawing/2014/main" id="{E22CE461-1B79-3A70-1C53-1F68DBEA8ECF}"/>
                  </a:ext>
                </a:extLst>
              </p14:cNvPr>
              <p14:cNvContentPartPr/>
              <p14:nvPr/>
            </p14:nvContentPartPr>
            <p14:xfrm>
              <a:off x="8501912" y="2277808"/>
              <a:ext cx="360" cy="360"/>
            </p14:xfrm>
          </p:contentPart>
        </mc:Choice>
        <mc:Fallback xmlns="">
          <p:pic>
            <p:nvPicPr>
              <p:cNvPr id="2409" name="Ink 2408">
                <a:extLst>
                  <a:ext uri="{FF2B5EF4-FFF2-40B4-BE49-F238E27FC236}">
                    <a16:creationId xmlns:a16="http://schemas.microsoft.com/office/drawing/2014/main" id="{E22CE461-1B79-3A70-1C53-1F68DBEA8ECF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411912" y="20978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9">
            <p14:nvContentPartPr>
              <p14:cNvPr id="2410" name="Ink 2409">
                <a:extLst>
                  <a:ext uri="{FF2B5EF4-FFF2-40B4-BE49-F238E27FC236}">
                    <a16:creationId xmlns:a16="http://schemas.microsoft.com/office/drawing/2014/main" id="{3965926E-628A-305C-EE66-7672FD65DD5A}"/>
                  </a:ext>
                </a:extLst>
              </p14:cNvPr>
              <p14:cNvContentPartPr/>
              <p14:nvPr/>
            </p14:nvContentPartPr>
            <p14:xfrm>
              <a:off x="8514152" y="2293648"/>
              <a:ext cx="360" cy="360"/>
            </p14:xfrm>
          </p:contentPart>
        </mc:Choice>
        <mc:Fallback xmlns="">
          <p:pic>
            <p:nvPicPr>
              <p:cNvPr id="2410" name="Ink 2409">
                <a:extLst>
                  <a:ext uri="{FF2B5EF4-FFF2-40B4-BE49-F238E27FC236}">
                    <a16:creationId xmlns:a16="http://schemas.microsoft.com/office/drawing/2014/main" id="{3965926E-628A-305C-EE66-7672FD65DD5A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424152" y="21136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0">
            <p14:nvContentPartPr>
              <p14:cNvPr id="2411" name="Ink 2410">
                <a:extLst>
                  <a:ext uri="{FF2B5EF4-FFF2-40B4-BE49-F238E27FC236}">
                    <a16:creationId xmlns:a16="http://schemas.microsoft.com/office/drawing/2014/main" id="{F379FD8E-BA18-3C2A-6243-AB3DB192A89A}"/>
                  </a:ext>
                </a:extLst>
              </p14:cNvPr>
              <p14:cNvContentPartPr/>
              <p14:nvPr/>
            </p14:nvContentPartPr>
            <p14:xfrm>
              <a:off x="8662472" y="2109328"/>
              <a:ext cx="333720" cy="128520"/>
            </p14:xfrm>
          </p:contentPart>
        </mc:Choice>
        <mc:Fallback xmlns="">
          <p:pic>
            <p:nvPicPr>
              <p:cNvPr id="2411" name="Ink 2410">
                <a:extLst>
                  <a:ext uri="{FF2B5EF4-FFF2-40B4-BE49-F238E27FC236}">
                    <a16:creationId xmlns:a16="http://schemas.microsoft.com/office/drawing/2014/main" id="{F379FD8E-BA18-3C2A-6243-AB3DB192A89A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8572472" y="1929328"/>
                <a:ext cx="5133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2">
            <p14:nvContentPartPr>
              <p14:cNvPr id="2412" name="Ink 2411">
                <a:extLst>
                  <a:ext uri="{FF2B5EF4-FFF2-40B4-BE49-F238E27FC236}">
                    <a16:creationId xmlns:a16="http://schemas.microsoft.com/office/drawing/2014/main" id="{09411518-4E6A-816B-ECDD-B639FD44F7B9}"/>
                  </a:ext>
                </a:extLst>
              </p14:cNvPr>
              <p14:cNvContentPartPr/>
              <p14:nvPr/>
            </p14:nvContentPartPr>
            <p14:xfrm>
              <a:off x="8566352" y="2305888"/>
              <a:ext cx="360" cy="360"/>
            </p14:xfrm>
          </p:contentPart>
        </mc:Choice>
        <mc:Fallback xmlns="">
          <p:pic>
            <p:nvPicPr>
              <p:cNvPr id="2412" name="Ink 2411">
                <a:extLst>
                  <a:ext uri="{FF2B5EF4-FFF2-40B4-BE49-F238E27FC236}">
                    <a16:creationId xmlns:a16="http://schemas.microsoft.com/office/drawing/2014/main" id="{09411518-4E6A-816B-ECDD-B639FD44F7B9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476352" y="21258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3">
            <p14:nvContentPartPr>
              <p14:cNvPr id="2413" name="Ink 2412">
                <a:extLst>
                  <a:ext uri="{FF2B5EF4-FFF2-40B4-BE49-F238E27FC236}">
                    <a16:creationId xmlns:a16="http://schemas.microsoft.com/office/drawing/2014/main" id="{A4858632-2288-0F58-752B-007765E5C6DD}"/>
                  </a:ext>
                </a:extLst>
              </p14:cNvPr>
              <p14:cNvContentPartPr/>
              <p14:nvPr/>
            </p14:nvContentPartPr>
            <p14:xfrm>
              <a:off x="8610272" y="2277808"/>
              <a:ext cx="360" cy="360"/>
            </p14:xfrm>
          </p:contentPart>
        </mc:Choice>
        <mc:Fallback xmlns="">
          <p:pic>
            <p:nvPicPr>
              <p:cNvPr id="2413" name="Ink 2412">
                <a:extLst>
                  <a:ext uri="{FF2B5EF4-FFF2-40B4-BE49-F238E27FC236}">
                    <a16:creationId xmlns:a16="http://schemas.microsoft.com/office/drawing/2014/main" id="{A4858632-2288-0F58-752B-007765E5C6DD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520272" y="20978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4">
            <p14:nvContentPartPr>
              <p14:cNvPr id="2414" name="Ink 2413">
                <a:extLst>
                  <a:ext uri="{FF2B5EF4-FFF2-40B4-BE49-F238E27FC236}">
                    <a16:creationId xmlns:a16="http://schemas.microsoft.com/office/drawing/2014/main" id="{21AEAF22-3BF5-AC5F-FF3E-B5ABCD71A5AD}"/>
                  </a:ext>
                </a:extLst>
              </p14:cNvPr>
              <p14:cNvContentPartPr/>
              <p14:nvPr/>
            </p14:nvContentPartPr>
            <p14:xfrm>
              <a:off x="8634392" y="2301568"/>
              <a:ext cx="360" cy="360"/>
            </p14:xfrm>
          </p:contentPart>
        </mc:Choice>
        <mc:Fallback xmlns="">
          <p:pic>
            <p:nvPicPr>
              <p:cNvPr id="2414" name="Ink 2413">
                <a:extLst>
                  <a:ext uri="{FF2B5EF4-FFF2-40B4-BE49-F238E27FC236}">
                    <a16:creationId xmlns:a16="http://schemas.microsoft.com/office/drawing/2014/main" id="{21AEAF22-3BF5-AC5F-FF3E-B5ABCD71A5AD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544392" y="212156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5">
            <p14:nvContentPartPr>
              <p14:cNvPr id="2415" name="Ink 2414">
                <a:extLst>
                  <a:ext uri="{FF2B5EF4-FFF2-40B4-BE49-F238E27FC236}">
                    <a16:creationId xmlns:a16="http://schemas.microsoft.com/office/drawing/2014/main" id="{0E8486B2-BCE8-2A48-0723-552C5372DCE4}"/>
                  </a:ext>
                </a:extLst>
              </p14:cNvPr>
              <p14:cNvContentPartPr/>
              <p14:nvPr/>
            </p14:nvContentPartPr>
            <p14:xfrm>
              <a:off x="8670392" y="2281768"/>
              <a:ext cx="360" cy="360"/>
            </p14:xfrm>
          </p:contentPart>
        </mc:Choice>
        <mc:Fallback xmlns="">
          <p:pic>
            <p:nvPicPr>
              <p:cNvPr id="2415" name="Ink 2414">
                <a:extLst>
                  <a:ext uri="{FF2B5EF4-FFF2-40B4-BE49-F238E27FC236}">
                    <a16:creationId xmlns:a16="http://schemas.microsoft.com/office/drawing/2014/main" id="{0E8486B2-BCE8-2A48-0723-552C5372DCE4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580392" y="210176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6">
            <p14:nvContentPartPr>
              <p14:cNvPr id="2418" name="Ink 2417">
                <a:extLst>
                  <a:ext uri="{FF2B5EF4-FFF2-40B4-BE49-F238E27FC236}">
                    <a16:creationId xmlns:a16="http://schemas.microsoft.com/office/drawing/2014/main" id="{33BDA54F-F88E-A8A4-2170-E3EE0FFC733A}"/>
                  </a:ext>
                </a:extLst>
              </p14:cNvPr>
              <p14:cNvContentPartPr/>
              <p14:nvPr/>
            </p14:nvContentPartPr>
            <p14:xfrm>
              <a:off x="8742752" y="2269888"/>
              <a:ext cx="360" cy="360"/>
            </p14:xfrm>
          </p:contentPart>
        </mc:Choice>
        <mc:Fallback xmlns="">
          <p:pic>
            <p:nvPicPr>
              <p:cNvPr id="2418" name="Ink 2417">
                <a:extLst>
                  <a:ext uri="{FF2B5EF4-FFF2-40B4-BE49-F238E27FC236}">
                    <a16:creationId xmlns:a16="http://schemas.microsoft.com/office/drawing/2014/main" id="{33BDA54F-F88E-A8A4-2170-E3EE0FFC733A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652752" y="20898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7">
            <p14:nvContentPartPr>
              <p14:cNvPr id="2419" name="Ink 2418">
                <a:extLst>
                  <a:ext uri="{FF2B5EF4-FFF2-40B4-BE49-F238E27FC236}">
                    <a16:creationId xmlns:a16="http://schemas.microsoft.com/office/drawing/2014/main" id="{676766A9-818D-9D90-DBCD-8A2ED54092B4}"/>
                  </a:ext>
                </a:extLst>
              </p14:cNvPr>
              <p14:cNvContentPartPr/>
              <p14:nvPr/>
            </p14:nvContentPartPr>
            <p14:xfrm>
              <a:off x="8742752" y="2293648"/>
              <a:ext cx="360" cy="360"/>
            </p14:xfrm>
          </p:contentPart>
        </mc:Choice>
        <mc:Fallback xmlns="">
          <p:pic>
            <p:nvPicPr>
              <p:cNvPr id="2419" name="Ink 2418">
                <a:extLst>
                  <a:ext uri="{FF2B5EF4-FFF2-40B4-BE49-F238E27FC236}">
                    <a16:creationId xmlns:a16="http://schemas.microsoft.com/office/drawing/2014/main" id="{676766A9-818D-9D90-DBCD-8A2ED54092B4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652752" y="21136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8">
            <p14:nvContentPartPr>
              <p14:cNvPr id="2420" name="Ink 2419">
                <a:extLst>
                  <a:ext uri="{FF2B5EF4-FFF2-40B4-BE49-F238E27FC236}">
                    <a16:creationId xmlns:a16="http://schemas.microsoft.com/office/drawing/2014/main" id="{DAD0409F-2D78-2306-14AD-4560B0A059ED}"/>
                  </a:ext>
                </a:extLst>
              </p14:cNvPr>
              <p14:cNvContentPartPr/>
              <p14:nvPr/>
            </p14:nvContentPartPr>
            <p14:xfrm>
              <a:off x="8734472" y="2227048"/>
              <a:ext cx="60120" cy="46800"/>
            </p14:xfrm>
          </p:contentPart>
        </mc:Choice>
        <mc:Fallback xmlns="">
          <p:pic>
            <p:nvPicPr>
              <p:cNvPr id="2420" name="Ink 2419">
                <a:extLst>
                  <a:ext uri="{FF2B5EF4-FFF2-40B4-BE49-F238E27FC236}">
                    <a16:creationId xmlns:a16="http://schemas.microsoft.com/office/drawing/2014/main" id="{DAD0409F-2D78-2306-14AD-4560B0A059ED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8644472" y="2047048"/>
                <a:ext cx="2397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0">
            <p14:nvContentPartPr>
              <p14:cNvPr id="2421" name="Ink 2420">
                <a:extLst>
                  <a:ext uri="{FF2B5EF4-FFF2-40B4-BE49-F238E27FC236}">
                    <a16:creationId xmlns:a16="http://schemas.microsoft.com/office/drawing/2014/main" id="{84765614-23C8-A20B-936E-D4A9B35FCC3E}"/>
                  </a:ext>
                </a:extLst>
              </p14:cNvPr>
              <p14:cNvContentPartPr/>
              <p14:nvPr/>
            </p14:nvContentPartPr>
            <p14:xfrm>
              <a:off x="8798912" y="2229568"/>
              <a:ext cx="54720" cy="24480"/>
            </p14:xfrm>
          </p:contentPart>
        </mc:Choice>
        <mc:Fallback xmlns="">
          <p:pic>
            <p:nvPicPr>
              <p:cNvPr id="2421" name="Ink 2420">
                <a:extLst>
                  <a:ext uri="{FF2B5EF4-FFF2-40B4-BE49-F238E27FC236}">
                    <a16:creationId xmlns:a16="http://schemas.microsoft.com/office/drawing/2014/main" id="{84765614-23C8-A20B-936E-D4A9B35FCC3E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8709500" y="2049568"/>
                <a:ext cx="233186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2">
            <p14:nvContentPartPr>
              <p14:cNvPr id="2422" name="Ink 2421">
                <a:extLst>
                  <a:ext uri="{FF2B5EF4-FFF2-40B4-BE49-F238E27FC236}">
                    <a16:creationId xmlns:a16="http://schemas.microsoft.com/office/drawing/2014/main" id="{59B9F181-AB10-FE0F-BD87-777A5AF0EE88}"/>
                  </a:ext>
                </a:extLst>
              </p14:cNvPr>
              <p14:cNvContentPartPr/>
              <p14:nvPr/>
            </p14:nvContentPartPr>
            <p14:xfrm>
              <a:off x="8838872" y="2185648"/>
              <a:ext cx="67680" cy="68400"/>
            </p14:xfrm>
          </p:contentPart>
        </mc:Choice>
        <mc:Fallback xmlns="">
          <p:pic>
            <p:nvPicPr>
              <p:cNvPr id="2422" name="Ink 2421">
                <a:extLst>
                  <a:ext uri="{FF2B5EF4-FFF2-40B4-BE49-F238E27FC236}">
                    <a16:creationId xmlns:a16="http://schemas.microsoft.com/office/drawing/2014/main" id="{59B9F181-AB10-FE0F-BD87-777A5AF0EE88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8748391" y="2005648"/>
                <a:ext cx="248281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4">
            <p14:nvContentPartPr>
              <p14:cNvPr id="2423" name="Ink 2422">
                <a:extLst>
                  <a:ext uri="{FF2B5EF4-FFF2-40B4-BE49-F238E27FC236}">
                    <a16:creationId xmlns:a16="http://schemas.microsoft.com/office/drawing/2014/main" id="{4613DCAE-FCE4-344C-3C48-7C688553DC62}"/>
                  </a:ext>
                </a:extLst>
              </p14:cNvPr>
              <p14:cNvContentPartPr/>
              <p14:nvPr/>
            </p14:nvContentPartPr>
            <p14:xfrm>
              <a:off x="8887112" y="2083048"/>
              <a:ext cx="169920" cy="150840"/>
            </p14:xfrm>
          </p:contentPart>
        </mc:Choice>
        <mc:Fallback xmlns="">
          <p:pic>
            <p:nvPicPr>
              <p:cNvPr id="2423" name="Ink 2422">
                <a:extLst>
                  <a:ext uri="{FF2B5EF4-FFF2-40B4-BE49-F238E27FC236}">
                    <a16:creationId xmlns:a16="http://schemas.microsoft.com/office/drawing/2014/main" id="{4613DCAE-FCE4-344C-3C48-7C688553DC62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8797112" y="1903048"/>
                <a:ext cx="34956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6">
            <p14:nvContentPartPr>
              <p14:cNvPr id="2424" name="Ink 2423">
                <a:extLst>
                  <a:ext uri="{FF2B5EF4-FFF2-40B4-BE49-F238E27FC236}">
                    <a16:creationId xmlns:a16="http://schemas.microsoft.com/office/drawing/2014/main" id="{DB500C36-3EE1-182F-B2AF-A29D79FDAF03}"/>
                  </a:ext>
                </a:extLst>
              </p14:cNvPr>
              <p14:cNvContentPartPr/>
              <p14:nvPr/>
            </p14:nvContentPartPr>
            <p14:xfrm>
              <a:off x="8919152" y="2094928"/>
              <a:ext cx="225000" cy="110880"/>
            </p14:xfrm>
          </p:contentPart>
        </mc:Choice>
        <mc:Fallback xmlns="">
          <p:pic>
            <p:nvPicPr>
              <p:cNvPr id="2424" name="Ink 2423">
                <a:extLst>
                  <a:ext uri="{FF2B5EF4-FFF2-40B4-BE49-F238E27FC236}">
                    <a16:creationId xmlns:a16="http://schemas.microsoft.com/office/drawing/2014/main" id="{DB500C36-3EE1-182F-B2AF-A29D79FDAF03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8829152" y="1914928"/>
                <a:ext cx="4046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8">
            <p14:nvContentPartPr>
              <p14:cNvPr id="2425" name="Ink 2424">
                <a:extLst>
                  <a:ext uri="{FF2B5EF4-FFF2-40B4-BE49-F238E27FC236}">
                    <a16:creationId xmlns:a16="http://schemas.microsoft.com/office/drawing/2014/main" id="{7A1E55C9-195C-BE91-E015-CCD351823428}"/>
                  </a:ext>
                </a:extLst>
              </p14:cNvPr>
              <p14:cNvContentPartPr/>
              <p14:nvPr/>
            </p14:nvContentPartPr>
            <p14:xfrm>
              <a:off x="9027512" y="2086288"/>
              <a:ext cx="170640" cy="107280"/>
            </p14:xfrm>
          </p:contentPart>
        </mc:Choice>
        <mc:Fallback xmlns="">
          <p:pic>
            <p:nvPicPr>
              <p:cNvPr id="2425" name="Ink 2424">
                <a:extLst>
                  <a:ext uri="{FF2B5EF4-FFF2-40B4-BE49-F238E27FC236}">
                    <a16:creationId xmlns:a16="http://schemas.microsoft.com/office/drawing/2014/main" id="{7A1E55C9-195C-BE91-E015-CCD351823428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8937512" y="1906288"/>
                <a:ext cx="3502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0">
            <p14:nvContentPartPr>
              <p14:cNvPr id="2426" name="Ink 2425">
                <a:extLst>
                  <a:ext uri="{FF2B5EF4-FFF2-40B4-BE49-F238E27FC236}">
                    <a16:creationId xmlns:a16="http://schemas.microsoft.com/office/drawing/2014/main" id="{BCE80723-2709-7539-4AFC-D45F2E56DE1E}"/>
                  </a:ext>
                </a:extLst>
              </p14:cNvPr>
              <p14:cNvContentPartPr/>
              <p14:nvPr/>
            </p14:nvContentPartPr>
            <p14:xfrm>
              <a:off x="9148112" y="2194288"/>
              <a:ext cx="64080" cy="19800"/>
            </p14:xfrm>
          </p:contentPart>
        </mc:Choice>
        <mc:Fallback xmlns="">
          <p:pic>
            <p:nvPicPr>
              <p:cNvPr id="2426" name="Ink 2425">
                <a:extLst>
                  <a:ext uri="{FF2B5EF4-FFF2-40B4-BE49-F238E27FC236}">
                    <a16:creationId xmlns:a16="http://schemas.microsoft.com/office/drawing/2014/main" id="{BCE80723-2709-7539-4AFC-D45F2E56DE1E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9058112" y="2014288"/>
                <a:ext cx="2437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2">
            <p14:nvContentPartPr>
              <p14:cNvPr id="2427" name="Ink 2426">
                <a:extLst>
                  <a:ext uri="{FF2B5EF4-FFF2-40B4-BE49-F238E27FC236}">
                    <a16:creationId xmlns:a16="http://schemas.microsoft.com/office/drawing/2014/main" id="{D438AD31-DC3D-D996-0CC3-52DB41053DD8}"/>
                  </a:ext>
                </a:extLst>
              </p14:cNvPr>
              <p14:cNvContentPartPr/>
              <p14:nvPr/>
            </p14:nvContentPartPr>
            <p14:xfrm>
              <a:off x="9233432" y="2217688"/>
              <a:ext cx="11160" cy="64080"/>
            </p14:xfrm>
          </p:contentPart>
        </mc:Choice>
        <mc:Fallback xmlns="">
          <p:pic>
            <p:nvPicPr>
              <p:cNvPr id="2427" name="Ink 2426">
                <a:extLst>
                  <a:ext uri="{FF2B5EF4-FFF2-40B4-BE49-F238E27FC236}">
                    <a16:creationId xmlns:a16="http://schemas.microsoft.com/office/drawing/2014/main" id="{D438AD31-DC3D-D996-0CC3-52DB41053DD8}"/>
                  </a:ext>
                </a:extLst>
              </p:cNvPr>
              <p:cNvPicPr/>
              <p:nvPr/>
            </p:nvPicPr>
            <p:blipFill>
              <a:blip r:embed="rId1443"/>
              <a:stretch>
                <a:fillRect/>
              </a:stretch>
            </p:blipFill>
            <p:spPr>
              <a:xfrm>
                <a:off x="9143432" y="2037688"/>
                <a:ext cx="1908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4">
            <p14:nvContentPartPr>
              <p14:cNvPr id="2428" name="Ink 2427">
                <a:extLst>
                  <a:ext uri="{FF2B5EF4-FFF2-40B4-BE49-F238E27FC236}">
                    <a16:creationId xmlns:a16="http://schemas.microsoft.com/office/drawing/2014/main" id="{4BAE77C5-9757-E3D3-3EF0-71E996CF5513}"/>
                  </a:ext>
                </a:extLst>
              </p14:cNvPr>
              <p14:cNvContentPartPr/>
              <p14:nvPr/>
            </p14:nvContentPartPr>
            <p14:xfrm>
              <a:off x="8994392" y="2016088"/>
              <a:ext cx="254880" cy="149760"/>
            </p14:xfrm>
          </p:contentPart>
        </mc:Choice>
        <mc:Fallback xmlns="">
          <p:pic>
            <p:nvPicPr>
              <p:cNvPr id="2428" name="Ink 2427">
                <a:extLst>
                  <a:ext uri="{FF2B5EF4-FFF2-40B4-BE49-F238E27FC236}">
                    <a16:creationId xmlns:a16="http://schemas.microsoft.com/office/drawing/2014/main" id="{4BAE77C5-9757-E3D3-3EF0-71E996CF5513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8904392" y="1836088"/>
                <a:ext cx="4345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6">
            <p14:nvContentPartPr>
              <p14:cNvPr id="2429" name="Ink 2428">
                <a:extLst>
                  <a:ext uri="{FF2B5EF4-FFF2-40B4-BE49-F238E27FC236}">
                    <a16:creationId xmlns:a16="http://schemas.microsoft.com/office/drawing/2014/main" id="{35444695-4BC0-2923-D636-023B03DD553F}"/>
                  </a:ext>
                </a:extLst>
              </p14:cNvPr>
              <p14:cNvContentPartPr/>
              <p14:nvPr/>
            </p14:nvContentPartPr>
            <p14:xfrm>
              <a:off x="7347032" y="2189608"/>
              <a:ext cx="1030680" cy="815760"/>
            </p14:xfrm>
          </p:contentPart>
        </mc:Choice>
        <mc:Fallback xmlns="">
          <p:pic>
            <p:nvPicPr>
              <p:cNvPr id="2429" name="Ink 2428">
                <a:extLst>
                  <a:ext uri="{FF2B5EF4-FFF2-40B4-BE49-F238E27FC236}">
                    <a16:creationId xmlns:a16="http://schemas.microsoft.com/office/drawing/2014/main" id="{35444695-4BC0-2923-D636-023B03DD553F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7257032" y="2009608"/>
                <a:ext cx="121032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8">
            <p14:nvContentPartPr>
              <p14:cNvPr id="2430" name="Ink 2429">
                <a:extLst>
                  <a:ext uri="{FF2B5EF4-FFF2-40B4-BE49-F238E27FC236}">
                    <a16:creationId xmlns:a16="http://schemas.microsoft.com/office/drawing/2014/main" id="{7658CB0C-E3D1-E599-3A73-4738713A39C8}"/>
                  </a:ext>
                </a:extLst>
              </p14:cNvPr>
              <p14:cNvContentPartPr/>
              <p14:nvPr/>
            </p14:nvContentPartPr>
            <p14:xfrm>
              <a:off x="8887112" y="3252139"/>
              <a:ext cx="965880" cy="763200"/>
            </p14:xfrm>
          </p:contentPart>
        </mc:Choice>
        <mc:Fallback xmlns="">
          <p:pic>
            <p:nvPicPr>
              <p:cNvPr id="2430" name="Ink 2429">
                <a:extLst>
                  <a:ext uri="{FF2B5EF4-FFF2-40B4-BE49-F238E27FC236}">
                    <a16:creationId xmlns:a16="http://schemas.microsoft.com/office/drawing/2014/main" id="{7658CB0C-E3D1-E599-3A73-4738713A39C8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8797146" y="3072139"/>
                <a:ext cx="1145453" cy="11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0">
            <p14:nvContentPartPr>
              <p14:cNvPr id="2431" name="Ink 2430">
                <a:extLst>
                  <a:ext uri="{FF2B5EF4-FFF2-40B4-BE49-F238E27FC236}">
                    <a16:creationId xmlns:a16="http://schemas.microsoft.com/office/drawing/2014/main" id="{F613727C-F773-D475-D833-2C3817E95516}"/>
                  </a:ext>
                </a:extLst>
              </p14:cNvPr>
              <p14:cNvContentPartPr/>
              <p14:nvPr/>
            </p14:nvContentPartPr>
            <p14:xfrm>
              <a:off x="7583552" y="2077099"/>
              <a:ext cx="1009080" cy="986400"/>
            </p14:xfrm>
          </p:contentPart>
        </mc:Choice>
        <mc:Fallback xmlns="">
          <p:pic>
            <p:nvPicPr>
              <p:cNvPr id="2431" name="Ink 2430">
                <a:extLst>
                  <a:ext uri="{FF2B5EF4-FFF2-40B4-BE49-F238E27FC236}">
                    <a16:creationId xmlns:a16="http://schemas.microsoft.com/office/drawing/2014/main" id="{F613727C-F773-D475-D833-2C3817E95516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7493552" y="1897099"/>
                <a:ext cx="118872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2">
            <p14:nvContentPartPr>
              <p14:cNvPr id="2432" name="Ink 2431">
                <a:extLst>
                  <a:ext uri="{FF2B5EF4-FFF2-40B4-BE49-F238E27FC236}">
                    <a16:creationId xmlns:a16="http://schemas.microsoft.com/office/drawing/2014/main" id="{9E066DBE-6BCC-3E40-D1CF-2149E62B173C}"/>
                  </a:ext>
                </a:extLst>
              </p14:cNvPr>
              <p14:cNvContentPartPr/>
              <p14:nvPr/>
            </p14:nvContentPartPr>
            <p14:xfrm>
              <a:off x="8465912" y="2406139"/>
              <a:ext cx="301320" cy="1067760"/>
            </p14:xfrm>
          </p:contentPart>
        </mc:Choice>
        <mc:Fallback xmlns="">
          <p:pic>
            <p:nvPicPr>
              <p:cNvPr id="2432" name="Ink 2431">
                <a:extLst>
                  <a:ext uri="{FF2B5EF4-FFF2-40B4-BE49-F238E27FC236}">
                    <a16:creationId xmlns:a16="http://schemas.microsoft.com/office/drawing/2014/main" id="{9E066DBE-6BCC-3E40-D1CF-2149E62B173C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8375912" y="2226200"/>
                <a:ext cx="480960" cy="1427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4">
            <p14:nvContentPartPr>
              <p14:cNvPr id="2433" name="Ink 2432">
                <a:extLst>
                  <a:ext uri="{FF2B5EF4-FFF2-40B4-BE49-F238E27FC236}">
                    <a16:creationId xmlns:a16="http://schemas.microsoft.com/office/drawing/2014/main" id="{5D184D0D-4EDE-1A1E-E186-F79BB12CF3E4}"/>
                  </a:ext>
                </a:extLst>
              </p14:cNvPr>
              <p14:cNvContentPartPr/>
              <p14:nvPr/>
            </p14:nvContentPartPr>
            <p14:xfrm>
              <a:off x="8247392" y="2037139"/>
              <a:ext cx="450720" cy="1028880"/>
            </p14:xfrm>
          </p:contentPart>
        </mc:Choice>
        <mc:Fallback xmlns="">
          <p:pic>
            <p:nvPicPr>
              <p:cNvPr id="2433" name="Ink 2432">
                <a:extLst>
                  <a:ext uri="{FF2B5EF4-FFF2-40B4-BE49-F238E27FC236}">
                    <a16:creationId xmlns:a16="http://schemas.microsoft.com/office/drawing/2014/main" id="{5D184D0D-4EDE-1A1E-E186-F79BB12CF3E4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8157392" y="1857139"/>
                <a:ext cx="63036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6">
            <p14:nvContentPartPr>
              <p14:cNvPr id="2434" name="Ink 2433">
                <a:extLst>
                  <a:ext uri="{FF2B5EF4-FFF2-40B4-BE49-F238E27FC236}">
                    <a16:creationId xmlns:a16="http://schemas.microsoft.com/office/drawing/2014/main" id="{A0C3CC72-5129-6089-EB83-87A8DBEA2D29}"/>
                  </a:ext>
                </a:extLst>
              </p14:cNvPr>
              <p14:cNvContentPartPr/>
              <p14:nvPr/>
            </p14:nvContentPartPr>
            <p14:xfrm>
              <a:off x="8770472" y="2421979"/>
              <a:ext cx="469800" cy="44640"/>
            </p14:xfrm>
          </p:contentPart>
        </mc:Choice>
        <mc:Fallback xmlns="">
          <p:pic>
            <p:nvPicPr>
              <p:cNvPr id="2434" name="Ink 2433">
                <a:extLst>
                  <a:ext uri="{FF2B5EF4-FFF2-40B4-BE49-F238E27FC236}">
                    <a16:creationId xmlns:a16="http://schemas.microsoft.com/office/drawing/2014/main" id="{A0C3CC72-5129-6089-EB83-87A8DBEA2D29}"/>
                  </a:ext>
                </a:extLst>
              </p:cNvPr>
              <p:cNvPicPr/>
              <p:nvPr/>
            </p:nvPicPr>
            <p:blipFill>
              <a:blip r:embed="rId1457"/>
              <a:stretch>
                <a:fillRect/>
              </a:stretch>
            </p:blipFill>
            <p:spPr>
              <a:xfrm>
                <a:off x="8680472" y="2240516"/>
                <a:ext cx="649440" cy="407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8">
            <p14:nvContentPartPr>
              <p14:cNvPr id="2435" name="Ink 2434">
                <a:extLst>
                  <a:ext uri="{FF2B5EF4-FFF2-40B4-BE49-F238E27FC236}">
                    <a16:creationId xmlns:a16="http://schemas.microsoft.com/office/drawing/2014/main" id="{69E3DC28-A46E-099F-34B2-A94FDCBB690A}"/>
                  </a:ext>
                </a:extLst>
              </p14:cNvPr>
              <p14:cNvContentPartPr/>
              <p14:nvPr/>
            </p14:nvContentPartPr>
            <p14:xfrm>
              <a:off x="8973152" y="2478499"/>
              <a:ext cx="279360" cy="53640"/>
            </p14:xfrm>
          </p:contentPart>
        </mc:Choice>
        <mc:Fallback xmlns="">
          <p:pic>
            <p:nvPicPr>
              <p:cNvPr id="2435" name="Ink 2434">
                <a:extLst>
                  <a:ext uri="{FF2B5EF4-FFF2-40B4-BE49-F238E27FC236}">
                    <a16:creationId xmlns:a16="http://schemas.microsoft.com/office/drawing/2014/main" id="{69E3DC28-A46E-099F-34B2-A94FDCBB690A}"/>
                  </a:ext>
                </a:extLst>
              </p:cNvPr>
              <p:cNvPicPr/>
              <p:nvPr/>
            </p:nvPicPr>
            <p:blipFill>
              <a:blip r:embed="rId1459"/>
              <a:stretch>
                <a:fillRect/>
              </a:stretch>
            </p:blipFill>
            <p:spPr>
              <a:xfrm>
                <a:off x="8883036" y="2298499"/>
                <a:ext cx="459232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0">
            <p14:nvContentPartPr>
              <p14:cNvPr id="2436" name="Ink 2435">
                <a:extLst>
                  <a:ext uri="{FF2B5EF4-FFF2-40B4-BE49-F238E27FC236}">
                    <a16:creationId xmlns:a16="http://schemas.microsoft.com/office/drawing/2014/main" id="{EDD6C08D-C089-9EC4-2F8F-96AB9A918991}"/>
                  </a:ext>
                </a:extLst>
              </p14:cNvPr>
              <p14:cNvContentPartPr/>
              <p14:nvPr/>
            </p14:nvContentPartPr>
            <p14:xfrm>
              <a:off x="9079712" y="2514499"/>
              <a:ext cx="36360" cy="916200"/>
            </p14:xfrm>
          </p:contentPart>
        </mc:Choice>
        <mc:Fallback xmlns="">
          <p:pic>
            <p:nvPicPr>
              <p:cNvPr id="2436" name="Ink 2435">
                <a:extLst>
                  <a:ext uri="{FF2B5EF4-FFF2-40B4-BE49-F238E27FC236}">
                    <a16:creationId xmlns:a16="http://schemas.microsoft.com/office/drawing/2014/main" id="{EDD6C08D-C089-9EC4-2F8F-96AB9A918991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8989712" y="2334570"/>
                <a:ext cx="216000" cy="1275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2">
            <p14:nvContentPartPr>
              <p14:cNvPr id="2438" name="Ink 2437">
                <a:extLst>
                  <a:ext uri="{FF2B5EF4-FFF2-40B4-BE49-F238E27FC236}">
                    <a16:creationId xmlns:a16="http://schemas.microsoft.com/office/drawing/2014/main" id="{61BC8A15-26D3-D5FB-4F67-C516BC4C74FB}"/>
                  </a:ext>
                </a:extLst>
              </p14:cNvPr>
              <p14:cNvContentPartPr/>
              <p14:nvPr/>
            </p14:nvContentPartPr>
            <p14:xfrm>
              <a:off x="9105992" y="3570739"/>
              <a:ext cx="21960" cy="227160"/>
            </p14:xfrm>
          </p:contentPart>
        </mc:Choice>
        <mc:Fallback xmlns="">
          <p:pic>
            <p:nvPicPr>
              <p:cNvPr id="2438" name="Ink 2437">
                <a:extLst>
                  <a:ext uri="{FF2B5EF4-FFF2-40B4-BE49-F238E27FC236}">
                    <a16:creationId xmlns:a16="http://schemas.microsoft.com/office/drawing/2014/main" id="{61BC8A15-26D3-D5FB-4F67-C516BC4C74FB}"/>
                  </a:ext>
                </a:extLst>
              </p:cNvPr>
              <p:cNvPicPr/>
              <p:nvPr/>
            </p:nvPicPr>
            <p:blipFill>
              <a:blip r:embed="rId1463"/>
              <a:stretch>
                <a:fillRect/>
              </a:stretch>
            </p:blipFill>
            <p:spPr>
              <a:xfrm>
                <a:off x="9015992" y="3391024"/>
                <a:ext cx="201600" cy="58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4">
            <p14:nvContentPartPr>
              <p14:cNvPr id="2439" name="Ink 2438">
                <a:extLst>
                  <a:ext uri="{FF2B5EF4-FFF2-40B4-BE49-F238E27FC236}">
                    <a16:creationId xmlns:a16="http://schemas.microsoft.com/office/drawing/2014/main" id="{AEC62EC8-6996-8B96-B94D-17E8FA0928C0}"/>
                  </a:ext>
                </a:extLst>
              </p14:cNvPr>
              <p14:cNvContentPartPr/>
              <p14:nvPr/>
            </p14:nvContentPartPr>
            <p14:xfrm>
              <a:off x="9105632" y="3452299"/>
              <a:ext cx="10800" cy="149040"/>
            </p14:xfrm>
          </p:contentPart>
        </mc:Choice>
        <mc:Fallback xmlns="">
          <p:pic>
            <p:nvPicPr>
              <p:cNvPr id="2439" name="Ink 2438">
                <a:extLst>
                  <a:ext uri="{FF2B5EF4-FFF2-40B4-BE49-F238E27FC236}">
                    <a16:creationId xmlns:a16="http://schemas.microsoft.com/office/drawing/2014/main" id="{AEC62EC8-6996-8B96-B94D-17E8FA0928C0}"/>
                  </a:ext>
                </a:extLst>
              </p:cNvPr>
              <p:cNvPicPr/>
              <p:nvPr/>
            </p:nvPicPr>
            <p:blipFill>
              <a:blip r:embed="rId1465"/>
              <a:stretch>
                <a:fillRect/>
              </a:stretch>
            </p:blipFill>
            <p:spPr>
              <a:xfrm>
                <a:off x="9015632" y="3272299"/>
                <a:ext cx="190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6">
            <p14:nvContentPartPr>
              <p14:cNvPr id="2440" name="Ink 2439">
                <a:extLst>
                  <a:ext uri="{FF2B5EF4-FFF2-40B4-BE49-F238E27FC236}">
                    <a16:creationId xmlns:a16="http://schemas.microsoft.com/office/drawing/2014/main" id="{BC86C5B8-34C3-A365-CAC7-EFA3B52815FD}"/>
                  </a:ext>
                </a:extLst>
              </p14:cNvPr>
              <p14:cNvContentPartPr/>
              <p14:nvPr/>
            </p14:nvContentPartPr>
            <p14:xfrm>
              <a:off x="9119672" y="3440779"/>
              <a:ext cx="360" cy="360"/>
            </p14:xfrm>
          </p:contentPart>
        </mc:Choice>
        <mc:Fallback xmlns="">
          <p:pic>
            <p:nvPicPr>
              <p:cNvPr id="2440" name="Ink 2439">
                <a:extLst>
                  <a:ext uri="{FF2B5EF4-FFF2-40B4-BE49-F238E27FC236}">
                    <a16:creationId xmlns:a16="http://schemas.microsoft.com/office/drawing/2014/main" id="{BC86C5B8-34C3-A365-CAC7-EFA3B52815FD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9029672" y="326077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7">
            <p14:nvContentPartPr>
              <p14:cNvPr id="2441" name="Ink 2440">
                <a:extLst>
                  <a:ext uri="{FF2B5EF4-FFF2-40B4-BE49-F238E27FC236}">
                    <a16:creationId xmlns:a16="http://schemas.microsoft.com/office/drawing/2014/main" id="{2024B144-DCFA-0960-D9E4-95BA7DF1CFD1}"/>
                  </a:ext>
                </a:extLst>
              </p14:cNvPr>
              <p14:cNvContentPartPr/>
              <p14:nvPr/>
            </p14:nvContentPartPr>
            <p14:xfrm>
              <a:off x="9123632" y="3420619"/>
              <a:ext cx="360" cy="360"/>
            </p14:xfrm>
          </p:contentPart>
        </mc:Choice>
        <mc:Fallback xmlns="">
          <p:pic>
            <p:nvPicPr>
              <p:cNvPr id="2441" name="Ink 2440">
                <a:extLst>
                  <a:ext uri="{FF2B5EF4-FFF2-40B4-BE49-F238E27FC236}">
                    <a16:creationId xmlns:a16="http://schemas.microsoft.com/office/drawing/2014/main" id="{2024B144-DCFA-0960-D9E4-95BA7DF1CFD1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9033632" y="324061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8">
            <p14:nvContentPartPr>
              <p14:cNvPr id="2442" name="Ink 2441">
                <a:extLst>
                  <a:ext uri="{FF2B5EF4-FFF2-40B4-BE49-F238E27FC236}">
                    <a16:creationId xmlns:a16="http://schemas.microsoft.com/office/drawing/2014/main" id="{53B29B33-0C55-1975-CD3D-56AC358F3097}"/>
                  </a:ext>
                </a:extLst>
              </p14:cNvPr>
              <p14:cNvContentPartPr/>
              <p14:nvPr/>
            </p14:nvContentPartPr>
            <p14:xfrm>
              <a:off x="9123632" y="3404779"/>
              <a:ext cx="360" cy="360"/>
            </p14:xfrm>
          </p:contentPart>
        </mc:Choice>
        <mc:Fallback xmlns="">
          <p:pic>
            <p:nvPicPr>
              <p:cNvPr id="2442" name="Ink 2441">
                <a:extLst>
                  <a:ext uri="{FF2B5EF4-FFF2-40B4-BE49-F238E27FC236}">
                    <a16:creationId xmlns:a16="http://schemas.microsoft.com/office/drawing/2014/main" id="{53B29B33-0C55-1975-CD3D-56AC358F3097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9033632" y="322477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9">
            <p14:nvContentPartPr>
              <p14:cNvPr id="2443" name="Ink 2442">
                <a:extLst>
                  <a:ext uri="{FF2B5EF4-FFF2-40B4-BE49-F238E27FC236}">
                    <a16:creationId xmlns:a16="http://schemas.microsoft.com/office/drawing/2014/main" id="{CF66A03B-6876-A2B4-6A92-ADBCA558ED39}"/>
                  </a:ext>
                </a:extLst>
              </p14:cNvPr>
              <p14:cNvContentPartPr/>
              <p14:nvPr/>
            </p14:nvContentPartPr>
            <p14:xfrm>
              <a:off x="9127592" y="3380659"/>
              <a:ext cx="360" cy="360"/>
            </p14:xfrm>
          </p:contentPart>
        </mc:Choice>
        <mc:Fallback xmlns="">
          <p:pic>
            <p:nvPicPr>
              <p:cNvPr id="2443" name="Ink 2442">
                <a:extLst>
                  <a:ext uri="{FF2B5EF4-FFF2-40B4-BE49-F238E27FC236}">
                    <a16:creationId xmlns:a16="http://schemas.microsoft.com/office/drawing/2014/main" id="{CF66A03B-6876-A2B4-6A92-ADBCA558ED39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9037592" y="320065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0">
            <p14:nvContentPartPr>
              <p14:cNvPr id="2444" name="Ink 2443">
                <a:extLst>
                  <a:ext uri="{FF2B5EF4-FFF2-40B4-BE49-F238E27FC236}">
                    <a16:creationId xmlns:a16="http://schemas.microsoft.com/office/drawing/2014/main" id="{22271F9B-5E64-0B26-FD24-A9CD17B9BDC8}"/>
                  </a:ext>
                </a:extLst>
              </p14:cNvPr>
              <p14:cNvContentPartPr/>
              <p14:nvPr/>
            </p14:nvContentPartPr>
            <p14:xfrm>
              <a:off x="9119672" y="3288499"/>
              <a:ext cx="360" cy="360"/>
            </p14:xfrm>
          </p:contentPart>
        </mc:Choice>
        <mc:Fallback xmlns="">
          <p:pic>
            <p:nvPicPr>
              <p:cNvPr id="2444" name="Ink 2443">
                <a:extLst>
                  <a:ext uri="{FF2B5EF4-FFF2-40B4-BE49-F238E27FC236}">
                    <a16:creationId xmlns:a16="http://schemas.microsoft.com/office/drawing/2014/main" id="{22271F9B-5E64-0B26-FD24-A9CD17B9BDC8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9029672" y="310849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1">
            <p14:nvContentPartPr>
              <p14:cNvPr id="2445" name="Ink 2444">
                <a:extLst>
                  <a:ext uri="{FF2B5EF4-FFF2-40B4-BE49-F238E27FC236}">
                    <a16:creationId xmlns:a16="http://schemas.microsoft.com/office/drawing/2014/main" id="{14F3BF89-1009-1BDB-2AF2-70EE39B17EB9}"/>
                  </a:ext>
                </a:extLst>
              </p14:cNvPr>
              <p14:cNvContentPartPr/>
              <p14:nvPr/>
            </p14:nvContentPartPr>
            <p14:xfrm>
              <a:off x="8594432" y="2549419"/>
              <a:ext cx="462240" cy="502560"/>
            </p14:xfrm>
          </p:contentPart>
        </mc:Choice>
        <mc:Fallback xmlns="">
          <p:pic>
            <p:nvPicPr>
              <p:cNvPr id="2445" name="Ink 2444">
                <a:extLst>
                  <a:ext uri="{FF2B5EF4-FFF2-40B4-BE49-F238E27FC236}">
                    <a16:creationId xmlns:a16="http://schemas.microsoft.com/office/drawing/2014/main" id="{14F3BF89-1009-1BDB-2AF2-70EE39B17EB9}"/>
                  </a:ext>
                </a:extLst>
              </p:cNvPr>
              <p:cNvPicPr/>
              <p:nvPr/>
            </p:nvPicPr>
            <p:blipFill>
              <a:blip r:embed="rId1472"/>
              <a:stretch>
                <a:fillRect/>
              </a:stretch>
            </p:blipFill>
            <p:spPr>
              <a:xfrm>
                <a:off x="8504432" y="2369419"/>
                <a:ext cx="64188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3">
            <p14:nvContentPartPr>
              <p14:cNvPr id="2446" name="Ink 2445">
                <a:extLst>
                  <a:ext uri="{FF2B5EF4-FFF2-40B4-BE49-F238E27FC236}">
                    <a16:creationId xmlns:a16="http://schemas.microsoft.com/office/drawing/2014/main" id="{9B069B1B-C977-F741-C50E-7794F1A6E7C1}"/>
                  </a:ext>
                </a:extLst>
              </p14:cNvPr>
              <p14:cNvContentPartPr/>
              <p14:nvPr/>
            </p14:nvContentPartPr>
            <p14:xfrm>
              <a:off x="7375472" y="2458339"/>
              <a:ext cx="1174320" cy="973440"/>
            </p14:xfrm>
          </p:contentPart>
        </mc:Choice>
        <mc:Fallback xmlns="">
          <p:pic>
            <p:nvPicPr>
              <p:cNvPr id="2446" name="Ink 2445">
                <a:extLst>
                  <a:ext uri="{FF2B5EF4-FFF2-40B4-BE49-F238E27FC236}">
                    <a16:creationId xmlns:a16="http://schemas.microsoft.com/office/drawing/2014/main" id="{9B069B1B-C977-F741-C50E-7794F1A6E7C1}"/>
                  </a:ext>
                </a:extLst>
              </p:cNvPr>
              <p:cNvPicPr/>
              <p:nvPr/>
            </p:nvPicPr>
            <p:blipFill>
              <a:blip r:embed="rId1474"/>
              <a:stretch>
                <a:fillRect/>
              </a:stretch>
            </p:blipFill>
            <p:spPr>
              <a:xfrm>
                <a:off x="7285472" y="2278339"/>
                <a:ext cx="1353960" cy="13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5">
            <p14:nvContentPartPr>
              <p14:cNvPr id="2447" name="Ink 2446">
                <a:extLst>
                  <a:ext uri="{FF2B5EF4-FFF2-40B4-BE49-F238E27FC236}">
                    <a16:creationId xmlns:a16="http://schemas.microsoft.com/office/drawing/2014/main" id="{3D844F07-B257-0EFE-3601-800F1EF1A0D4}"/>
                  </a:ext>
                </a:extLst>
              </p14:cNvPr>
              <p14:cNvContentPartPr/>
              <p14:nvPr/>
            </p14:nvContentPartPr>
            <p14:xfrm>
              <a:off x="7551512" y="2787019"/>
              <a:ext cx="1300320" cy="1145880"/>
            </p14:xfrm>
          </p:contentPart>
        </mc:Choice>
        <mc:Fallback xmlns="">
          <p:pic>
            <p:nvPicPr>
              <p:cNvPr id="2447" name="Ink 2446">
                <a:extLst>
                  <a:ext uri="{FF2B5EF4-FFF2-40B4-BE49-F238E27FC236}">
                    <a16:creationId xmlns:a16="http://schemas.microsoft.com/office/drawing/2014/main" id="{3D844F07-B257-0EFE-3601-800F1EF1A0D4}"/>
                  </a:ext>
                </a:extLst>
              </p:cNvPr>
              <p:cNvPicPr/>
              <p:nvPr/>
            </p:nvPicPr>
            <p:blipFill>
              <a:blip r:embed="rId1476"/>
              <a:stretch>
                <a:fillRect/>
              </a:stretch>
            </p:blipFill>
            <p:spPr>
              <a:xfrm>
                <a:off x="7461487" y="2606962"/>
                <a:ext cx="1480010" cy="1505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7">
            <p14:nvContentPartPr>
              <p14:cNvPr id="2448" name="Ink 2447">
                <a:extLst>
                  <a:ext uri="{FF2B5EF4-FFF2-40B4-BE49-F238E27FC236}">
                    <a16:creationId xmlns:a16="http://schemas.microsoft.com/office/drawing/2014/main" id="{15689905-885E-EF9C-6979-B269513B6C20}"/>
                  </a:ext>
                </a:extLst>
              </p14:cNvPr>
              <p14:cNvContentPartPr/>
              <p14:nvPr/>
            </p14:nvContentPartPr>
            <p14:xfrm>
              <a:off x="8241272" y="3769573"/>
              <a:ext cx="588960" cy="12240"/>
            </p14:xfrm>
          </p:contentPart>
        </mc:Choice>
        <mc:Fallback xmlns="">
          <p:pic>
            <p:nvPicPr>
              <p:cNvPr id="2448" name="Ink 2447">
                <a:extLst>
                  <a:ext uri="{FF2B5EF4-FFF2-40B4-BE49-F238E27FC236}">
                    <a16:creationId xmlns:a16="http://schemas.microsoft.com/office/drawing/2014/main" id="{15689905-885E-EF9C-6979-B269513B6C20}"/>
                  </a:ext>
                </a:extLst>
              </p:cNvPr>
              <p:cNvPicPr/>
              <p:nvPr/>
            </p:nvPicPr>
            <p:blipFill>
              <a:blip r:embed="rId1478"/>
              <a:stretch>
                <a:fillRect/>
              </a:stretch>
            </p:blipFill>
            <p:spPr>
              <a:xfrm>
                <a:off x="8151272" y="3589573"/>
                <a:ext cx="768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9">
            <p14:nvContentPartPr>
              <p14:cNvPr id="2449" name="Ink 2448">
                <a:extLst>
                  <a:ext uri="{FF2B5EF4-FFF2-40B4-BE49-F238E27FC236}">
                    <a16:creationId xmlns:a16="http://schemas.microsoft.com/office/drawing/2014/main" id="{A83D9E0F-1D58-C5B6-D03E-B7A56DDD13E6}"/>
                  </a:ext>
                </a:extLst>
              </p14:cNvPr>
              <p14:cNvContentPartPr/>
              <p14:nvPr/>
            </p14:nvContentPartPr>
            <p14:xfrm>
              <a:off x="8321552" y="3954253"/>
              <a:ext cx="838080" cy="5400"/>
            </p14:xfrm>
          </p:contentPart>
        </mc:Choice>
        <mc:Fallback xmlns="">
          <p:pic>
            <p:nvPicPr>
              <p:cNvPr id="2449" name="Ink 2448">
                <a:extLst>
                  <a:ext uri="{FF2B5EF4-FFF2-40B4-BE49-F238E27FC236}">
                    <a16:creationId xmlns:a16="http://schemas.microsoft.com/office/drawing/2014/main" id="{A83D9E0F-1D58-C5B6-D03E-B7A56DDD13E6}"/>
                  </a:ext>
                </a:extLst>
              </p:cNvPr>
              <p:cNvPicPr/>
              <p:nvPr/>
            </p:nvPicPr>
            <p:blipFill>
              <a:blip r:embed="rId1480"/>
              <a:stretch>
                <a:fillRect/>
              </a:stretch>
            </p:blipFill>
            <p:spPr>
              <a:xfrm>
                <a:off x="8231513" y="3774253"/>
                <a:ext cx="1017797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1">
            <p14:nvContentPartPr>
              <p14:cNvPr id="2450" name="Ink 2449">
                <a:extLst>
                  <a:ext uri="{FF2B5EF4-FFF2-40B4-BE49-F238E27FC236}">
                    <a16:creationId xmlns:a16="http://schemas.microsoft.com/office/drawing/2014/main" id="{2F7DD407-DEA4-0755-04C3-7D0E6C774B6C}"/>
                  </a:ext>
                </a:extLst>
              </p14:cNvPr>
              <p14:cNvContentPartPr/>
              <p14:nvPr/>
            </p14:nvContentPartPr>
            <p14:xfrm>
              <a:off x="8363927" y="4182299"/>
              <a:ext cx="1442880" cy="360"/>
            </p14:xfrm>
          </p:contentPart>
        </mc:Choice>
        <mc:Fallback xmlns="">
          <p:pic>
            <p:nvPicPr>
              <p:cNvPr id="2450" name="Ink 2449">
                <a:extLst>
                  <a:ext uri="{FF2B5EF4-FFF2-40B4-BE49-F238E27FC236}">
                    <a16:creationId xmlns:a16="http://schemas.microsoft.com/office/drawing/2014/main" id="{2F7DD407-DEA4-0755-04C3-7D0E6C774B6C}"/>
                  </a:ext>
                </a:extLst>
              </p:cNvPr>
              <p:cNvPicPr/>
              <p:nvPr/>
            </p:nvPicPr>
            <p:blipFill>
              <a:blip r:embed="rId1482"/>
              <a:stretch>
                <a:fillRect/>
              </a:stretch>
            </p:blipFill>
            <p:spPr>
              <a:xfrm>
                <a:off x="8273927" y="4002299"/>
                <a:ext cx="1622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3">
            <p14:nvContentPartPr>
              <p14:cNvPr id="2451" name="Ink 2450">
                <a:extLst>
                  <a:ext uri="{FF2B5EF4-FFF2-40B4-BE49-F238E27FC236}">
                    <a16:creationId xmlns:a16="http://schemas.microsoft.com/office/drawing/2014/main" id="{315A9744-697F-442B-E8AA-FB435085119B}"/>
                  </a:ext>
                </a:extLst>
              </p14:cNvPr>
              <p14:cNvContentPartPr/>
              <p14:nvPr/>
            </p14:nvContentPartPr>
            <p14:xfrm>
              <a:off x="8490032" y="4307053"/>
              <a:ext cx="1320120" cy="8280"/>
            </p14:xfrm>
          </p:contentPart>
        </mc:Choice>
        <mc:Fallback xmlns="">
          <p:pic>
            <p:nvPicPr>
              <p:cNvPr id="2451" name="Ink 2450">
                <a:extLst>
                  <a:ext uri="{FF2B5EF4-FFF2-40B4-BE49-F238E27FC236}">
                    <a16:creationId xmlns:a16="http://schemas.microsoft.com/office/drawing/2014/main" id="{315A9744-697F-442B-E8AA-FB435085119B}"/>
                  </a:ext>
                </a:extLst>
              </p:cNvPr>
              <p:cNvPicPr/>
              <p:nvPr/>
            </p:nvPicPr>
            <p:blipFill>
              <a:blip r:embed="rId1484"/>
              <a:stretch>
                <a:fillRect/>
              </a:stretch>
            </p:blipFill>
            <p:spPr>
              <a:xfrm>
                <a:off x="8400032" y="4134553"/>
                <a:ext cx="1499760" cy="35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5">
            <p14:nvContentPartPr>
              <p14:cNvPr id="2452" name="Ink 2451">
                <a:extLst>
                  <a:ext uri="{FF2B5EF4-FFF2-40B4-BE49-F238E27FC236}">
                    <a16:creationId xmlns:a16="http://schemas.microsoft.com/office/drawing/2014/main" id="{7F9CDCD3-60E9-BD5D-3F28-FA991F21A0F5}"/>
                  </a:ext>
                </a:extLst>
              </p14:cNvPr>
              <p14:cNvContentPartPr/>
              <p14:nvPr/>
            </p14:nvContentPartPr>
            <p14:xfrm>
              <a:off x="9374552" y="3881533"/>
              <a:ext cx="824400" cy="51840"/>
            </p14:xfrm>
          </p:contentPart>
        </mc:Choice>
        <mc:Fallback xmlns="">
          <p:pic>
            <p:nvPicPr>
              <p:cNvPr id="2452" name="Ink 2451">
                <a:extLst>
                  <a:ext uri="{FF2B5EF4-FFF2-40B4-BE49-F238E27FC236}">
                    <a16:creationId xmlns:a16="http://schemas.microsoft.com/office/drawing/2014/main" id="{7F9CDCD3-60E9-BD5D-3F28-FA991F21A0F5}"/>
                  </a:ext>
                </a:extLst>
              </p:cNvPr>
              <p:cNvPicPr/>
              <p:nvPr/>
            </p:nvPicPr>
            <p:blipFill>
              <a:blip r:embed="rId1486"/>
              <a:stretch>
                <a:fillRect/>
              </a:stretch>
            </p:blipFill>
            <p:spPr>
              <a:xfrm>
                <a:off x="9284552" y="3701533"/>
                <a:ext cx="10040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7">
            <p14:nvContentPartPr>
              <p14:cNvPr id="2453" name="Ink 2452">
                <a:extLst>
                  <a:ext uri="{FF2B5EF4-FFF2-40B4-BE49-F238E27FC236}">
                    <a16:creationId xmlns:a16="http://schemas.microsoft.com/office/drawing/2014/main" id="{D7D300F7-2CDE-1C41-8022-AB1A0DE8EA1D}"/>
                  </a:ext>
                </a:extLst>
              </p14:cNvPr>
              <p14:cNvContentPartPr/>
              <p14:nvPr/>
            </p14:nvContentPartPr>
            <p14:xfrm>
              <a:off x="9235592" y="3873973"/>
              <a:ext cx="810720" cy="40680"/>
            </p14:xfrm>
          </p:contentPart>
        </mc:Choice>
        <mc:Fallback xmlns="">
          <p:pic>
            <p:nvPicPr>
              <p:cNvPr id="2453" name="Ink 2452">
                <a:extLst>
                  <a:ext uri="{FF2B5EF4-FFF2-40B4-BE49-F238E27FC236}">
                    <a16:creationId xmlns:a16="http://schemas.microsoft.com/office/drawing/2014/main" id="{D7D300F7-2CDE-1C41-8022-AB1A0DE8EA1D}"/>
                  </a:ext>
                </a:extLst>
              </p:cNvPr>
              <p:cNvPicPr/>
              <p:nvPr/>
            </p:nvPicPr>
            <p:blipFill>
              <a:blip r:embed="rId1488"/>
              <a:stretch>
                <a:fillRect/>
              </a:stretch>
            </p:blipFill>
            <p:spPr>
              <a:xfrm>
                <a:off x="9145592" y="3693973"/>
                <a:ext cx="9903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9">
            <p14:nvContentPartPr>
              <p14:cNvPr id="2454" name="Ink 2453">
                <a:extLst>
                  <a:ext uri="{FF2B5EF4-FFF2-40B4-BE49-F238E27FC236}">
                    <a16:creationId xmlns:a16="http://schemas.microsoft.com/office/drawing/2014/main" id="{DBC9A899-9494-79EF-83D2-A3D06F34636D}"/>
                  </a:ext>
                </a:extLst>
              </p14:cNvPr>
              <p14:cNvContentPartPr/>
              <p14:nvPr/>
            </p14:nvContentPartPr>
            <p14:xfrm>
              <a:off x="9195992" y="3893053"/>
              <a:ext cx="308880" cy="9360"/>
            </p14:xfrm>
          </p:contentPart>
        </mc:Choice>
        <mc:Fallback xmlns="">
          <p:pic>
            <p:nvPicPr>
              <p:cNvPr id="2454" name="Ink 2453">
                <a:extLst>
                  <a:ext uri="{FF2B5EF4-FFF2-40B4-BE49-F238E27FC236}">
                    <a16:creationId xmlns:a16="http://schemas.microsoft.com/office/drawing/2014/main" id="{DBC9A899-9494-79EF-83D2-A3D06F34636D}"/>
                  </a:ext>
                </a:extLst>
              </p:cNvPr>
              <p:cNvPicPr/>
              <p:nvPr/>
            </p:nvPicPr>
            <p:blipFill>
              <a:blip r:embed="rId1490"/>
              <a:stretch>
                <a:fillRect/>
              </a:stretch>
            </p:blipFill>
            <p:spPr>
              <a:xfrm>
                <a:off x="9105992" y="3713053"/>
                <a:ext cx="4885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1">
            <p14:nvContentPartPr>
              <p14:cNvPr id="2455" name="Ink 2454">
                <a:extLst>
                  <a:ext uri="{FF2B5EF4-FFF2-40B4-BE49-F238E27FC236}">
                    <a16:creationId xmlns:a16="http://schemas.microsoft.com/office/drawing/2014/main" id="{BBF1BB17-6090-E540-58BC-4D2C1BFFE38E}"/>
                  </a:ext>
                </a:extLst>
              </p14:cNvPr>
              <p14:cNvContentPartPr/>
              <p14:nvPr/>
            </p14:nvContentPartPr>
            <p14:xfrm>
              <a:off x="9689192" y="4040293"/>
              <a:ext cx="518040" cy="163800"/>
            </p14:xfrm>
          </p:contentPart>
        </mc:Choice>
        <mc:Fallback xmlns="">
          <p:pic>
            <p:nvPicPr>
              <p:cNvPr id="2455" name="Ink 2454">
                <a:extLst>
                  <a:ext uri="{FF2B5EF4-FFF2-40B4-BE49-F238E27FC236}">
                    <a16:creationId xmlns:a16="http://schemas.microsoft.com/office/drawing/2014/main" id="{BBF1BB17-6090-E540-58BC-4D2C1BFFE38E}"/>
                  </a:ext>
                </a:extLst>
              </p:cNvPr>
              <p:cNvPicPr/>
              <p:nvPr/>
            </p:nvPicPr>
            <p:blipFill>
              <a:blip r:embed="rId1492"/>
              <a:stretch>
                <a:fillRect/>
              </a:stretch>
            </p:blipFill>
            <p:spPr>
              <a:xfrm>
                <a:off x="9599192" y="3860293"/>
                <a:ext cx="6976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3">
            <p14:nvContentPartPr>
              <p14:cNvPr id="2456" name="Ink 2455">
                <a:extLst>
                  <a:ext uri="{FF2B5EF4-FFF2-40B4-BE49-F238E27FC236}">
                    <a16:creationId xmlns:a16="http://schemas.microsoft.com/office/drawing/2014/main" id="{0E5B0B28-6E97-5E3D-CD47-88DF7DC84DE9}"/>
                  </a:ext>
                </a:extLst>
              </p14:cNvPr>
              <p14:cNvContentPartPr/>
              <p14:nvPr/>
            </p14:nvContentPartPr>
            <p14:xfrm>
              <a:off x="9842192" y="4182493"/>
              <a:ext cx="327600" cy="130680"/>
            </p14:xfrm>
          </p:contentPart>
        </mc:Choice>
        <mc:Fallback xmlns="">
          <p:pic>
            <p:nvPicPr>
              <p:cNvPr id="2456" name="Ink 2455">
                <a:extLst>
                  <a:ext uri="{FF2B5EF4-FFF2-40B4-BE49-F238E27FC236}">
                    <a16:creationId xmlns:a16="http://schemas.microsoft.com/office/drawing/2014/main" id="{0E5B0B28-6E97-5E3D-CD47-88DF7DC84DE9}"/>
                  </a:ext>
                </a:extLst>
              </p:cNvPr>
              <p:cNvPicPr/>
              <p:nvPr/>
            </p:nvPicPr>
            <p:blipFill>
              <a:blip r:embed="rId1494"/>
              <a:stretch>
                <a:fillRect/>
              </a:stretch>
            </p:blipFill>
            <p:spPr>
              <a:xfrm>
                <a:off x="9752192" y="4002493"/>
                <a:ext cx="5072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5">
            <p14:nvContentPartPr>
              <p14:cNvPr id="2457" name="Ink 2456">
                <a:extLst>
                  <a:ext uri="{FF2B5EF4-FFF2-40B4-BE49-F238E27FC236}">
                    <a16:creationId xmlns:a16="http://schemas.microsoft.com/office/drawing/2014/main" id="{8BCD07C7-AF6D-BDC3-7EDD-9FCCF7E18192}"/>
                  </a:ext>
                </a:extLst>
              </p14:cNvPr>
              <p14:cNvContentPartPr/>
              <p14:nvPr/>
            </p14:nvContentPartPr>
            <p14:xfrm>
              <a:off x="10104632" y="4213813"/>
              <a:ext cx="44280" cy="42480"/>
            </p14:xfrm>
          </p:contentPart>
        </mc:Choice>
        <mc:Fallback xmlns="">
          <p:pic>
            <p:nvPicPr>
              <p:cNvPr id="2457" name="Ink 2456">
                <a:extLst>
                  <a:ext uri="{FF2B5EF4-FFF2-40B4-BE49-F238E27FC236}">
                    <a16:creationId xmlns:a16="http://schemas.microsoft.com/office/drawing/2014/main" id="{8BCD07C7-AF6D-BDC3-7EDD-9FCCF7E18192}"/>
                  </a:ext>
                </a:extLst>
              </p:cNvPr>
              <p:cNvPicPr/>
              <p:nvPr/>
            </p:nvPicPr>
            <p:blipFill>
              <a:blip r:embed="rId1496"/>
              <a:stretch>
                <a:fillRect/>
              </a:stretch>
            </p:blipFill>
            <p:spPr>
              <a:xfrm>
                <a:off x="10014632" y="4033813"/>
                <a:ext cx="2239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7">
            <p14:nvContentPartPr>
              <p14:cNvPr id="2458" name="Ink 2457">
                <a:extLst>
                  <a:ext uri="{FF2B5EF4-FFF2-40B4-BE49-F238E27FC236}">
                    <a16:creationId xmlns:a16="http://schemas.microsoft.com/office/drawing/2014/main" id="{E6AB7698-A5B2-0C3F-F710-CC6A2B4B9FC0}"/>
                  </a:ext>
                </a:extLst>
              </p14:cNvPr>
              <p14:cNvContentPartPr/>
              <p14:nvPr/>
            </p14:nvContentPartPr>
            <p14:xfrm>
              <a:off x="9886112" y="4270693"/>
              <a:ext cx="204480" cy="49320"/>
            </p14:xfrm>
          </p:contentPart>
        </mc:Choice>
        <mc:Fallback xmlns="">
          <p:pic>
            <p:nvPicPr>
              <p:cNvPr id="2458" name="Ink 2457">
                <a:extLst>
                  <a:ext uri="{FF2B5EF4-FFF2-40B4-BE49-F238E27FC236}">
                    <a16:creationId xmlns:a16="http://schemas.microsoft.com/office/drawing/2014/main" id="{E6AB7698-A5B2-0C3F-F710-CC6A2B4B9FC0}"/>
                  </a:ext>
                </a:extLst>
              </p:cNvPr>
              <p:cNvPicPr/>
              <p:nvPr/>
            </p:nvPicPr>
            <p:blipFill>
              <a:blip r:embed="rId1498"/>
              <a:stretch>
                <a:fillRect/>
              </a:stretch>
            </p:blipFill>
            <p:spPr>
              <a:xfrm>
                <a:off x="9796112" y="4090693"/>
                <a:ext cx="38412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9">
            <p14:nvContentPartPr>
              <p14:cNvPr id="2460" name="Ink 2459">
                <a:extLst>
                  <a:ext uri="{FF2B5EF4-FFF2-40B4-BE49-F238E27FC236}">
                    <a16:creationId xmlns:a16="http://schemas.microsoft.com/office/drawing/2014/main" id="{F534B7A4-B757-6001-55E2-7CE72FBDA1E4}"/>
                  </a:ext>
                </a:extLst>
              </p14:cNvPr>
              <p14:cNvContentPartPr/>
              <p14:nvPr/>
            </p14:nvContentPartPr>
            <p14:xfrm>
              <a:off x="8297432" y="4090693"/>
              <a:ext cx="88920" cy="365040"/>
            </p14:xfrm>
          </p:contentPart>
        </mc:Choice>
        <mc:Fallback xmlns="">
          <p:pic>
            <p:nvPicPr>
              <p:cNvPr id="2460" name="Ink 2459">
                <a:extLst>
                  <a:ext uri="{FF2B5EF4-FFF2-40B4-BE49-F238E27FC236}">
                    <a16:creationId xmlns:a16="http://schemas.microsoft.com/office/drawing/2014/main" id="{F534B7A4-B757-6001-55E2-7CE72FBDA1E4}"/>
                  </a:ext>
                </a:extLst>
              </p:cNvPr>
              <p:cNvPicPr/>
              <p:nvPr/>
            </p:nvPicPr>
            <p:blipFill>
              <a:blip r:embed="rId1500"/>
              <a:stretch>
                <a:fillRect/>
              </a:stretch>
            </p:blipFill>
            <p:spPr>
              <a:xfrm>
                <a:off x="8207432" y="3910693"/>
                <a:ext cx="2685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1">
            <p14:nvContentPartPr>
              <p14:cNvPr id="2461" name="Ink 2460">
                <a:extLst>
                  <a:ext uri="{FF2B5EF4-FFF2-40B4-BE49-F238E27FC236}">
                    <a16:creationId xmlns:a16="http://schemas.microsoft.com/office/drawing/2014/main" id="{76573C7C-1DF8-9E6E-B518-EB42B0111032}"/>
                  </a:ext>
                </a:extLst>
              </p14:cNvPr>
              <p14:cNvContentPartPr/>
              <p14:nvPr/>
            </p14:nvContentPartPr>
            <p14:xfrm>
              <a:off x="8441792" y="4310653"/>
              <a:ext cx="301320" cy="153360"/>
            </p14:xfrm>
          </p:contentPart>
        </mc:Choice>
        <mc:Fallback xmlns="">
          <p:pic>
            <p:nvPicPr>
              <p:cNvPr id="2461" name="Ink 2460">
                <a:extLst>
                  <a:ext uri="{FF2B5EF4-FFF2-40B4-BE49-F238E27FC236}">
                    <a16:creationId xmlns:a16="http://schemas.microsoft.com/office/drawing/2014/main" id="{76573C7C-1DF8-9E6E-B518-EB42B0111032}"/>
                  </a:ext>
                </a:extLst>
              </p:cNvPr>
              <p:cNvPicPr/>
              <p:nvPr/>
            </p:nvPicPr>
            <p:blipFill>
              <a:blip r:embed="rId1502"/>
              <a:stretch>
                <a:fillRect/>
              </a:stretch>
            </p:blipFill>
            <p:spPr>
              <a:xfrm>
                <a:off x="8351792" y="4130653"/>
                <a:ext cx="48096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3">
            <p14:nvContentPartPr>
              <p14:cNvPr id="2468" name="Ink 2467">
                <a:extLst>
                  <a:ext uri="{FF2B5EF4-FFF2-40B4-BE49-F238E27FC236}">
                    <a16:creationId xmlns:a16="http://schemas.microsoft.com/office/drawing/2014/main" id="{3868B321-F81B-5B9A-D72F-CB901794169C}"/>
                  </a:ext>
                </a:extLst>
              </p14:cNvPr>
              <p14:cNvContentPartPr/>
              <p14:nvPr/>
            </p14:nvContentPartPr>
            <p14:xfrm>
              <a:off x="8133992" y="3402373"/>
              <a:ext cx="23400" cy="2880"/>
            </p14:xfrm>
          </p:contentPart>
        </mc:Choice>
        <mc:Fallback xmlns="">
          <p:pic>
            <p:nvPicPr>
              <p:cNvPr id="2468" name="Ink 2467">
                <a:extLst>
                  <a:ext uri="{FF2B5EF4-FFF2-40B4-BE49-F238E27FC236}">
                    <a16:creationId xmlns:a16="http://schemas.microsoft.com/office/drawing/2014/main" id="{3868B321-F81B-5B9A-D72F-CB901794169C}"/>
                  </a:ext>
                </a:extLst>
              </p:cNvPr>
              <p:cNvPicPr/>
              <p:nvPr/>
            </p:nvPicPr>
            <p:blipFill>
              <a:blip r:embed="rId1504"/>
              <a:stretch>
                <a:fillRect/>
              </a:stretch>
            </p:blipFill>
            <p:spPr>
              <a:xfrm>
                <a:off x="8043992" y="3222373"/>
                <a:ext cx="2030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5">
            <p14:nvContentPartPr>
              <p14:cNvPr id="2471" name="Ink 2470">
                <a:extLst>
                  <a:ext uri="{FF2B5EF4-FFF2-40B4-BE49-F238E27FC236}">
                    <a16:creationId xmlns:a16="http://schemas.microsoft.com/office/drawing/2014/main" id="{E032BA09-C7F7-64EE-87AC-23BF5427E842}"/>
                  </a:ext>
                </a:extLst>
              </p14:cNvPr>
              <p14:cNvContentPartPr/>
              <p14:nvPr/>
            </p14:nvContentPartPr>
            <p14:xfrm>
              <a:off x="7298072" y="2540627"/>
              <a:ext cx="502560" cy="850320"/>
            </p14:xfrm>
          </p:contentPart>
        </mc:Choice>
        <mc:Fallback xmlns="">
          <p:pic>
            <p:nvPicPr>
              <p:cNvPr id="2471" name="Ink 2470">
                <a:extLst>
                  <a:ext uri="{FF2B5EF4-FFF2-40B4-BE49-F238E27FC236}">
                    <a16:creationId xmlns:a16="http://schemas.microsoft.com/office/drawing/2014/main" id="{E032BA09-C7F7-64EE-87AC-23BF5427E842}"/>
                  </a:ext>
                </a:extLst>
              </p:cNvPr>
              <p:cNvPicPr/>
              <p:nvPr/>
            </p:nvPicPr>
            <p:blipFill>
              <a:blip r:embed="rId1506"/>
              <a:stretch>
                <a:fillRect/>
              </a:stretch>
            </p:blipFill>
            <p:spPr>
              <a:xfrm>
                <a:off x="7208072" y="2360627"/>
                <a:ext cx="68220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7">
            <p14:nvContentPartPr>
              <p14:cNvPr id="2473" name="Ink 2472">
                <a:extLst>
                  <a:ext uri="{FF2B5EF4-FFF2-40B4-BE49-F238E27FC236}">
                    <a16:creationId xmlns:a16="http://schemas.microsoft.com/office/drawing/2014/main" id="{872AE5B1-F57B-BEA4-6B74-0E74ED57ED9D}"/>
                  </a:ext>
                </a:extLst>
              </p14:cNvPr>
              <p14:cNvContentPartPr/>
              <p14:nvPr/>
            </p14:nvContentPartPr>
            <p14:xfrm>
              <a:off x="7238672" y="2048432"/>
              <a:ext cx="496080" cy="46440"/>
            </p14:xfrm>
          </p:contentPart>
        </mc:Choice>
        <mc:Fallback xmlns="">
          <p:pic>
            <p:nvPicPr>
              <p:cNvPr id="2473" name="Ink 2472">
                <a:extLst>
                  <a:ext uri="{FF2B5EF4-FFF2-40B4-BE49-F238E27FC236}">
                    <a16:creationId xmlns:a16="http://schemas.microsoft.com/office/drawing/2014/main" id="{872AE5B1-F57B-BEA4-6B74-0E74ED57ED9D}"/>
                  </a:ext>
                </a:extLst>
              </p:cNvPr>
              <p:cNvPicPr/>
              <p:nvPr/>
            </p:nvPicPr>
            <p:blipFill>
              <a:blip r:embed="rId1508"/>
              <a:stretch>
                <a:fillRect/>
              </a:stretch>
            </p:blipFill>
            <p:spPr>
              <a:xfrm>
                <a:off x="7148672" y="1868432"/>
                <a:ext cx="6757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9">
            <p14:nvContentPartPr>
              <p14:cNvPr id="2474" name="Ink 2473">
                <a:extLst>
                  <a:ext uri="{FF2B5EF4-FFF2-40B4-BE49-F238E27FC236}">
                    <a16:creationId xmlns:a16="http://schemas.microsoft.com/office/drawing/2014/main" id="{C108187B-2EE9-2923-4E01-FF5591194B2F}"/>
                  </a:ext>
                </a:extLst>
              </p14:cNvPr>
              <p14:cNvContentPartPr/>
              <p14:nvPr/>
            </p14:nvContentPartPr>
            <p14:xfrm>
              <a:off x="7495352" y="1890392"/>
              <a:ext cx="109080" cy="155160"/>
            </p14:xfrm>
          </p:contentPart>
        </mc:Choice>
        <mc:Fallback xmlns="">
          <p:pic>
            <p:nvPicPr>
              <p:cNvPr id="2474" name="Ink 2473">
                <a:extLst>
                  <a:ext uri="{FF2B5EF4-FFF2-40B4-BE49-F238E27FC236}">
                    <a16:creationId xmlns:a16="http://schemas.microsoft.com/office/drawing/2014/main" id="{C108187B-2EE9-2923-4E01-FF5591194B2F}"/>
                  </a:ext>
                </a:extLst>
              </p:cNvPr>
              <p:cNvPicPr/>
              <p:nvPr/>
            </p:nvPicPr>
            <p:blipFill>
              <a:blip r:embed="rId1510"/>
              <a:stretch>
                <a:fillRect/>
              </a:stretch>
            </p:blipFill>
            <p:spPr>
              <a:xfrm>
                <a:off x="7405352" y="1709973"/>
                <a:ext cx="288720" cy="51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1">
            <p14:nvContentPartPr>
              <p14:cNvPr id="2475" name="Ink 2474">
                <a:extLst>
                  <a:ext uri="{FF2B5EF4-FFF2-40B4-BE49-F238E27FC236}">
                    <a16:creationId xmlns:a16="http://schemas.microsoft.com/office/drawing/2014/main" id="{CFA1BE25-EF73-E24A-E8DF-52E27294DF4A}"/>
                  </a:ext>
                </a:extLst>
              </p14:cNvPr>
              <p14:cNvContentPartPr/>
              <p14:nvPr/>
            </p14:nvContentPartPr>
            <p14:xfrm>
              <a:off x="7551512" y="1274943"/>
              <a:ext cx="1284120" cy="61200"/>
            </p14:xfrm>
          </p:contentPart>
        </mc:Choice>
        <mc:Fallback xmlns="">
          <p:pic>
            <p:nvPicPr>
              <p:cNvPr id="2475" name="Ink 2474">
                <a:extLst>
                  <a:ext uri="{FF2B5EF4-FFF2-40B4-BE49-F238E27FC236}">
                    <a16:creationId xmlns:a16="http://schemas.microsoft.com/office/drawing/2014/main" id="{CFA1BE25-EF73-E24A-E8DF-52E27294DF4A}"/>
                  </a:ext>
                </a:extLst>
              </p:cNvPr>
              <p:cNvPicPr/>
              <p:nvPr/>
            </p:nvPicPr>
            <p:blipFill>
              <a:blip r:embed="rId1512"/>
              <a:stretch>
                <a:fillRect/>
              </a:stretch>
            </p:blipFill>
            <p:spPr>
              <a:xfrm>
                <a:off x="7461487" y="1094943"/>
                <a:ext cx="146381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3">
            <p14:nvContentPartPr>
              <p14:cNvPr id="2476" name="Ink 2475">
                <a:extLst>
                  <a:ext uri="{FF2B5EF4-FFF2-40B4-BE49-F238E27FC236}">
                    <a16:creationId xmlns:a16="http://schemas.microsoft.com/office/drawing/2014/main" id="{A5DEE1E3-6A76-D4A7-3BC1-EA02B7BE26B1}"/>
                  </a:ext>
                </a:extLst>
              </p14:cNvPr>
              <p14:cNvContentPartPr/>
              <p14:nvPr/>
            </p14:nvContentPartPr>
            <p14:xfrm>
              <a:off x="9239912" y="1267023"/>
              <a:ext cx="8280" cy="169920"/>
            </p14:xfrm>
          </p:contentPart>
        </mc:Choice>
        <mc:Fallback xmlns="">
          <p:pic>
            <p:nvPicPr>
              <p:cNvPr id="2476" name="Ink 2475">
                <a:extLst>
                  <a:ext uri="{FF2B5EF4-FFF2-40B4-BE49-F238E27FC236}">
                    <a16:creationId xmlns:a16="http://schemas.microsoft.com/office/drawing/2014/main" id="{A5DEE1E3-6A76-D4A7-3BC1-EA02B7BE26B1}"/>
                  </a:ext>
                </a:extLst>
              </p:cNvPr>
              <p:cNvPicPr/>
              <p:nvPr/>
            </p:nvPicPr>
            <p:blipFill>
              <a:blip r:embed="rId1514"/>
              <a:stretch>
                <a:fillRect/>
              </a:stretch>
            </p:blipFill>
            <p:spPr>
              <a:xfrm>
                <a:off x="9149912" y="1087023"/>
                <a:ext cx="1879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5">
            <p14:nvContentPartPr>
              <p14:cNvPr id="2477" name="Ink 2476">
                <a:extLst>
                  <a:ext uri="{FF2B5EF4-FFF2-40B4-BE49-F238E27FC236}">
                    <a16:creationId xmlns:a16="http://schemas.microsoft.com/office/drawing/2014/main" id="{79BE7757-B009-E5F2-61EB-082BC9BD1CCE}"/>
                  </a:ext>
                </a:extLst>
              </p14:cNvPr>
              <p14:cNvContentPartPr/>
              <p14:nvPr/>
            </p14:nvContentPartPr>
            <p14:xfrm>
              <a:off x="9199592" y="1567623"/>
              <a:ext cx="16920" cy="258120"/>
            </p14:xfrm>
          </p:contentPart>
        </mc:Choice>
        <mc:Fallback xmlns="">
          <p:pic>
            <p:nvPicPr>
              <p:cNvPr id="2477" name="Ink 2476">
                <a:extLst>
                  <a:ext uri="{FF2B5EF4-FFF2-40B4-BE49-F238E27FC236}">
                    <a16:creationId xmlns:a16="http://schemas.microsoft.com/office/drawing/2014/main" id="{79BE7757-B009-E5F2-61EB-082BC9BD1CCE}"/>
                  </a:ext>
                </a:extLst>
              </p:cNvPr>
              <p:cNvPicPr/>
              <p:nvPr/>
            </p:nvPicPr>
            <p:blipFill>
              <a:blip r:embed="rId1516"/>
              <a:stretch>
                <a:fillRect/>
              </a:stretch>
            </p:blipFill>
            <p:spPr>
              <a:xfrm>
                <a:off x="9109592" y="1387623"/>
                <a:ext cx="19656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7">
            <p14:nvContentPartPr>
              <p14:cNvPr id="2478" name="Ink 2477">
                <a:extLst>
                  <a:ext uri="{FF2B5EF4-FFF2-40B4-BE49-F238E27FC236}">
                    <a16:creationId xmlns:a16="http://schemas.microsoft.com/office/drawing/2014/main" id="{F1FF060C-0F52-F72D-0231-0A36AC1673F0}"/>
                  </a:ext>
                </a:extLst>
              </p14:cNvPr>
              <p14:cNvContentPartPr/>
              <p14:nvPr/>
            </p14:nvContentPartPr>
            <p14:xfrm>
              <a:off x="8753912" y="1760223"/>
              <a:ext cx="349920" cy="8640"/>
            </p14:xfrm>
          </p:contentPart>
        </mc:Choice>
        <mc:Fallback xmlns="">
          <p:pic>
            <p:nvPicPr>
              <p:cNvPr id="2478" name="Ink 2477">
                <a:extLst>
                  <a:ext uri="{FF2B5EF4-FFF2-40B4-BE49-F238E27FC236}">
                    <a16:creationId xmlns:a16="http://schemas.microsoft.com/office/drawing/2014/main" id="{F1FF060C-0F52-F72D-0231-0A36AC1673F0}"/>
                  </a:ext>
                </a:extLst>
              </p:cNvPr>
              <p:cNvPicPr/>
              <p:nvPr/>
            </p:nvPicPr>
            <p:blipFill>
              <a:blip r:embed="rId1518"/>
              <a:stretch>
                <a:fillRect/>
              </a:stretch>
            </p:blipFill>
            <p:spPr>
              <a:xfrm>
                <a:off x="8663912" y="1572397"/>
                <a:ext cx="529560" cy="38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9">
            <p14:nvContentPartPr>
              <p14:cNvPr id="2479" name="Ink 2478">
                <a:extLst>
                  <a:ext uri="{FF2B5EF4-FFF2-40B4-BE49-F238E27FC236}">
                    <a16:creationId xmlns:a16="http://schemas.microsoft.com/office/drawing/2014/main" id="{D6D25B63-3423-D562-E8E0-7D1E47CC46C7}"/>
                  </a:ext>
                </a:extLst>
              </p14:cNvPr>
              <p14:cNvContentPartPr/>
              <p14:nvPr/>
            </p14:nvContentPartPr>
            <p14:xfrm>
              <a:off x="8516672" y="1463583"/>
              <a:ext cx="615240" cy="47520"/>
            </p14:xfrm>
          </p:contentPart>
        </mc:Choice>
        <mc:Fallback xmlns="">
          <p:pic>
            <p:nvPicPr>
              <p:cNvPr id="2479" name="Ink 2478">
                <a:extLst>
                  <a:ext uri="{FF2B5EF4-FFF2-40B4-BE49-F238E27FC236}">
                    <a16:creationId xmlns:a16="http://schemas.microsoft.com/office/drawing/2014/main" id="{D6D25B63-3423-D562-E8E0-7D1E47CC46C7}"/>
                  </a:ext>
                </a:extLst>
              </p:cNvPr>
              <p:cNvPicPr/>
              <p:nvPr/>
            </p:nvPicPr>
            <p:blipFill>
              <a:blip r:embed="rId1520"/>
              <a:stretch>
                <a:fillRect/>
              </a:stretch>
            </p:blipFill>
            <p:spPr>
              <a:xfrm>
                <a:off x="8426672" y="1283583"/>
                <a:ext cx="794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1">
            <p14:nvContentPartPr>
              <p14:cNvPr id="2480" name="Ink 2479">
                <a:extLst>
                  <a:ext uri="{FF2B5EF4-FFF2-40B4-BE49-F238E27FC236}">
                    <a16:creationId xmlns:a16="http://schemas.microsoft.com/office/drawing/2014/main" id="{7F8C36B4-51B9-FE79-5549-1619B5A5BD31}"/>
                  </a:ext>
                </a:extLst>
              </p14:cNvPr>
              <p14:cNvContentPartPr/>
              <p14:nvPr/>
            </p14:nvContentPartPr>
            <p14:xfrm>
              <a:off x="8648072" y="1270983"/>
              <a:ext cx="532080" cy="65160"/>
            </p14:xfrm>
          </p:contentPart>
        </mc:Choice>
        <mc:Fallback xmlns="">
          <p:pic>
            <p:nvPicPr>
              <p:cNvPr id="2480" name="Ink 2479">
                <a:extLst>
                  <a:ext uri="{FF2B5EF4-FFF2-40B4-BE49-F238E27FC236}">
                    <a16:creationId xmlns:a16="http://schemas.microsoft.com/office/drawing/2014/main" id="{7F8C36B4-51B9-FE79-5549-1619B5A5BD31}"/>
                  </a:ext>
                </a:extLst>
              </p:cNvPr>
              <p:cNvPicPr/>
              <p:nvPr/>
            </p:nvPicPr>
            <p:blipFill>
              <a:blip r:embed="rId1522"/>
              <a:stretch>
                <a:fillRect/>
              </a:stretch>
            </p:blipFill>
            <p:spPr>
              <a:xfrm>
                <a:off x="8558072" y="1090983"/>
                <a:ext cx="7117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3">
            <p14:nvContentPartPr>
              <p14:cNvPr id="2481" name="Ink 2480">
                <a:extLst>
                  <a:ext uri="{FF2B5EF4-FFF2-40B4-BE49-F238E27FC236}">
                    <a16:creationId xmlns:a16="http://schemas.microsoft.com/office/drawing/2014/main" id="{453F423F-9231-DB89-CBE8-6F687EC657E8}"/>
                  </a:ext>
                </a:extLst>
              </p14:cNvPr>
              <p14:cNvContentPartPr/>
              <p14:nvPr/>
            </p14:nvContentPartPr>
            <p14:xfrm>
              <a:off x="9020312" y="1259103"/>
              <a:ext cx="39600" cy="10800"/>
            </p14:xfrm>
          </p:contentPart>
        </mc:Choice>
        <mc:Fallback xmlns="">
          <p:pic>
            <p:nvPicPr>
              <p:cNvPr id="2481" name="Ink 2480">
                <a:extLst>
                  <a:ext uri="{FF2B5EF4-FFF2-40B4-BE49-F238E27FC236}">
                    <a16:creationId xmlns:a16="http://schemas.microsoft.com/office/drawing/2014/main" id="{453F423F-9231-DB89-CBE8-6F687EC657E8}"/>
                  </a:ext>
                </a:extLst>
              </p:cNvPr>
              <p:cNvPicPr/>
              <p:nvPr/>
            </p:nvPicPr>
            <p:blipFill>
              <a:blip r:embed="rId1524"/>
              <a:stretch>
                <a:fillRect/>
              </a:stretch>
            </p:blipFill>
            <p:spPr>
              <a:xfrm>
                <a:off x="8930312" y="1079103"/>
                <a:ext cx="2192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5">
            <p14:nvContentPartPr>
              <p14:cNvPr id="2482" name="Ink 2481">
                <a:extLst>
                  <a:ext uri="{FF2B5EF4-FFF2-40B4-BE49-F238E27FC236}">
                    <a16:creationId xmlns:a16="http://schemas.microsoft.com/office/drawing/2014/main" id="{130183A5-C5CD-34C1-C344-04DE3830D241}"/>
                  </a:ext>
                </a:extLst>
              </p14:cNvPr>
              <p14:cNvContentPartPr/>
              <p14:nvPr/>
            </p14:nvContentPartPr>
            <p14:xfrm>
              <a:off x="8983232" y="1274943"/>
              <a:ext cx="360" cy="360"/>
            </p14:xfrm>
          </p:contentPart>
        </mc:Choice>
        <mc:Fallback xmlns="">
          <p:pic>
            <p:nvPicPr>
              <p:cNvPr id="2482" name="Ink 2481">
                <a:extLst>
                  <a:ext uri="{FF2B5EF4-FFF2-40B4-BE49-F238E27FC236}">
                    <a16:creationId xmlns:a16="http://schemas.microsoft.com/office/drawing/2014/main" id="{130183A5-C5CD-34C1-C344-04DE3830D241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8893232" y="109494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6">
            <p14:nvContentPartPr>
              <p14:cNvPr id="2483" name="Ink 2482">
                <a:extLst>
                  <a:ext uri="{FF2B5EF4-FFF2-40B4-BE49-F238E27FC236}">
                    <a16:creationId xmlns:a16="http://schemas.microsoft.com/office/drawing/2014/main" id="{86B3C72F-3F7A-0CB6-BEF0-F3CE0CAD5F02}"/>
                  </a:ext>
                </a:extLst>
              </p14:cNvPr>
              <p14:cNvContentPartPr/>
              <p14:nvPr/>
            </p14:nvContentPartPr>
            <p14:xfrm>
              <a:off x="7607672" y="1274943"/>
              <a:ext cx="1076760" cy="14040"/>
            </p14:xfrm>
          </p:contentPart>
        </mc:Choice>
        <mc:Fallback xmlns="">
          <p:pic>
            <p:nvPicPr>
              <p:cNvPr id="2483" name="Ink 2482">
                <a:extLst>
                  <a:ext uri="{FF2B5EF4-FFF2-40B4-BE49-F238E27FC236}">
                    <a16:creationId xmlns:a16="http://schemas.microsoft.com/office/drawing/2014/main" id="{86B3C72F-3F7A-0CB6-BEF0-F3CE0CAD5F02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7517642" y="1094943"/>
                <a:ext cx="12564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8">
            <p14:nvContentPartPr>
              <p14:cNvPr id="2484" name="Ink 2483">
                <a:extLst>
                  <a:ext uri="{FF2B5EF4-FFF2-40B4-BE49-F238E27FC236}">
                    <a16:creationId xmlns:a16="http://schemas.microsoft.com/office/drawing/2014/main" id="{FD5C6C33-B8F9-E854-64CA-10033DDC420E}"/>
                  </a:ext>
                </a:extLst>
              </p14:cNvPr>
              <p14:cNvContentPartPr/>
              <p14:nvPr/>
            </p14:nvContentPartPr>
            <p14:xfrm>
              <a:off x="7571672" y="1628103"/>
              <a:ext cx="360" cy="360"/>
            </p14:xfrm>
          </p:contentPart>
        </mc:Choice>
        <mc:Fallback xmlns="">
          <p:pic>
            <p:nvPicPr>
              <p:cNvPr id="2484" name="Ink 2483">
                <a:extLst>
                  <a:ext uri="{FF2B5EF4-FFF2-40B4-BE49-F238E27FC236}">
                    <a16:creationId xmlns:a16="http://schemas.microsoft.com/office/drawing/2014/main" id="{FD5C6C33-B8F9-E854-64CA-10033DDC420E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7481672" y="144810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9">
            <p14:nvContentPartPr>
              <p14:cNvPr id="2485" name="Ink 2484">
                <a:extLst>
                  <a:ext uri="{FF2B5EF4-FFF2-40B4-BE49-F238E27FC236}">
                    <a16:creationId xmlns:a16="http://schemas.microsoft.com/office/drawing/2014/main" id="{7DA2C4CF-241C-9F97-966F-CDB80D53919D}"/>
                  </a:ext>
                </a:extLst>
              </p14:cNvPr>
              <p14:cNvContentPartPr/>
              <p14:nvPr/>
            </p14:nvContentPartPr>
            <p14:xfrm>
              <a:off x="7559432" y="1824663"/>
              <a:ext cx="360" cy="6120"/>
            </p14:xfrm>
          </p:contentPart>
        </mc:Choice>
        <mc:Fallback xmlns="">
          <p:pic>
            <p:nvPicPr>
              <p:cNvPr id="2485" name="Ink 2484">
                <a:extLst>
                  <a:ext uri="{FF2B5EF4-FFF2-40B4-BE49-F238E27FC236}">
                    <a16:creationId xmlns:a16="http://schemas.microsoft.com/office/drawing/2014/main" id="{7DA2C4CF-241C-9F97-966F-CDB80D53919D}"/>
                  </a:ext>
                </a:extLst>
              </p:cNvPr>
              <p:cNvPicPr/>
              <p:nvPr/>
            </p:nvPicPr>
            <p:blipFill>
              <a:blip r:embed="rId1530"/>
              <a:stretch>
                <a:fillRect/>
              </a:stretch>
            </p:blipFill>
            <p:spPr>
              <a:xfrm>
                <a:off x="7469432" y="1644663"/>
                <a:ext cx="1800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1">
            <p14:nvContentPartPr>
              <p14:cNvPr id="2486" name="Ink 2485">
                <a:extLst>
                  <a:ext uri="{FF2B5EF4-FFF2-40B4-BE49-F238E27FC236}">
                    <a16:creationId xmlns:a16="http://schemas.microsoft.com/office/drawing/2014/main" id="{F90556D6-5A42-DB46-C6B3-725B2B13DD73}"/>
                  </a:ext>
                </a:extLst>
              </p14:cNvPr>
              <p14:cNvContentPartPr/>
              <p14:nvPr/>
            </p14:nvContentPartPr>
            <p14:xfrm>
              <a:off x="7527392" y="1784343"/>
              <a:ext cx="360" cy="360"/>
            </p14:xfrm>
          </p:contentPart>
        </mc:Choice>
        <mc:Fallback xmlns="">
          <p:pic>
            <p:nvPicPr>
              <p:cNvPr id="2486" name="Ink 2485">
                <a:extLst>
                  <a:ext uri="{FF2B5EF4-FFF2-40B4-BE49-F238E27FC236}">
                    <a16:creationId xmlns:a16="http://schemas.microsoft.com/office/drawing/2014/main" id="{F90556D6-5A42-DB46-C6B3-725B2B13DD73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7437392" y="160434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2">
            <p14:nvContentPartPr>
              <p14:cNvPr id="2487" name="Ink 2486">
                <a:extLst>
                  <a:ext uri="{FF2B5EF4-FFF2-40B4-BE49-F238E27FC236}">
                    <a16:creationId xmlns:a16="http://schemas.microsoft.com/office/drawing/2014/main" id="{BFF39D0B-8108-AECD-C59D-23C9F8D392F3}"/>
                  </a:ext>
                </a:extLst>
              </p14:cNvPr>
              <p14:cNvContentPartPr/>
              <p14:nvPr/>
            </p14:nvContentPartPr>
            <p14:xfrm>
              <a:off x="7395272" y="1969743"/>
              <a:ext cx="124560" cy="88200"/>
            </p14:xfrm>
          </p:contentPart>
        </mc:Choice>
        <mc:Fallback xmlns="">
          <p:pic>
            <p:nvPicPr>
              <p:cNvPr id="2487" name="Ink 2486">
                <a:extLst>
                  <a:ext uri="{FF2B5EF4-FFF2-40B4-BE49-F238E27FC236}">
                    <a16:creationId xmlns:a16="http://schemas.microsoft.com/office/drawing/2014/main" id="{BFF39D0B-8108-AECD-C59D-23C9F8D392F3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7305272" y="1789743"/>
                <a:ext cx="3042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4">
            <p14:nvContentPartPr>
              <p14:cNvPr id="2488" name="Ink 2487">
                <a:extLst>
                  <a:ext uri="{FF2B5EF4-FFF2-40B4-BE49-F238E27FC236}">
                    <a16:creationId xmlns:a16="http://schemas.microsoft.com/office/drawing/2014/main" id="{C8E5B230-697C-D1AE-BF21-5CB30140AD56}"/>
                  </a:ext>
                </a:extLst>
              </p14:cNvPr>
              <p14:cNvContentPartPr/>
              <p14:nvPr/>
            </p14:nvContentPartPr>
            <p14:xfrm>
              <a:off x="7242632" y="2033103"/>
              <a:ext cx="1800" cy="1800"/>
            </p14:xfrm>
          </p:contentPart>
        </mc:Choice>
        <mc:Fallback xmlns="">
          <p:pic>
            <p:nvPicPr>
              <p:cNvPr id="2488" name="Ink 2487">
                <a:extLst>
                  <a:ext uri="{FF2B5EF4-FFF2-40B4-BE49-F238E27FC236}">
                    <a16:creationId xmlns:a16="http://schemas.microsoft.com/office/drawing/2014/main" id="{C8E5B230-697C-D1AE-BF21-5CB30140AD56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7152632" y="1853103"/>
                <a:ext cx="181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6">
            <p14:nvContentPartPr>
              <p14:cNvPr id="2489" name="Ink 2488">
                <a:extLst>
                  <a:ext uri="{FF2B5EF4-FFF2-40B4-BE49-F238E27FC236}">
                    <a16:creationId xmlns:a16="http://schemas.microsoft.com/office/drawing/2014/main" id="{43FB9F66-3416-D9B6-48CE-0B25C941EC76}"/>
                  </a:ext>
                </a:extLst>
              </p14:cNvPr>
              <p14:cNvContentPartPr/>
              <p14:nvPr/>
            </p14:nvContentPartPr>
            <p14:xfrm>
              <a:off x="7126352" y="2600672"/>
              <a:ext cx="219600" cy="106560"/>
            </p14:xfrm>
          </p:contentPart>
        </mc:Choice>
        <mc:Fallback xmlns="">
          <p:pic>
            <p:nvPicPr>
              <p:cNvPr id="2489" name="Ink 2488">
                <a:extLst>
                  <a:ext uri="{FF2B5EF4-FFF2-40B4-BE49-F238E27FC236}">
                    <a16:creationId xmlns:a16="http://schemas.microsoft.com/office/drawing/2014/main" id="{43FB9F66-3416-D9B6-48CE-0B25C941EC76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7036352" y="2420672"/>
                <a:ext cx="3992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8">
            <p14:nvContentPartPr>
              <p14:cNvPr id="2490" name="Ink 2489">
                <a:extLst>
                  <a:ext uri="{FF2B5EF4-FFF2-40B4-BE49-F238E27FC236}">
                    <a16:creationId xmlns:a16="http://schemas.microsoft.com/office/drawing/2014/main" id="{A5F14ED7-7E8D-545E-5749-DC8BF6D34645}"/>
                  </a:ext>
                </a:extLst>
              </p14:cNvPr>
              <p14:cNvContentPartPr/>
              <p14:nvPr/>
            </p14:nvContentPartPr>
            <p14:xfrm>
              <a:off x="7281152" y="2458112"/>
              <a:ext cx="74160" cy="138600"/>
            </p14:xfrm>
          </p:contentPart>
        </mc:Choice>
        <mc:Fallback xmlns="">
          <p:pic>
            <p:nvPicPr>
              <p:cNvPr id="2490" name="Ink 2489">
                <a:extLst>
                  <a:ext uri="{FF2B5EF4-FFF2-40B4-BE49-F238E27FC236}">
                    <a16:creationId xmlns:a16="http://schemas.microsoft.com/office/drawing/2014/main" id="{A5F14ED7-7E8D-545E-5749-DC8BF6D34645}"/>
                  </a:ext>
                </a:extLst>
              </p:cNvPr>
              <p:cNvPicPr/>
              <p:nvPr/>
            </p:nvPicPr>
            <p:blipFill>
              <a:blip r:embed="rId1539"/>
              <a:stretch>
                <a:fillRect/>
              </a:stretch>
            </p:blipFill>
            <p:spPr>
              <a:xfrm>
                <a:off x="7191152" y="2278112"/>
                <a:ext cx="25380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0">
            <p14:nvContentPartPr>
              <p14:cNvPr id="2491" name="Ink 2490">
                <a:extLst>
                  <a:ext uri="{FF2B5EF4-FFF2-40B4-BE49-F238E27FC236}">
                    <a16:creationId xmlns:a16="http://schemas.microsoft.com/office/drawing/2014/main" id="{A05F5F87-57E3-CE05-AE97-9F81E9EDE41C}"/>
                  </a:ext>
                </a:extLst>
              </p14:cNvPr>
              <p14:cNvContentPartPr/>
              <p14:nvPr/>
            </p14:nvContentPartPr>
            <p14:xfrm>
              <a:off x="7314992" y="2390072"/>
              <a:ext cx="8280" cy="21960"/>
            </p14:xfrm>
          </p:contentPart>
        </mc:Choice>
        <mc:Fallback xmlns="">
          <p:pic>
            <p:nvPicPr>
              <p:cNvPr id="2491" name="Ink 2490">
                <a:extLst>
                  <a:ext uri="{FF2B5EF4-FFF2-40B4-BE49-F238E27FC236}">
                    <a16:creationId xmlns:a16="http://schemas.microsoft.com/office/drawing/2014/main" id="{A05F5F87-57E3-CE05-AE97-9F81E9EDE41C}"/>
                  </a:ext>
                </a:extLst>
              </p:cNvPr>
              <p:cNvPicPr/>
              <p:nvPr/>
            </p:nvPicPr>
            <p:blipFill>
              <a:blip r:embed="rId1541"/>
              <a:stretch>
                <a:fillRect/>
              </a:stretch>
            </p:blipFill>
            <p:spPr>
              <a:xfrm>
                <a:off x="7228742" y="2210072"/>
                <a:ext cx="180435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2">
            <p14:nvContentPartPr>
              <p14:cNvPr id="2492" name="Ink 2491">
                <a:extLst>
                  <a:ext uri="{FF2B5EF4-FFF2-40B4-BE49-F238E27FC236}">
                    <a16:creationId xmlns:a16="http://schemas.microsoft.com/office/drawing/2014/main" id="{C8CF5ED3-A6E8-5681-F3C1-4AE531D44B1E}"/>
                  </a:ext>
                </a:extLst>
              </p14:cNvPr>
              <p14:cNvContentPartPr/>
              <p14:nvPr/>
            </p14:nvContentPartPr>
            <p14:xfrm>
              <a:off x="7138592" y="3047792"/>
              <a:ext cx="360" cy="360"/>
            </p14:xfrm>
          </p:contentPart>
        </mc:Choice>
        <mc:Fallback xmlns="">
          <p:pic>
            <p:nvPicPr>
              <p:cNvPr id="2492" name="Ink 2491">
                <a:extLst>
                  <a:ext uri="{FF2B5EF4-FFF2-40B4-BE49-F238E27FC236}">
                    <a16:creationId xmlns:a16="http://schemas.microsoft.com/office/drawing/2014/main" id="{C8CF5ED3-A6E8-5681-F3C1-4AE531D44B1E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7048592" y="286779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3">
            <p14:nvContentPartPr>
              <p14:cNvPr id="2503" name="Ink 2502">
                <a:extLst>
                  <a:ext uri="{FF2B5EF4-FFF2-40B4-BE49-F238E27FC236}">
                    <a16:creationId xmlns:a16="http://schemas.microsoft.com/office/drawing/2014/main" id="{6607E000-F489-968D-D94B-824E709B223D}"/>
                  </a:ext>
                </a:extLst>
              </p14:cNvPr>
              <p14:cNvContentPartPr/>
              <p14:nvPr/>
            </p14:nvContentPartPr>
            <p14:xfrm>
              <a:off x="8161352" y="3881798"/>
              <a:ext cx="42840" cy="276840"/>
            </p14:xfrm>
          </p:contentPart>
        </mc:Choice>
        <mc:Fallback xmlns="">
          <p:pic>
            <p:nvPicPr>
              <p:cNvPr id="2503" name="Ink 2502">
                <a:extLst>
                  <a:ext uri="{FF2B5EF4-FFF2-40B4-BE49-F238E27FC236}">
                    <a16:creationId xmlns:a16="http://schemas.microsoft.com/office/drawing/2014/main" id="{6607E000-F489-968D-D94B-824E709B223D}"/>
                  </a:ext>
                </a:extLst>
              </p:cNvPr>
              <p:cNvPicPr/>
              <p:nvPr/>
            </p:nvPicPr>
            <p:blipFill>
              <a:blip r:embed="rId1544"/>
              <a:stretch>
                <a:fillRect/>
              </a:stretch>
            </p:blipFill>
            <p:spPr>
              <a:xfrm>
                <a:off x="8143352" y="3845798"/>
                <a:ext cx="78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5">
            <p14:nvContentPartPr>
              <p14:cNvPr id="2504" name="Ink 2503">
                <a:extLst>
                  <a:ext uri="{FF2B5EF4-FFF2-40B4-BE49-F238E27FC236}">
                    <a16:creationId xmlns:a16="http://schemas.microsoft.com/office/drawing/2014/main" id="{3F7151E2-3DDA-84B3-FFB9-B0A7A4C45959}"/>
                  </a:ext>
                </a:extLst>
              </p14:cNvPr>
              <p14:cNvContentPartPr/>
              <p14:nvPr/>
            </p14:nvContentPartPr>
            <p14:xfrm>
              <a:off x="8144432" y="3958118"/>
              <a:ext cx="45000" cy="98640"/>
            </p14:xfrm>
          </p:contentPart>
        </mc:Choice>
        <mc:Fallback xmlns="">
          <p:pic>
            <p:nvPicPr>
              <p:cNvPr id="2504" name="Ink 2503">
                <a:extLst>
                  <a:ext uri="{FF2B5EF4-FFF2-40B4-BE49-F238E27FC236}">
                    <a16:creationId xmlns:a16="http://schemas.microsoft.com/office/drawing/2014/main" id="{3F7151E2-3DDA-84B3-FFB9-B0A7A4C45959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8126432" y="3922118"/>
                <a:ext cx="80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7">
            <p14:nvContentPartPr>
              <p14:cNvPr id="2505" name="Ink 2504">
                <a:extLst>
                  <a:ext uri="{FF2B5EF4-FFF2-40B4-BE49-F238E27FC236}">
                    <a16:creationId xmlns:a16="http://schemas.microsoft.com/office/drawing/2014/main" id="{675C9284-6BD3-9408-74A1-E3026DB1DAF7}"/>
                  </a:ext>
                </a:extLst>
              </p14:cNvPr>
              <p14:cNvContentPartPr/>
              <p14:nvPr/>
            </p14:nvContentPartPr>
            <p14:xfrm>
              <a:off x="8133272" y="4006358"/>
              <a:ext cx="360" cy="360"/>
            </p14:xfrm>
          </p:contentPart>
        </mc:Choice>
        <mc:Fallback xmlns="">
          <p:pic>
            <p:nvPicPr>
              <p:cNvPr id="2505" name="Ink 2504">
                <a:extLst>
                  <a:ext uri="{FF2B5EF4-FFF2-40B4-BE49-F238E27FC236}">
                    <a16:creationId xmlns:a16="http://schemas.microsoft.com/office/drawing/2014/main" id="{675C9284-6BD3-9408-74A1-E3026DB1DAF7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8115272" y="397035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9">
            <p14:nvContentPartPr>
              <p14:cNvPr id="2508" name="Ink 2507">
                <a:extLst>
                  <a:ext uri="{FF2B5EF4-FFF2-40B4-BE49-F238E27FC236}">
                    <a16:creationId xmlns:a16="http://schemas.microsoft.com/office/drawing/2014/main" id="{57B88D9E-A402-5A4C-A13F-77039185ED44}"/>
                  </a:ext>
                </a:extLst>
              </p14:cNvPr>
              <p14:cNvContentPartPr/>
              <p14:nvPr/>
            </p14:nvContentPartPr>
            <p14:xfrm>
              <a:off x="8237557" y="4336651"/>
              <a:ext cx="65160" cy="119520"/>
            </p14:xfrm>
          </p:contentPart>
        </mc:Choice>
        <mc:Fallback xmlns="">
          <p:pic>
            <p:nvPicPr>
              <p:cNvPr id="2508" name="Ink 2507">
                <a:extLst>
                  <a:ext uri="{FF2B5EF4-FFF2-40B4-BE49-F238E27FC236}">
                    <a16:creationId xmlns:a16="http://schemas.microsoft.com/office/drawing/2014/main" id="{57B88D9E-A402-5A4C-A13F-77039185ED44}"/>
                  </a:ext>
                </a:extLst>
              </p:cNvPr>
              <p:cNvPicPr/>
              <p:nvPr/>
            </p:nvPicPr>
            <p:blipFill>
              <a:blip r:embed="rId1550"/>
              <a:stretch>
                <a:fillRect/>
              </a:stretch>
            </p:blipFill>
            <p:spPr>
              <a:xfrm>
                <a:off x="8219557" y="4300651"/>
                <a:ext cx="100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1">
            <p14:nvContentPartPr>
              <p14:cNvPr id="2553" name="Ink 2552">
                <a:extLst>
                  <a:ext uri="{FF2B5EF4-FFF2-40B4-BE49-F238E27FC236}">
                    <a16:creationId xmlns:a16="http://schemas.microsoft.com/office/drawing/2014/main" id="{C1B76F7C-6E79-C9E0-5BA0-49D22BC49C55}"/>
                  </a:ext>
                </a:extLst>
              </p14:cNvPr>
              <p14:cNvContentPartPr/>
              <p14:nvPr/>
            </p14:nvContentPartPr>
            <p14:xfrm>
              <a:off x="6998192" y="3119356"/>
              <a:ext cx="272520" cy="16920"/>
            </p14:xfrm>
          </p:contentPart>
        </mc:Choice>
        <mc:Fallback xmlns="">
          <p:pic>
            <p:nvPicPr>
              <p:cNvPr id="2553" name="Ink 2552">
                <a:extLst>
                  <a:ext uri="{FF2B5EF4-FFF2-40B4-BE49-F238E27FC236}">
                    <a16:creationId xmlns:a16="http://schemas.microsoft.com/office/drawing/2014/main" id="{C1B76F7C-6E79-C9E0-5BA0-49D22BC49C55}"/>
                  </a:ext>
                </a:extLst>
              </p:cNvPr>
              <p:cNvPicPr/>
              <p:nvPr/>
            </p:nvPicPr>
            <p:blipFill>
              <a:blip r:embed="rId1552"/>
              <a:stretch>
                <a:fillRect/>
              </a:stretch>
            </p:blipFill>
            <p:spPr>
              <a:xfrm>
                <a:off x="6980192" y="3084106"/>
                <a:ext cx="308160" cy="8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3">
            <p14:nvContentPartPr>
              <p14:cNvPr id="2556" name="Ink 2555">
                <a:extLst>
                  <a:ext uri="{FF2B5EF4-FFF2-40B4-BE49-F238E27FC236}">
                    <a16:creationId xmlns:a16="http://schemas.microsoft.com/office/drawing/2014/main" id="{4720E094-289A-0DCB-4D0B-EB21D9CC11C8}"/>
                  </a:ext>
                </a:extLst>
              </p14:cNvPr>
              <p14:cNvContentPartPr/>
              <p14:nvPr/>
            </p14:nvContentPartPr>
            <p14:xfrm>
              <a:off x="7002152" y="2911996"/>
              <a:ext cx="46440" cy="224640"/>
            </p14:xfrm>
          </p:contentPart>
        </mc:Choice>
        <mc:Fallback xmlns="">
          <p:pic>
            <p:nvPicPr>
              <p:cNvPr id="2556" name="Ink 2555">
                <a:extLst>
                  <a:ext uri="{FF2B5EF4-FFF2-40B4-BE49-F238E27FC236}">
                    <a16:creationId xmlns:a16="http://schemas.microsoft.com/office/drawing/2014/main" id="{4720E094-289A-0DCB-4D0B-EB21D9CC11C8}"/>
                  </a:ext>
                </a:extLst>
              </p:cNvPr>
              <p:cNvPicPr/>
              <p:nvPr/>
            </p:nvPicPr>
            <p:blipFill>
              <a:blip r:embed="rId1554"/>
              <a:stretch>
                <a:fillRect/>
              </a:stretch>
            </p:blipFill>
            <p:spPr>
              <a:xfrm>
                <a:off x="6984152" y="2875996"/>
                <a:ext cx="820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5">
            <p14:nvContentPartPr>
              <p14:cNvPr id="2557" name="Ink 2556">
                <a:extLst>
                  <a:ext uri="{FF2B5EF4-FFF2-40B4-BE49-F238E27FC236}">
                    <a16:creationId xmlns:a16="http://schemas.microsoft.com/office/drawing/2014/main" id="{87A31446-9814-8BBD-2DBE-02F4FC414456}"/>
                  </a:ext>
                </a:extLst>
              </p14:cNvPr>
              <p14:cNvContentPartPr/>
              <p14:nvPr/>
            </p14:nvContentPartPr>
            <p14:xfrm>
              <a:off x="7014032" y="2935396"/>
              <a:ext cx="45360" cy="68040"/>
            </p14:xfrm>
          </p:contentPart>
        </mc:Choice>
        <mc:Fallback xmlns="">
          <p:pic>
            <p:nvPicPr>
              <p:cNvPr id="2557" name="Ink 2556">
                <a:extLst>
                  <a:ext uri="{FF2B5EF4-FFF2-40B4-BE49-F238E27FC236}">
                    <a16:creationId xmlns:a16="http://schemas.microsoft.com/office/drawing/2014/main" id="{87A31446-9814-8BBD-2DBE-02F4FC414456}"/>
                  </a:ext>
                </a:extLst>
              </p:cNvPr>
              <p:cNvPicPr/>
              <p:nvPr/>
            </p:nvPicPr>
            <p:blipFill>
              <a:blip r:embed="rId1556"/>
              <a:stretch>
                <a:fillRect/>
              </a:stretch>
            </p:blipFill>
            <p:spPr>
              <a:xfrm>
                <a:off x="6996032" y="2899396"/>
                <a:ext cx="81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7">
            <p14:nvContentPartPr>
              <p14:cNvPr id="2560" name="Ink 2559">
                <a:extLst>
                  <a:ext uri="{FF2B5EF4-FFF2-40B4-BE49-F238E27FC236}">
                    <a16:creationId xmlns:a16="http://schemas.microsoft.com/office/drawing/2014/main" id="{7EB15EE9-2E2C-C815-F4FD-109924F71F38}"/>
                  </a:ext>
                </a:extLst>
              </p14:cNvPr>
              <p14:cNvContentPartPr/>
              <p14:nvPr/>
            </p14:nvContentPartPr>
            <p14:xfrm>
              <a:off x="6730352" y="1992916"/>
              <a:ext cx="611640" cy="745920"/>
            </p14:xfrm>
          </p:contentPart>
        </mc:Choice>
        <mc:Fallback xmlns="">
          <p:pic>
            <p:nvPicPr>
              <p:cNvPr id="2560" name="Ink 2559">
                <a:extLst>
                  <a:ext uri="{FF2B5EF4-FFF2-40B4-BE49-F238E27FC236}">
                    <a16:creationId xmlns:a16="http://schemas.microsoft.com/office/drawing/2014/main" id="{7EB15EE9-2E2C-C815-F4FD-109924F71F38}"/>
                  </a:ext>
                </a:extLst>
              </p:cNvPr>
              <p:cNvPicPr/>
              <p:nvPr/>
            </p:nvPicPr>
            <p:blipFill>
              <a:blip r:embed="rId1558"/>
              <a:stretch>
                <a:fillRect/>
              </a:stretch>
            </p:blipFill>
            <p:spPr>
              <a:xfrm>
                <a:off x="6712352" y="1956916"/>
                <a:ext cx="64728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9">
            <p14:nvContentPartPr>
              <p14:cNvPr id="2561" name="Ink 2560">
                <a:extLst>
                  <a:ext uri="{FF2B5EF4-FFF2-40B4-BE49-F238E27FC236}">
                    <a16:creationId xmlns:a16="http://schemas.microsoft.com/office/drawing/2014/main" id="{4C1DAA6C-F5AF-5474-6E7F-A999B01AB32F}"/>
                  </a:ext>
                </a:extLst>
              </p14:cNvPr>
              <p14:cNvContentPartPr/>
              <p14:nvPr/>
            </p14:nvContentPartPr>
            <p14:xfrm>
              <a:off x="6885512" y="1768996"/>
              <a:ext cx="586800" cy="1161000"/>
            </p14:xfrm>
          </p:contentPart>
        </mc:Choice>
        <mc:Fallback xmlns="">
          <p:pic>
            <p:nvPicPr>
              <p:cNvPr id="2561" name="Ink 2560">
                <a:extLst>
                  <a:ext uri="{FF2B5EF4-FFF2-40B4-BE49-F238E27FC236}">
                    <a16:creationId xmlns:a16="http://schemas.microsoft.com/office/drawing/2014/main" id="{4C1DAA6C-F5AF-5474-6E7F-A999B01AB32F}"/>
                  </a:ext>
                </a:extLst>
              </p:cNvPr>
              <p:cNvPicPr/>
              <p:nvPr/>
            </p:nvPicPr>
            <p:blipFill>
              <a:blip r:embed="rId1560"/>
              <a:stretch>
                <a:fillRect/>
              </a:stretch>
            </p:blipFill>
            <p:spPr>
              <a:xfrm>
                <a:off x="6867512" y="1732985"/>
                <a:ext cx="622440" cy="1232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1">
            <p14:nvContentPartPr>
              <p14:cNvPr id="2562" name="Ink 2561">
                <a:extLst>
                  <a:ext uri="{FF2B5EF4-FFF2-40B4-BE49-F238E27FC236}">
                    <a16:creationId xmlns:a16="http://schemas.microsoft.com/office/drawing/2014/main" id="{694CF008-C998-66A5-43D4-7246993EFBEE}"/>
                  </a:ext>
                </a:extLst>
              </p14:cNvPr>
              <p14:cNvContentPartPr/>
              <p14:nvPr/>
            </p14:nvContentPartPr>
            <p14:xfrm>
              <a:off x="7282592" y="1122076"/>
              <a:ext cx="297360" cy="31320"/>
            </p14:xfrm>
          </p:contentPart>
        </mc:Choice>
        <mc:Fallback xmlns="">
          <p:pic>
            <p:nvPicPr>
              <p:cNvPr id="2562" name="Ink 2561">
                <a:extLst>
                  <a:ext uri="{FF2B5EF4-FFF2-40B4-BE49-F238E27FC236}">
                    <a16:creationId xmlns:a16="http://schemas.microsoft.com/office/drawing/2014/main" id="{694CF008-C998-66A5-43D4-7246993EFBEE}"/>
                  </a:ext>
                </a:extLst>
              </p:cNvPr>
              <p:cNvPicPr/>
              <p:nvPr/>
            </p:nvPicPr>
            <p:blipFill>
              <a:blip r:embed="rId1562"/>
              <a:stretch>
                <a:fillRect/>
              </a:stretch>
            </p:blipFill>
            <p:spPr>
              <a:xfrm>
                <a:off x="7264592" y="1086076"/>
                <a:ext cx="333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3">
            <p14:nvContentPartPr>
              <p14:cNvPr id="2563" name="Ink 2562">
                <a:extLst>
                  <a:ext uri="{FF2B5EF4-FFF2-40B4-BE49-F238E27FC236}">
                    <a16:creationId xmlns:a16="http://schemas.microsoft.com/office/drawing/2014/main" id="{5A9AB524-CDC9-D834-F863-BFB05D3D52E3}"/>
                  </a:ext>
                </a:extLst>
              </p14:cNvPr>
              <p14:cNvContentPartPr/>
              <p14:nvPr/>
            </p14:nvContentPartPr>
            <p14:xfrm>
              <a:off x="7399592" y="1134676"/>
              <a:ext cx="144360" cy="360"/>
            </p14:xfrm>
          </p:contentPart>
        </mc:Choice>
        <mc:Fallback xmlns="">
          <p:pic>
            <p:nvPicPr>
              <p:cNvPr id="2563" name="Ink 2562">
                <a:extLst>
                  <a:ext uri="{FF2B5EF4-FFF2-40B4-BE49-F238E27FC236}">
                    <a16:creationId xmlns:a16="http://schemas.microsoft.com/office/drawing/2014/main" id="{5A9AB524-CDC9-D834-F863-BFB05D3D52E3}"/>
                  </a:ext>
                </a:extLst>
              </p:cNvPr>
              <p:cNvPicPr/>
              <p:nvPr/>
            </p:nvPicPr>
            <p:blipFill>
              <a:blip r:embed="rId1564"/>
              <a:stretch>
                <a:fillRect/>
              </a:stretch>
            </p:blipFill>
            <p:spPr>
              <a:xfrm>
                <a:off x="7381547" y="1098676"/>
                <a:ext cx="180089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5">
            <p14:nvContentPartPr>
              <p14:cNvPr id="2564" name="Ink 2563">
                <a:extLst>
                  <a:ext uri="{FF2B5EF4-FFF2-40B4-BE49-F238E27FC236}">
                    <a16:creationId xmlns:a16="http://schemas.microsoft.com/office/drawing/2014/main" id="{43991855-14D3-D65A-138A-ACF0E68E41F5}"/>
                  </a:ext>
                </a:extLst>
              </p14:cNvPr>
              <p14:cNvContentPartPr/>
              <p14:nvPr/>
            </p14:nvContentPartPr>
            <p14:xfrm>
              <a:off x="7371152" y="1138636"/>
              <a:ext cx="174240" cy="189720"/>
            </p14:xfrm>
          </p:contentPart>
        </mc:Choice>
        <mc:Fallback xmlns="">
          <p:pic>
            <p:nvPicPr>
              <p:cNvPr id="2564" name="Ink 2563">
                <a:extLst>
                  <a:ext uri="{FF2B5EF4-FFF2-40B4-BE49-F238E27FC236}">
                    <a16:creationId xmlns:a16="http://schemas.microsoft.com/office/drawing/2014/main" id="{43991855-14D3-D65A-138A-ACF0E68E41F5}"/>
                  </a:ext>
                </a:extLst>
              </p:cNvPr>
              <p:cNvPicPr/>
              <p:nvPr/>
            </p:nvPicPr>
            <p:blipFill>
              <a:blip r:embed="rId1566"/>
              <a:stretch>
                <a:fillRect/>
              </a:stretch>
            </p:blipFill>
            <p:spPr>
              <a:xfrm>
                <a:off x="7353115" y="1102636"/>
                <a:ext cx="209954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7">
            <p14:nvContentPartPr>
              <p14:cNvPr id="2565" name="Ink 2564">
                <a:extLst>
                  <a:ext uri="{FF2B5EF4-FFF2-40B4-BE49-F238E27FC236}">
                    <a16:creationId xmlns:a16="http://schemas.microsoft.com/office/drawing/2014/main" id="{183AC68F-48D5-8943-0C4F-E6C766C87B40}"/>
                  </a:ext>
                </a:extLst>
              </p14:cNvPr>
              <p14:cNvContentPartPr/>
              <p14:nvPr/>
            </p14:nvContentPartPr>
            <p14:xfrm>
              <a:off x="7423352" y="1174996"/>
              <a:ext cx="90720" cy="133920"/>
            </p14:xfrm>
          </p:contentPart>
        </mc:Choice>
        <mc:Fallback xmlns="">
          <p:pic>
            <p:nvPicPr>
              <p:cNvPr id="2565" name="Ink 2564">
                <a:extLst>
                  <a:ext uri="{FF2B5EF4-FFF2-40B4-BE49-F238E27FC236}">
                    <a16:creationId xmlns:a16="http://schemas.microsoft.com/office/drawing/2014/main" id="{183AC68F-48D5-8943-0C4F-E6C766C87B40}"/>
                  </a:ext>
                </a:extLst>
              </p:cNvPr>
              <p:cNvPicPr/>
              <p:nvPr/>
            </p:nvPicPr>
            <p:blipFill>
              <a:blip r:embed="rId1568"/>
              <a:stretch>
                <a:fillRect/>
              </a:stretch>
            </p:blipFill>
            <p:spPr>
              <a:xfrm>
                <a:off x="7405352" y="1138996"/>
                <a:ext cx="1263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9">
            <p14:nvContentPartPr>
              <p14:cNvPr id="2566" name="Ink 2565">
                <a:extLst>
                  <a:ext uri="{FF2B5EF4-FFF2-40B4-BE49-F238E27FC236}">
                    <a16:creationId xmlns:a16="http://schemas.microsoft.com/office/drawing/2014/main" id="{C1904D3D-39AE-F42E-6DF4-5CE76A3944EB}"/>
                  </a:ext>
                </a:extLst>
              </p14:cNvPr>
              <p14:cNvContentPartPr/>
              <p14:nvPr/>
            </p14:nvContentPartPr>
            <p14:xfrm>
              <a:off x="7443152" y="1178956"/>
              <a:ext cx="6840" cy="60480"/>
            </p14:xfrm>
          </p:contentPart>
        </mc:Choice>
        <mc:Fallback xmlns="">
          <p:pic>
            <p:nvPicPr>
              <p:cNvPr id="2566" name="Ink 2565">
                <a:extLst>
                  <a:ext uri="{FF2B5EF4-FFF2-40B4-BE49-F238E27FC236}">
                    <a16:creationId xmlns:a16="http://schemas.microsoft.com/office/drawing/2014/main" id="{C1904D3D-39AE-F42E-6DF4-5CE76A3944EB}"/>
                  </a:ext>
                </a:extLst>
              </p:cNvPr>
              <p:cNvPicPr/>
              <p:nvPr/>
            </p:nvPicPr>
            <p:blipFill>
              <a:blip r:embed="rId1570"/>
              <a:stretch>
                <a:fillRect/>
              </a:stretch>
            </p:blipFill>
            <p:spPr>
              <a:xfrm>
                <a:off x="7424152" y="1143169"/>
                <a:ext cx="44460" cy="13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1">
            <p14:nvContentPartPr>
              <p14:cNvPr id="2567" name="Ink 2566">
                <a:extLst>
                  <a:ext uri="{FF2B5EF4-FFF2-40B4-BE49-F238E27FC236}">
                    <a16:creationId xmlns:a16="http://schemas.microsoft.com/office/drawing/2014/main" id="{5E2CD5F9-4CE3-334E-4881-49E2CE6F2E56}"/>
                  </a:ext>
                </a:extLst>
              </p14:cNvPr>
              <p14:cNvContentPartPr/>
              <p14:nvPr/>
            </p14:nvContentPartPr>
            <p14:xfrm>
              <a:off x="7392032" y="1239076"/>
              <a:ext cx="7560" cy="1800"/>
            </p14:xfrm>
          </p:contentPart>
        </mc:Choice>
        <mc:Fallback xmlns="">
          <p:pic>
            <p:nvPicPr>
              <p:cNvPr id="2567" name="Ink 2566">
                <a:extLst>
                  <a:ext uri="{FF2B5EF4-FFF2-40B4-BE49-F238E27FC236}">
                    <a16:creationId xmlns:a16="http://schemas.microsoft.com/office/drawing/2014/main" id="{5E2CD5F9-4CE3-334E-4881-49E2CE6F2E56}"/>
                  </a:ext>
                </a:extLst>
              </p:cNvPr>
              <p:cNvPicPr/>
              <p:nvPr/>
            </p:nvPicPr>
            <p:blipFill>
              <a:blip r:embed="rId1572"/>
              <a:stretch>
                <a:fillRect/>
              </a:stretch>
            </p:blipFill>
            <p:spPr>
              <a:xfrm>
                <a:off x="7373132" y="1209076"/>
                <a:ext cx="44982" cy="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3">
            <p14:nvContentPartPr>
              <p14:cNvPr id="2568" name="Ink 2567">
                <a:extLst>
                  <a:ext uri="{FF2B5EF4-FFF2-40B4-BE49-F238E27FC236}">
                    <a16:creationId xmlns:a16="http://schemas.microsoft.com/office/drawing/2014/main" id="{D4F62C7F-1EEF-ECFD-6B78-7AFD26B8A23E}"/>
                  </a:ext>
                </a:extLst>
              </p14:cNvPr>
              <p14:cNvContentPartPr/>
              <p14:nvPr/>
            </p14:nvContentPartPr>
            <p14:xfrm>
              <a:off x="7415432" y="1286956"/>
              <a:ext cx="64080" cy="156240"/>
            </p14:xfrm>
          </p:contentPart>
        </mc:Choice>
        <mc:Fallback xmlns="">
          <p:pic>
            <p:nvPicPr>
              <p:cNvPr id="2568" name="Ink 2567">
                <a:extLst>
                  <a:ext uri="{FF2B5EF4-FFF2-40B4-BE49-F238E27FC236}">
                    <a16:creationId xmlns:a16="http://schemas.microsoft.com/office/drawing/2014/main" id="{D4F62C7F-1EEF-ECFD-6B78-7AFD26B8A23E}"/>
                  </a:ext>
                </a:extLst>
              </p:cNvPr>
              <p:cNvPicPr/>
              <p:nvPr/>
            </p:nvPicPr>
            <p:blipFill>
              <a:blip r:embed="rId1574"/>
              <a:stretch>
                <a:fillRect/>
              </a:stretch>
            </p:blipFill>
            <p:spPr>
              <a:xfrm>
                <a:off x="7397432" y="1250956"/>
                <a:ext cx="99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5">
            <p14:nvContentPartPr>
              <p14:cNvPr id="2569" name="Ink 2568">
                <a:extLst>
                  <a:ext uri="{FF2B5EF4-FFF2-40B4-BE49-F238E27FC236}">
                    <a16:creationId xmlns:a16="http://schemas.microsoft.com/office/drawing/2014/main" id="{A4F40D45-0789-F2C6-FC9D-97B462D3951C}"/>
                  </a:ext>
                </a:extLst>
              </p14:cNvPr>
              <p14:cNvContentPartPr/>
              <p14:nvPr/>
            </p14:nvContentPartPr>
            <p14:xfrm>
              <a:off x="7414352" y="1347076"/>
              <a:ext cx="115560" cy="70200"/>
            </p14:xfrm>
          </p:contentPart>
        </mc:Choice>
        <mc:Fallback xmlns="">
          <p:pic>
            <p:nvPicPr>
              <p:cNvPr id="2569" name="Ink 2568">
                <a:extLst>
                  <a:ext uri="{FF2B5EF4-FFF2-40B4-BE49-F238E27FC236}">
                    <a16:creationId xmlns:a16="http://schemas.microsoft.com/office/drawing/2014/main" id="{A4F40D45-0789-F2C6-FC9D-97B462D3951C}"/>
                  </a:ext>
                </a:extLst>
              </p:cNvPr>
              <p:cNvPicPr/>
              <p:nvPr/>
            </p:nvPicPr>
            <p:blipFill>
              <a:blip r:embed="rId1576"/>
              <a:stretch>
                <a:fillRect/>
              </a:stretch>
            </p:blipFill>
            <p:spPr>
              <a:xfrm>
                <a:off x="7396408" y="1311076"/>
                <a:ext cx="151089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7">
            <p14:nvContentPartPr>
              <p14:cNvPr id="2570" name="Ink 2569">
                <a:extLst>
                  <a:ext uri="{FF2B5EF4-FFF2-40B4-BE49-F238E27FC236}">
                    <a16:creationId xmlns:a16="http://schemas.microsoft.com/office/drawing/2014/main" id="{B5D75896-2CE1-8BBD-C8AD-D00667BB8AFD}"/>
                  </a:ext>
                </a:extLst>
              </p14:cNvPr>
              <p14:cNvContentPartPr/>
              <p14:nvPr/>
            </p14:nvContentPartPr>
            <p14:xfrm>
              <a:off x="7399232" y="1286956"/>
              <a:ext cx="84600" cy="118440"/>
            </p14:xfrm>
          </p:contentPart>
        </mc:Choice>
        <mc:Fallback xmlns="">
          <p:pic>
            <p:nvPicPr>
              <p:cNvPr id="2570" name="Ink 2569">
                <a:extLst>
                  <a:ext uri="{FF2B5EF4-FFF2-40B4-BE49-F238E27FC236}">
                    <a16:creationId xmlns:a16="http://schemas.microsoft.com/office/drawing/2014/main" id="{B5D75896-2CE1-8BBD-C8AD-D00667BB8AFD}"/>
                  </a:ext>
                </a:extLst>
              </p:cNvPr>
              <p:cNvPicPr/>
              <p:nvPr/>
            </p:nvPicPr>
            <p:blipFill>
              <a:blip r:embed="rId1578"/>
              <a:stretch>
                <a:fillRect/>
              </a:stretch>
            </p:blipFill>
            <p:spPr>
              <a:xfrm>
                <a:off x="7381232" y="1250956"/>
                <a:ext cx="120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9">
            <p14:nvContentPartPr>
              <p14:cNvPr id="2571" name="Ink 2570">
                <a:extLst>
                  <a:ext uri="{FF2B5EF4-FFF2-40B4-BE49-F238E27FC236}">
                    <a16:creationId xmlns:a16="http://schemas.microsoft.com/office/drawing/2014/main" id="{F187702A-C8D4-F6D8-0DEF-CF53661371A8}"/>
                  </a:ext>
                </a:extLst>
              </p14:cNvPr>
              <p14:cNvContentPartPr/>
              <p14:nvPr/>
            </p14:nvContentPartPr>
            <p14:xfrm>
              <a:off x="7467272" y="1459396"/>
              <a:ext cx="8640" cy="172440"/>
            </p14:xfrm>
          </p:contentPart>
        </mc:Choice>
        <mc:Fallback xmlns="">
          <p:pic>
            <p:nvPicPr>
              <p:cNvPr id="2571" name="Ink 2570">
                <a:extLst>
                  <a:ext uri="{FF2B5EF4-FFF2-40B4-BE49-F238E27FC236}">
                    <a16:creationId xmlns:a16="http://schemas.microsoft.com/office/drawing/2014/main" id="{F187702A-C8D4-F6D8-0DEF-CF53661371A8}"/>
                  </a:ext>
                </a:extLst>
              </p:cNvPr>
              <p:cNvPicPr/>
              <p:nvPr/>
            </p:nvPicPr>
            <p:blipFill>
              <a:blip r:embed="rId1580"/>
              <a:stretch>
                <a:fillRect/>
              </a:stretch>
            </p:blipFill>
            <p:spPr>
              <a:xfrm>
                <a:off x="7449272" y="1423396"/>
                <a:ext cx="442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1">
            <p14:nvContentPartPr>
              <p14:cNvPr id="2572" name="Ink 2571">
                <a:extLst>
                  <a:ext uri="{FF2B5EF4-FFF2-40B4-BE49-F238E27FC236}">
                    <a16:creationId xmlns:a16="http://schemas.microsoft.com/office/drawing/2014/main" id="{B5544052-5BC3-EDEC-EC3B-BF457B78CA18}"/>
                  </a:ext>
                </a:extLst>
              </p14:cNvPr>
              <p14:cNvContentPartPr/>
              <p14:nvPr/>
            </p14:nvContentPartPr>
            <p14:xfrm>
              <a:off x="7367192" y="1637596"/>
              <a:ext cx="132120" cy="19080"/>
            </p14:xfrm>
          </p:contentPart>
        </mc:Choice>
        <mc:Fallback xmlns="">
          <p:pic>
            <p:nvPicPr>
              <p:cNvPr id="2572" name="Ink 2571">
                <a:extLst>
                  <a:ext uri="{FF2B5EF4-FFF2-40B4-BE49-F238E27FC236}">
                    <a16:creationId xmlns:a16="http://schemas.microsoft.com/office/drawing/2014/main" id="{B5544052-5BC3-EDEC-EC3B-BF457B78CA18}"/>
                  </a:ext>
                </a:extLst>
              </p:cNvPr>
              <p:cNvPicPr/>
              <p:nvPr/>
            </p:nvPicPr>
            <p:blipFill>
              <a:blip r:embed="rId1582"/>
              <a:stretch>
                <a:fillRect/>
              </a:stretch>
            </p:blipFill>
            <p:spPr>
              <a:xfrm>
                <a:off x="7349192" y="1601596"/>
                <a:ext cx="167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3">
            <p14:nvContentPartPr>
              <p14:cNvPr id="2573" name="Ink 2572">
                <a:extLst>
                  <a:ext uri="{FF2B5EF4-FFF2-40B4-BE49-F238E27FC236}">
                    <a16:creationId xmlns:a16="http://schemas.microsoft.com/office/drawing/2014/main" id="{B21DCCA6-B2F8-08E5-B6FB-7B6B93D5374E}"/>
                  </a:ext>
                </a:extLst>
              </p14:cNvPr>
              <p14:cNvContentPartPr/>
              <p14:nvPr/>
            </p14:nvContentPartPr>
            <p14:xfrm>
              <a:off x="7360352" y="1593676"/>
              <a:ext cx="107280" cy="80640"/>
            </p14:xfrm>
          </p:contentPart>
        </mc:Choice>
        <mc:Fallback xmlns="">
          <p:pic>
            <p:nvPicPr>
              <p:cNvPr id="2573" name="Ink 2572">
                <a:extLst>
                  <a:ext uri="{FF2B5EF4-FFF2-40B4-BE49-F238E27FC236}">
                    <a16:creationId xmlns:a16="http://schemas.microsoft.com/office/drawing/2014/main" id="{B21DCCA6-B2F8-08E5-B6FB-7B6B93D5374E}"/>
                  </a:ext>
                </a:extLst>
              </p:cNvPr>
              <p:cNvPicPr/>
              <p:nvPr/>
            </p:nvPicPr>
            <p:blipFill>
              <a:blip r:embed="rId1584"/>
              <a:stretch>
                <a:fillRect/>
              </a:stretch>
            </p:blipFill>
            <p:spPr>
              <a:xfrm>
                <a:off x="7342352" y="1557676"/>
                <a:ext cx="142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5">
            <p14:nvContentPartPr>
              <p14:cNvPr id="2574" name="Ink 2573">
                <a:extLst>
                  <a:ext uri="{FF2B5EF4-FFF2-40B4-BE49-F238E27FC236}">
                    <a16:creationId xmlns:a16="http://schemas.microsoft.com/office/drawing/2014/main" id="{A67AA46D-7258-1A05-8AA0-4BD9E9E5DF41}"/>
                  </a:ext>
                </a:extLst>
              </p14:cNvPr>
              <p14:cNvContentPartPr/>
              <p14:nvPr/>
            </p14:nvContentPartPr>
            <p14:xfrm>
              <a:off x="7379072" y="1644076"/>
              <a:ext cx="6840" cy="360"/>
            </p14:xfrm>
          </p:contentPart>
        </mc:Choice>
        <mc:Fallback xmlns="">
          <p:pic>
            <p:nvPicPr>
              <p:cNvPr id="2574" name="Ink 2573">
                <a:extLst>
                  <a:ext uri="{FF2B5EF4-FFF2-40B4-BE49-F238E27FC236}">
                    <a16:creationId xmlns:a16="http://schemas.microsoft.com/office/drawing/2014/main" id="{A67AA46D-7258-1A05-8AA0-4BD9E9E5DF41}"/>
                  </a:ext>
                </a:extLst>
              </p:cNvPr>
              <p:cNvPicPr/>
              <p:nvPr/>
            </p:nvPicPr>
            <p:blipFill>
              <a:blip r:embed="rId1586"/>
              <a:stretch>
                <a:fillRect/>
              </a:stretch>
            </p:blipFill>
            <p:spPr>
              <a:xfrm>
                <a:off x="7361072" y="1608076"/>
                <a:ext cx="42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7">
            <p14:nvContentPartPr>
              <p14:cNvPr id="2575" name="Ink 2574">
                <a:extLst>
                  <a:ext uri="{FF2B5EF4-FFF2-40B4-BE49-F238E27FC236}">
                    <a16:creationId xmlns:a16="http://schemas.microsoft.com/office/drawing/2014/main" id="{3B4DE525-3DC3-585E-90F4-42B0EEE44900}"/>
                  </a:ext>
                </a:extLst>
              </p14:cNvPr>
              <p14:cNvContentPartPr/>
              <p14:nvPr/>
            </p14:nvContentPartPr>
            <p14:xfrm>
              <a:off x="7457912" y="1627876"/>
              <a:ext cx="2160" cy="360"/>
            </p14:xfrm>
          </p:contentPart>
        </mc:Choice>
        <mc:Fallback xmlns="">
          <p:pic>
            <p:nvPicPr>
              <p:cNvPr id="2575" name="Ink 2574">
                <a:extLst>
                  <a:ext uri="{FF2B5EF4-FFF2-40B4-BE49-F238E27FC236}">
                    <a16:creationId xmlns:a16="http://schemas.microsoft.com/office/drawing/2014/main" id="{3B4DE525-3DC3-585E-90F4-42B0EEE44900}"/>
                  </a:ext>
                </a:extLst>
              </p:cNvPr>
              <p:cNvPicPr/>
              <p:nvPr/>
            </p:nvPicPr>
            <p:blipFill>
              <a:blip r:embed="rId1588"/>
              <a:stretch>
                <a:fillRect/>
              </a:stretch>
            </p:blipFill>
            <p:spPr>
              <a:xfrm>
                <a:off x="7439912" y="1591876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9">
            <p14:nvContentPartPr>
              <p14:cNvPr id="2576" name="Ink 2575">
                <a:extLst>
                  <a:ext uri="{FF2B5EF4-FFF2-40B4-BE49-F238E27FC236}">
                    <a16:creationId xmlns:a16="http://schemas.microsoft.com/office/drawing/2014/main" id="{A9CDEF24-92ED-777E-CB26-8D0F5ABC6C73}"/>
                  </a:ext>
                </a:extLst>
              </p14:cNvPr>
              <p14:cNvContentPartPr/>
              <p14:nvPr/>
            </p14:nvContentPartPr>
            <p14:xfrm>
              <a:off x="7415432" y="1627876"/>
              <a:ext cx="360" cy="360"/>
            </p14:xfrm>
          </p:contentPart>
        </mc:Choice>
        <mc:Fallback xmlns="">
          <p:pic>
            <p:nvPicPr>
              <p:cNvPr id="2576" name="Ink 2575">
                <a:extLst>
                  <a:ext uri="{FF2B5EF4-FFF2-40B4-BE49-F238E27FC236}">
                    <a16:creationId xmlns:a16="http://schemas.microsoft.com/office/drawing/2014/main" id="{A9CDEF24-92ED-777E-CB26-8D0F5ABC6C73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7397432" y="159187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0">
            <p14:nvContentPartPr>
              <p14:cNvPr id="2579" name="Ink 2578">
                <a:extLst>
                  <a:ext uri="{FF2B5EF4-FFF2-40B4-BE49-F238E27FC236}">
                    <a16:creationId xmlns:a16="http://schemas.microsoft.com/office/drawing/2014/main" id="{FE3AE871-606B-57AE-0194-A117EDB50F17}"/>
                  </a:ext>
                </a:extLst>
              </p14:cNvPr>
              <p14:cNvContentPartPr/>
              <p14:nvPr/>
            </p14:nvContentPartPr>
            <p14:xfrm>
              <a:off x="8714491" y="4511003"/>
              <a:ext cx="69480" cy="18720"/>
            </p14:xfrm>
          </p:contentPart>
        </mc:Choice>
        <mc:Fallback xmlns="">
          <p:pic>
            <p:nvPicPr>
              <p:cNvPr id="2579" name="Ink 2578">
                <a:extLst>
                  <a:ext uri="{FF2B5EF4-FFF2-40B4-BE49-F238E27FC236}">
                    <a16:creationId xmlns:a16="http://schemas.microsoft.com/office/drawing/2014/main" id="{FE3AE871-606B-57AE-0194-A117EDB50F17}"/>
                  </a:ext>
                </a:extLst>
              </p:cNvPr>
              <p:cNvPicPr/>
              <p:nvPr/>
            </p:nvPicPr>
            <p:blipFill>
              <a:blip r:embed="rId1591"/>
              <a:stretch>
                <a:fillRect/>
              </a:stretch>
            </p:blipFill>
            <p:spPr>
              <a:xfrm>
                <a:off x="8696491" y="4474297"/>
                <a:ext cx="105120" cy="9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2">
            <p14:nvContentPartPr>
              <p14:cNvPr id="2580" name="Ink 2579">
                <a:extLst>
                  <a:ext uri="{FF2B5EF4-FFF2-40B4-BE49-F238E27FC236}">
                    <a16:creationId xmlns:a16="http://schemas.microsoft.com/office/drawing/2014/main" id="{4484E279-38D5-D3C2-EB82-9F415ACF6297}"/>
                  </a:ext>
                </a:extLst>
              </p14:cNvPr>
              <p14:cNvContentPartPr/>
              <p14:nvPr/>
            </p14:nvContentPartPr>
            <p14:xfrm>
              <a:off x="8791531" y="4498043"/>
              <a:ext cx="23040" cy="73800"/>
            </p14:xfrm>
          </p:contentPart>
        </mc:Choice>
        <mc:Fallback xmlns="">
          <p:pic>
            <p:nvPicPr>
              <p:cNvPr id="2580" name="Ink 2579">
                <a:extLst>
                  <a:ext uri="{FF2B5EF4-FFF2-40B4-BE49-F238E27FC236}">
                    <a16:creationId xmlns:a16="http://schemas.microsoft.com/office/drawing/2014/main" id="{4484E279-38D5-D3C2-EB82-9F415ACF6297}"/>
                  </a:ext>
                </a:extLst>
              </p:cNvPr>
              <p:cNvPicPr/>
              <p:nvPr/>
            </p:nvPicPr>
            <p:blipFill>
              <a:blip r:embed="rId1593"/>
              <a:stretch>
                <a:fillRect/>
              </a:stretch>
            </p:blipFill>
            <p:spPr>
              <a:xfrm>
                <a:off x="8773531" y="4462043"/>
                <a:ext cx="58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4">
            <p14:nvContentPartPr>
              <p14:cNvPr id="2581" name="Ink 2580">
                <a:extLst>
                  <a:ext uri="{FF2B5EF4-FFF2-40B4-BE49-F238E27FC236}">
                    <a16:creationId xmlns:a16="http://schemas.microsoft.com/office/drawing/2014/main" id="{AE3E3A93-6CE3-106E-9A64-40A636A45141}"/>
                  </a:ext>
                </a:extLst>
              </p14:cNvPr>
              <p14:cNvContentPartPr/>
              <p14:nvPr/>
            </p14:nvContentPartPr>
            <p14:xfrm>
              <a:off x="8709091" y="4512803"/>
              <a:ext cx="75960" cy="63720"/>
            </p14:xfrm>
          </p:contentPart>
        </mc:Choice>
        <mc:Fallback xmlns="">
          <p:pic>
            <p:nvPicPr>
              <p:cNvPr id="2581" name="Ink 2580">
                <a:extLst>
                  <a:ext uri="{FF2B5EF4-FFF2-40B4-BE49-F238E27FC236}">
                    <a16:creationId xmlns:a16="http://schemas.microsoft.com/office/drawing/2014/main" id="{AE3E3A93-6CE3-106E-9A64-40A636A45141}"/>
                  </a:ext>
                </a:extLst>
              </p:cNvPr>
              <p:cNvPicPr/>
              <p:nvPr/>
            </p:nvPicPr>
            <p:blipFill>
              <a:blip r:embed="rId1595"/>
              <a:stretch>
                <a:fillRect/>
              </a:stretch>
            </p:blipFill>
            <p:spPr>
              <a:xfrm>
                <a:off x="8691091" y="4476803"/>
                <a:ext cx="111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6">
            <p14:nvContentPartPr>
              <p14:cNvPr id="2612" name="Ink 2611">
                <a:extLst>
                  <a:ext uri="{FF2B5EF4-FFF2-40B4-BE49-F238E27FC236}">
                    <a16:creationId xmlns:a16="http://schemas.microsoft.com/office/drawing/2014/main" id="{BA1D77B9-611F-5067-8C36-EBD68B378236}"/>
                  </a:ext>
                </a:extLst>
              </p14:cNvPr>
              <p14:cNvContentPartPr/>
              <p14:nvPr/>
            </p14:nvContentPartPr>
            <p14:xfrm>
              <a:off x="11089472" y="1832729"/>
              <a:ext cx="360" cy="360"/>
            </p14:xfrm>
          </p:contentPart>
        </mc:Choice>
        <mc:Fallback xmlns="">
          <p:pic>
            <p:nvPicPr>
              <p:cNvPr id="2612" name="Ink 2611">
                <a:extLst>
                  <a:ext uri="{FF2B5EF4-FFF2-40B4-BE49-F238E27FC236}">
                    <a16:creationId xmlns:a16="http://schemas.microsoft.com/office/drawing/2014/main" id="{BA1D77B9-611F-5067-8C36-EBD68B378236}"/>
                  </a:ext>
                </a:extLst>
              </p:cNvPr>
              <p:cNvPicPr/>
              <p:nvPr/>
            </p:nvPicPr>
            <p:blipFill>
              <a:blip r:embed="rId1597"/>
              <a:stretch>
                <a:fillRect/>
              </a:stretch>
            </p:blipFill>
            <p:spPr>
              <a:xfrm>
                <a:off x="10999472" y="16527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8">
            <p14:nvContentPartPr>
              <p14:cNvPr id="2692" name="Ink 2691">
                <a:extLst>
                  <a:ext uri="{FF2B5EF4-FFF2-40B4-BE49-F238E27FC236}">
                    <a16:creationId xmlns:a16="http://schemas.microsoft.com/office/drawing/2014/main" id="{5CAA866B-6E97-405F-53FB-26C5101572D3}"/>
                  </a:ext>
                </a:extLst>
              </p14:cNvPr>
              <p14:cNvContentPartPr/>
              <p14:nvPr/>
            </p14:nvContentPartPr>
            <p14:xfrm>
              <a:off x="10942107" y="2666573"/>
              <a:ext cx="166320" cy="1564920"/>
            </p14:xfrm>
          </p:contentPart>
        </mc:Choice>
        <mc:Fallback xmlns="">
          <p:pic>
            <p:nvPicPr>
              <p:cNvPr id="2692" name="Ink 2691">
                <a:extLst>
                  <a:ext uri="{FF2B5EF4-FFF2-40B4-BE49-F238E27FC236}">
                    <a16:creationId xmlns:a16="http://schemas.microsoft.com/office/drawing/2014/main" id="{5CAA866B-6E97-405F-53FB-26C5101572D3}"/>
                  </a:ext>
                </a:extLst>
              </p:cNvPr>
              <p:cNvPicPr/>
              <p:nvPr/>
            </p:nvPicPr>
            <p:blipFill>
              <a:blip r:embed="rId1599"/>
              <a:stretch>
                <a:fillRect/>
              </a:stretch>
            </p:blipFill>
            <p:spPr>
              <a:xfrm>
                <a:off x="10852107" y="2486573"/>
                <a:ext cx="345960" cy="19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0">
            <p14:nvContentPartPr>
              <p14:cNvPr id="2693" name="Ink 2692">
                <a:extLst>
                  <a:ext uri="{FF2B5EF4-FFF2-40B4-BE49-F238E27FC236}">
                    <a16:creationId xmlns:a16="http://schemas.microsoft.com/office/drawing/2014/main" id="{6DF2F218-3387-BB63-583F-CFD0EA87EB95}"/>
                  </a:ext>
                </a:extLst>
              </p14:cNvPr>
              <p14:cNvContentPartPr/>
              <p14:nvPr/>
            </p14:nvContentPartPr>
            <p14:xfrm>
              <a:off x="10515507" y="3576773"/>
              <a:ext cx="479880" cy="47160"/>
            </p14:xfrm>
          </p:contentPart>
        </mc:Choice>
        <mc:Fallback xmlns="">
          <p:pic>
            <p:nvPicPr>
              <p:cNvPr id="2693" name="Ink 2692">
                <a:extLst>
                  <a:ext uri="{FF2B5EF4-FFF2-40B4-BE49-F238E27FC236}">
                    <a16:creationId xmlns:a16="http://schemas.microsoft.com/office/drawing/2014/main" id="{6DF2F218-3387-BB63-583F-CFD0EA87EB95}"/>
                  </a:ext>
                </a:extLst>
              </p:cNvPr>
              <p:cNvPicPr/>
              <p:nvPr/>
            </p:nvPicPr>
            <p:blipFill>
              <a:blip r:embed="rId1601"/>
              <a:stretch>
                <a:fillRect/>
              </a:stretch>
            </p:blipFill>
            <p:spPr>
              <a:xfrm>
                <a:off x="10425507" y="3395388"/>
                <a:ext cx="659520" cy="409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2">
            <p14:nvContentPartPr>
              <p14:cNvPr id="2694" name="Ink 2693">
                <a:extLst>
                  <a:ext uri="{FF2B5EF4-FFF2-40B4-BE49-F238E27FC236}">
                    <a16:creationId xmlns:a16="http://schemas.microsoft.com/office/drawing/2014/main" id="{4540A723-2AE5-90B6-04CE-53EF6A263B39}"/>
                  </a:ext>
                </a:extLst>
              </p14:cNvPr>
              <p14:cNvContentPartPr/>
              <p14:nvPr/>
            </p14:nvContentPartPr>
            <p14:xfrm>
              <a:off x="10519467" y="3361133"/>
              <a:ext cx="483120" cy="18000"/>
            </p14:xfrm>
          </p:contentPart>
        </mc:Choice>
        <mc:Fallback xmlns="">
          <p:pic>
            <p:nvPicPr>
              <p:cNvPr id="2694" name="Ink 2693">
                <a:extLst>
                  <a:ext uri="{FF2B5EF4-FFF2-40B4-BE49-F238E27FC236}">
                    <a16:creationId xmlns:a16="http://schemas.microsoft.com/office/drawing/2014/main" id="{4540A723-2AE5-90B6-04CE-53EF6A263B39}"/>
                  </a:ext>
                </a:extLst>
              </p:cNvPr>
              <p:cNvPicPr/>
              <p:nvPr/>
            </p:nvPicPr>
            <p:blipFill>
              <a:blip r:embed="rId1603"/>
              <a:stretch>
                <a:fillRect/>
              </a:stretch>
            </p:blipFill>
            <p:spPr>
              <a:xfrm>
                <a:off x="10429400" y="3181133"/>
                <a:ext cx="66289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4">
            <p14:nvContentPartPr>
              <p14:cNvPr id="2695" name="Ink 2694">
                <a:extLst>
                  <a:ext uri="{FF2B5EF4-FFF2-40B4-BE49-F238E27FC236}">
                    <a16:creationId xmlns:a16="http://schemas.microsoft.com/office/drawing/2014/main" id="{87377D79-3DD7-9360-0F04-C531A1D615A0}"/>
                  </a:ext>
                </a:extLst>
              </p14:cNvPr>
              <p14:cNvContentPartPr/>
              <p14:nvPr/>
            </p14:nvContentPartPr>
            <p14:xfrm>
              <a:off x="10518027" y="3250973"/>
              <a:ext cx="2160" cy="360"/>
            </p14:xfrm>
          </p:contentPart>
        </mc:Choice>
        <mc:Fallback xmlns="">
          <p:pic>
            <p:nvPicPr>
              <p:cNvPr id="2695" name="Ink 2694">
                <a:extLst>
                  <a:ext uri="{FF2B5EF4-FFF2-40B4-BE49-F238E27FC236}">
                    <a16:creationId xmlns:a16="http://schemas.microsoft.com/office/drawing/2014/main" id="{87377D79-3DD7-9360-0F04-C531A1D615A0}"/>
                  </a:ext>
                </a:extLst>
              </p:cNvPr>
              <p:cNvPicPr/>
              <p:nvPr/>
            </p:nvPicPr>
            <p:blipFill>
              <a:blip r:embed="rId1605"/>
              <a:stretch>
                <a:fillRect/>
              </a:stretch>
            </p:blipFill>
            <p:spPr>
              <a:xfrm>
                <a:off x="10428027" y="3070973"/>
                <a:ext cx="181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6">
            <p14:nvContentPartPr>
              <p14:cNvPr id="2696" name="Ink 2695">
                <a:extLst>
                  <a:ext uri="{FF2B5EF4-FFF2-40B4-BE49-F238E27FC236}">
                    <a16:creationId xmlns:a16="http://schemas.microsoft.com/office/drawing/2014/main" id="{7E9EAE69-881D-979D-FDE0-E2BF803652A6}"/>
                  </a:ext>
                </a:extLst>
              </p14:cNvPr>
              <p14:cNvContentPartPr/>
              <p14:nvPr/>
            </p14:nvContentPartPr>
            <p14:xfrm>
              <a:off x="10515507" y="3240893"/>
              <a:ext cx="360" cy="2160"/>
            </p14:xfrm>
          </p:contentPart>
        </mc:Choice>
        <mc:Fallback xmlns="">
          <p:pic>
            <p:nvPicPr>
              <p:cNvPr id="2696" name="Ink 2695">
                <a:extLst>
                  <a:ext uri="{FF2B5EF4-FFF2-40B4-BE49-F238E27FC236}">
                    <a16:creationId xmlns:a16="http://schemas.microsoft.com/office/drawing/2014/main" id="{7E9EAE69-881D-979D-FDE0-E2BF803652A6}"/>
                  </a:ext>
                </a:extLst>
              </p:cNvPr>
              <p:cNvPicPr/>
              <p:nvPr/>
            </p:nvPicPr>
            <p:blipFill>
              <a:blip r:embed="rId1607"/>
              <a:stretch>
                <a:fillRect/>
              </a:stretch>
            </p:blipFill>
            <p:spPr>
              <a:xfrm>
                <a:off x="10425507" y="3060893"/>
                <a:ext cx="1800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8">
            <p14:nvContentPartPr>
              <p14:cNvPr id="2697" name="Ink 2696">
                <a:extLst>
                  <a:ext uri="{FF2B5EF4-FFF2-40B4-BE49-F238E27FC236}">
                    <a16:creationId xmlns:a16="http://schemas.microsoft.com/office/drawing/2014/main" id="{7AE58D62-B9D2-AD33-EBA0-E6EF4D5417E6}"/>
                  </a:ext>
                </a:extLst>
              </p14:cNvPr>
              <p14:cNvContentPartPr/>
              <p14:nvPr/>
            </p14:nvContentPartPr>
            <p14:xfrm>
              <a:off x="10515507" y="3218573"/>
              <a:ext cx="360" cy="7200"/>
            </p14:xfrm>
          </p:contentPart>
        </mc:Choice>
        <mc:Fallback xmlns="">
          <p:pic>
            <p:nvPicPr>
              <p:cNvPr id="2697" name="Ink 2696">
                <a:extLst>
                  <a:ext uri="{FF2B5EF4-FFF2-40B4-BE49-F238E27FC236}">
                    <a16:creationId xmlns:a16="http://schemas.microsoft.com/office/drawing/2014/main" id="{7AE58D62-B9D2-AD33-EBA0-E6EF4D5417E6}"/>
                  </a:ext>
                </a:extLst>
              </p:cNvPr>
              <p:cNvPicPr/>
              <p:nvPr/>
            </p:nvPicPr>
            <p:blipFill>
              <a:blip r:embed="rId1609"/>
              <a:stretch>
                <a:fillRect/>
              </a:stretch>
            </p:blipFill>
            <p:spPr>
              <a:xfrm>
                <a:off x="10425507" y="3038573"/>
                <a:ext cx="1800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0">
            <p14:nvContentPartPr>
              <p14:cNvPr id="2698" name="Ink 2697">
                <a:extLst>
                  <a:ext uri="{FF2B5EF4-FFF2-40B4-BE49-F238E27FC236}">
                    <a16:creationId xmlns:a16="http://schemas.microsoft.com/office/drawing/2014/main" id="{304B1E9C-23FC-0E95-37AA-0AE3E6AC9A40}"/>
                  </a:ext>
                </a:extLst>
              </p14:cNvPr>
              <p14:cNvContentPartPr/>
              <p14:nvPr/>
            </p14:nvContentPartPr>
            <p14:xfrm>
              <a:off x="10506867" y="3187253"/>
              <a:ext cx="360" cy="360"/>
            </p14:xfrm>
          </p:contentPart>
        </mc:Choice>
        <mc:Fallback xmlns="">
          <p:pic>
            <p:nvPicPr>
              <p:cNvPr id="2698" name="Ink 2697">
                <a:extLst>
                  <a:ext uri="{FF2B5EF4-FFF2-40B4-BE49-F238E27FC236}">
                    <a16:creationId xmlns:a16="http://schemas.microsoft.com/office/drawing/2014/main" id="{304B1E9C-23FC-0E95-37AA-0AE3E6AC9A40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416867" y="300725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2">
            <p14:nvContentPartPr>
              <p14:cNvPr id="2699" name="Ink 2698">
                <a:extLst>
                  <a:ext uri="{FF2B5EF4-FFF2-40B4-BE49-F238E27FC236}">
                    <a16:creationId xmlns:a16="http://schemas.microsoft.com/office/drawing/2014/main" id="{2210EAB2-4DEE-69AD-2EBE-44F9CF1483C0}"/>
                  </a:ext>
                </a:extLst>
              </p14:cNvPr>
              <p14:cNvContentPartPr/>
              <p14:nvPr/>
            </p14:nvContentPartPr>
            <p14:xfrm>
              <a:off x="10511187" y="3111293"/>
              <a:ext cx="360" cy="360"/>
            </p14:xfrm>
          </p:contentPart>
        </mc:Choice>
        <mc:Fallback xmlns="">
          <p:pic>
            <p:nvPicPr>
              <p:cNvPr id="2699" name="Ink 2698">
                <a:extLst>
                  <a:ext uri="{FF2B5EF4-FFF2-40B4-BE49-F238E27FC236}">
                    <a16:creationId xmlns:a16="http://schemas.microsoft.com/office/drawing/2014/main" id="{2210EAB2-4DEE-69AD-2EBE-44F9CF1483C0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421187" y="29312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3">
            <p14:nvContentPartPr>
              <p14:cNvPr id="2700" name="Ink 2699">
                <a:extLst>
                  <a:ext uri="{FF2B5EF4-FFF2-40B4-BE49-F238E27FC236}">
                    <a16:creationId xmlns:a16="http://schemas.microsoft.com/office/drawing/2014/main" id="{57E819CA-A103-15B5-B9F7-25CA5A932F82}"/>
                  </a:ext>
                </a:extLst>
              </p14:cNvPr>
              <p14:cNvContentPartPr/>
              <p14:nvPr/>
            </p14:nvContentPartPr>
            <p14:xfrm>
              <a:off x="10506867" y="3039293"/>
              <a:ext cx="360" cy="360"/>
            </p14:xfrm>
          </p:contentPart>
        </mc:Choice>
        <mc:Fallback xmlns="">
          <p:pic>
            <p:nvPicPr>
              <p:cNvPr id="2700" name="Ink 2699">
                <a:extLst>
                  <a:ext uri="{FF2B5EF4-FFF2-40B4-BE49-F238E27FC236}">
                    <a16:creationId xmlns:a16="http://schemas.microsoft.com/office/drawing/2014/main" id="{57E819CA-A103-15B5-B9F7-25CA5A932F82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416867" y="28592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4">
            <p14:nvContentPartPr>
              <p14:cNvPr id="2701" name="Ink 2700">
                <a:extLst>
                  <a:ext uri="{FF2B5EF4-FFF2-40B4-BE49-F238E27FC236}">
                    <a16:creationId xmlns:a16="http://schemas.microsoft.com/office/drawing/2014/main" id="{A9A43B15-FE99-291B-A2BA-38028433CBD5}"/>
                  </a:ext>
                </a:extLst>
              </p14:cNvPr>
              <p14:cNvContentPartPr/>
              <p14:nvPr/>
            </p14:nvContentPartPr>
            <p14:xfrm>
              <a:off x="10557627" y="3132173"/>
              <a:ext cx="384840" cy="34920"/>
            </p14:xfrm>
          </p:contentPart>
        </mc:Choice>
        <mc:Fallback xmlns="">
          <p:pic>
            <p:nvPicPr>
              <p:cNvPr id="2701" name="Ink 2700">
                <a:extLst>
                  <a:ext uri="{FF2B5EF4-FFF2-40B4-BE49-F238E27FC236}">
                    <a16:creationId xmlns:a16="http://schemas.microsoft.com/office/drawing/2014/main" id="{A9A43B15-FE99-291B-A2BA-38028433CBD5}"/>
                  </a:ext>
                </a:extLst>
              </p:cNvPr>
              <p:cNvPicPr/>
              <p:nvPr/>
            </p:nvPicPr>
            <p:blipFill>
              <a:blip r:embed="rId1615"/>
              <a:stretch>
                <a:fillRect/>
              </a:stretch>
            </p:blipFill>
            <p:spPr>
              <a:xfrm>
                <a:off x="10467627" y="2950298"/>
                <a:ext cx="564480" cy="398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6">
            <p14:nvContentPartPr>
              <p14:cNvPr id="2702" name="Ink 2701">
                <a:extLst>
                  <a:ext uri="{FF2B5EF4-FFF2-40B4-BE49-F238E27FC236}">
                    <a16:creationId xmlns:a16="http://schemas.microsoft.com/office/drawing/2014/main" id="{ADFA5F47-80B0-0F82-325F-07EB331E5D5F}"/>
                  </a:ext>
                </a:extLst>
              </p14:cNvPr>
              <p14:cNvContentPartPr/>
              <p14:nvPr/>
            </p14:nvContentPartPr>
            <p14:xfrm>
              <a:off x="10515507" y="3255293"/>
              <a:ext cx="360" cy="360"/>
            </p14:xfrm>
          </p:contentPart>
        </mc:Choice>
        <mc:Fallback xmlns="">
          <p:pic>
            <p:nvPicPr>
              <p:cNvPr id="2702" name="Ink 2701">
                <a:extLst>
                  <a:ext uri="{FF2B5EF4-FFF2-40B4-BE49-F238E27FC236}">
                    <a16:creationId xmlns:a16="http://schemas.microsoft.com/office/drawing/2014/main" id="{ADFA5F47-80B0-0F82-325F-07EB331E5D5F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425507" y="30752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7">
            <p14:nvContentPartPr>
              <p14:cNvPr id="2703" name="Ink 2702">
                <a:extLst>
                  <a:ext uri="{FF2B5EF4-FFF2-40B4-BE49-F238E27FC236}">
                    <a16:creationId xmlns:a16="http://schemas.microsoft.com/office/drawing/2014/main" id="{8892B118-2454-E879-AE74-336911AE5DDE}"/>
                  </a:ext>
                </a:extLst>
              </p14:cNvPr>
              <p14:cNvContentPartPr/>
              <p14:nvPr/>
            </p14:nvContentPartPr>
            <p14:xfrm>
              <a:off x="10511187" y="3352493"/>
              <a:ext cx="360" cy="360"/>
            </p14:xfrm>
          </p:contentPart>
        </mc:Choice>
        <mc:Fallback xmlns="">
          <p:pic>
            <p:nvPicPr>
              <p:cNvPr id="2703" name="Ink 2702">
                <a:extLst>
                  <a:ext uri="{FF2B5EF4-FFF2-40B4-BE49-F238E27FC236}">
                    <a16:creationId xmlns:a16="http://schemas.microsoft.com/office/drawing/2014/main" id="{8892B118-2454-E879-AE74-336911AE5DDE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421187" y="31724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8">
            <p14:nvContentPartPr>
              <p14:cNvPr id="2704" name="Ink 2703">
                <a:extLst>
                  <a:ext uri="{FF2B5EF4-FFF2-40B4-BE49-F238E27FC236}">
                    <a16:creationId xmlns:a16="http://schemas.microsoft.com/office/drawing/2014/main" id="{4A82CB37-8F36-A3CB-2077-AECAD41C55EC}"/>
                  </a:ext>
                </a:extLst>
              </p14:cNvPr>
              <p14:cNvContentPartPr/>
              <p14:nvPr/>
            </p14:nvContentPartPr>
            <p14:xfrm>
              <a:off x="10375827" y="3869093"/>
              <a:ext cx="360" cy="360"/>
            </p14:xfrm>
          </p:contentPart>
        </mc:Choice>
        <mc:Fallback xmlns="">
          <p:pic>
            <p:nvPicPr>
              <p:cNvPr id="2704" name="Ink 2703">
                <a:extLst>
                  <a:ext uri="{FF2B5EF4-FFF2-40B4-BE49-F238E27FC236}">
                    <a16:creationId xmlns:a16="http://schemas.microsoft.com/office/drawing/2014/main" id="{4A82CB37-8F36-A3CB-2077-AECAD41C55EC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285827" y="36890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9">
            <p14:nvContentPartPr>
              <p14:cNvPr id="2705" name="Ink 2704">
                <a:extLst>
                  <a:ext uri="{FF2B5EF4-FFF2-40B4-BE49-F238E27FC236}">
                    <a16:creationId xmlns:a16="http://schemas.microsoft.com/office/drawing/2014/main" id="{7D11FB26-EFEB-A5A5-0572-4EA6D95CEE3A}"/>
                  </a:ext>
                </a:extLst>
              </p14:cNvPr>
              <p14:cNvContentPartPr/>
              <p14:nvPr/>
            </p14:nvContentPartPr>
            <p14:xfrm>
              <a:off x="10439187" y="3949373"/>
              <a:ext cx="561240" cy="21600"/>
            </p14:xfrm>
          </p:contentPart>
        </mc:Choice>
        <mc:Fallback xmlns="">
          <p:pic>
            <p:nvPicPr>
              <p:cNvPr id="2705" name="Ink 2704">
                <a:extLst>
                  <a:ext uri="{FF2B5EF4-FFF2-40B4-BE49-F238E27FC236}">
                    <a16:creationId xmlns:a16="http://schemas.microsoft.com/office/drawing/2014/main" id="{7D11FB26-EFEB-A5A5-0572-4EA6D95CEE3A}"/>
                  </a:ext>
                </a:extLst>
              </p:cNvPr>
              <p:cNvPicPr/>
              <p:nvPr/>
            </p:nvPicPr>
            <p:blipFill>
              <a:blip r:embed="rId1620"/>
              <a:stretch>
                <a:fillRect/>
              </a:stretch>
            </p:blipFill>
            <p:spPr>
              <a:xfrm>
                <a:off x="10349129" y="3766322"/>
                <a:ext cx="740995" cy="387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1">
            <p14:nvContentPartPr>
              <p14:cNvPr id="2706" name="Ink 2705">
                <a:extLst>
                  <a:ext uri="{FF2B5EF4-FFF2-40B4-BE49-F238E27FC236}">
                    <a16:creationId xmlns:a16="http://schemas.microsoft.com/office/drawing/2014/main" id="{8B214C48-3799-5223-1800-2EF74872A368}"/>
                  </a:ext>
                </a:extLst>
              </p14:cNvPr>
              <p14:cNvContentPartPr/>
              <p14:nvPr/>
            </p14:nvContentPartPr>
            <p14:xfrm>
              <a:off x="10832667" y="3864413"/>
              <a:ext cx="262080" cy="15120"/>
            </p14:xfrm>
          </p:contentPart>
        </mc:Choice>
        <mc:Fallback xmlns="">
          <p:pic>
            <p:nvPicPr>
              <p:cNvPr id="2706" name="Ink 2705">
                <a:extLst>
                  <a:ext uri="{FF2B5EF4-FFF2-40B4-BE49-F238E27FC236}">
                    <a16:creationId xmlns:a16="http://schemas.microsoft.com/office/drawing/2014/main" id="{8B214C48-3799-5223-1800-2EF74872A368}"/>
                  </a:ext>
                </a:extLst>
              </p:cNvPr>
              <p:cNvPicPr/>
              <p:nvPr/>
            </p:nvPicPr>
            <p:blipFill>
              <a:blip r:embed="rId1622"/>
              <a:stretch>
                <a:fillRect/>
              </a:stretch>
            </p:blipFill>
            <p:spPr>
              <a:xfrm>
                <a:off x="10742667" y="3680023"/>
                <a:ext cx="441720" cy="38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3">
            <p14:nvContentPartPr>
              <p14:cNvPr id="2707" name="Ink 2706">
                <a:extLst>
                  <a:ext uri="{FF2B5EF4-FFF2-40B4-BE49-F238E27FC236}">
                    <a16:creationId xmlns:a16="http://schemas.microsoft.com/office/drawing/2014/main" id="{DAEB0DAA-4ACD-4286-71D6-9F6E94A81D41}"/>
                  </a:ext>
                </a:extLst>
              </p14:cNvPr>
              <p14:cNvContentPartPr/>
              <p14:nvPr/>
            </p14:nvContentPartPr>
            <p14:xfrm>
              <a:off x="11116347" y="2726093"/>
              <a:ext cx="360" cy="360"/>
            </p14:xfrm>
          </p:contentPart>
        </mc:Choice>
        <mc:Fallback xmlns="">
          <p:pic>
            <p:nvPicPr>
              <p:cNvPr id="2707" name="Ink 2706">
                <a:extLst>
                  <a:ext uri="{FF2B5EF4-FFF2-40B4-BE49-F238E27FC236}">
                    <a16:creationId xmlns:a16="http://schemas.microsoft.com/office/drawing/2014/main" id="{DAEB0DAA-4ACD-4286-71D6-9F6E94A81D41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1026347" y="25460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4">
            <p14:nvContentPartPr>
              <p14:cNvPr id="2708" name="Ink 2707">
                <a:extLst>
                  <a:ext uri="{FF2B5EF4-FFF2-40B4-BE49-F238E27FC236}">
                    <a16:creationId xmlns:a16="http://schemas.microsoft.com/office/drawing/2014/main" id="{12841285-9CBE-5CFE-765D-F6EF8FAA724E}"/>
                  </a:ext>
                </a:extLst>
              </p14:cNvPr>
              <p14:cNvContentPartPr/>
              <p14:nvPr/>
            </p14:nvContentPartPr>
            <p14:xfrm>
              <a:off x="11112387" y="2666693"/>
              <a:ext cx="360" cy="360"/>
            </p14:xfrm>
          </p:contentPart>
        </mc:Choice>
        <mc:Fallback xmlns="">
          <p:pic>
            <p:nvPicPr>
              <p:cNvPr id="2708" name="Ink 2707">
                <a:extLst>
                  <a:ext uri="{FF2B5EF4-FFF2-40B4-BE49-F238E27FC236}">
                    <a16:creationId xmlns:a16="http://schemas.microsoft.com/office/drawing/2014/main" id="{12841285-9CBE-5CFE-765D-F6EF8FAA724E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1022387" y="24866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5">
            <p14:nvContentPartPr>
              <p14:cNvPr id="2709" name="Ink 2708">
                <a:extLst>
                  <a:ext uri="{FF2B5EF4-FFF2-40B4-BE49-F238E27FC236}">
                    <a16:creationId xmlns:a16="http://schemas.microsoft.com/office/drawing/2014/main" id="{DF001AA3-1FE3-EF6F-CAF9-3ADF1E645CA8}"/>
                  </a:ext>
                </a:extLst>
              </p14:cNvPr>
              <p14:cNvContentPartPr/>
              <p14:nvPr/>
            </p14:nvContentPartPr>
            <p14:xfrm>
              <a:off x="11124987" y="2907893"/>
              <a:ext cx="2160" cy="360"/>
            </p14:xfrm>
          </p:contentPart>
        </mc:Choice>
        <mc:Fallback xmlns="">
          <p:pic>
            <p:nvPicPr>
              <p:cNvPr id="2709" name="Ink 2708">
                <a:extLst>
                  <a:ext uri="{FF2B5EF4-FFF2-40B4-BE49-F238E27FC236}">
                    <a16:creationId xmlns:a16="http://schemas.microsoft.com/office/drawing/2014/main" id="{DF001AA3-1FE3-EF6F-CAF9-3ADF1E645CA8}"/>
                  </a:ext>
                </a:extLst>
              </p:cNvPr>
              <p:cNvPicPr/>
              <p:nvPr/>
            </p:nvPicPr>
            <p:blipFill>
              <a:blip r:embed="rId1605"/>
              <a:stretch>
                <a:fillRect/>
              </a:stretch>
            </p:blipFill>
            <p:spPr>
              <a:xfrm>
                <a:off x="11034987" y="2727893"/>
                <a:ext cx="181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6">
            <p14:nvContentPartPr>
              <p14:cNvPr id="2710" name="Ink 2709">
                <a:extLst>
                  <a:ext uri="{FF2B5EF4-FFF2-40B4-BE49-F238E27FC236}">
                    <a16:creationId xmlns:a16="http://schemas.microsoft.com/office/drawing/2014/main" id="{9E83F83C-51A7-83C1-094A-A2C1795243D9}"/>
                  </a:ext>
                </a:extLst>
              </p14:cNvPr>
              <p14:cNvContentPartPr/>
              <p14:nvPr/>
            </p14:nvContentPartPr>
            <p14:xfrm>
              <a:off x="11133267" y="3018053"/>
              <a:ext cx="360" cy="360"/>
            </p14:xfrm>
          </p:contentPart>
        </mc:Choice>
        <mc:Fallback xmlns="">
          <p:pic>
            <p:nvPicPr>
              <p:cNvPr id="2710" name="Ink 2709">
                <a:extLst>
                  <a:ext uri="{FF2B5EF4-FFF2-40B4-BE49-F238E27FC236}">
                    <a16:creationId xmlns:a16="http://schemas.microsoft.com/office/drawing/2014/main" id="{9E83F83C-51A7-83C1-094A-A2C1795243D9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1043267" y="283805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7">
            <p14:nvContentPartPr>
              <p14:cNvPr id="2711" name="Ink 2710">
                <a:extLst>
                  <a:ext uri="{FF2B5EF4-FFF2-40B4-BE49-F238E27FC236}">
                    <a16:creationId xmlns:a16="http://schemas.microsoft.com/office/drawing/2014/main" id="{06B1E771-1C34-327C-C68C-2BBE49CDCAC8}"/>
                  </a:ext>
                </a:extLst>
              </p14:cNvPr>
              <p14:cNvContentPartPr/>
              <p14:nvPr/>
            </p14:nvContentPartPr>
            <p14:xfrm>
              <a:off x="11137587" y="3119573"/>
              <a:ext cx="360" cy="4680"/>
            </p14:xfrm>
          </p:contentPart>
        </mc:Choice>
        <mc:Fallback xmlns="">
          <p:pic>
            <p:nvPicPr>
              <p:cNvPr id="2711" name="Ink 2710">
                <a:extLst>
                  <a:ext uri="{FF2B5EF4-FFF2-40B4-BE49-F238E27FC236}">
                    <a16:creationId xmlns:a16="http://schemas.microsoft.com/office/drawing/2014/main" id="{06B1E771-1C34-327C-C68C-2BBE49CDCAC8}"/>
                  </a:ext>
                </a:extLst>
              </p:cNvPr>
              <p:cNvPicPr/>
              <p:nvPr/>
            </p:nvPicPr>
            <p:blipFill>
              <a:blip r:embed="rId1628"/>
              <a:stretch>
                <a:fillRect/>
              </a:stretch>
            </p:blipFill>
            <p:spPr>
              <a:xfrm>
                <a:off x="11047587" y="2939573"/>
                <a:ext cx="1800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9">
            <p14:nvContentPartPr>
              <p14:cNvPr id="2712" name="Ink 2711">
                <a:extLst>
                  <a:ext uri="{FF2B5EF4-FFF2-40B4-BE49-F238E27FC236}">
                    <a16:creationId xmlns:a16="http://schemas.microsoft.com/office/drawing/2014/main" id="{F132C069-2DC0-EB49-A2C8-397FC3A50726}"/>
                  </a:ext>
                </a:extLst>
              </p14:cNvPr>
              <p14:cNvContentPartPr/>
              <p14:nvPr/>
            </p14:nvContentPartPr>
            <p14:xfrm>
              <a:off x="11137587" y="3204173"/>
              <a:ext cx="360" cy="20160"/>
            </p14:xfrm>
          </p:contentPart>
        </mc:Choice>
        <mc:Fallback xmlns="">
          <p:pic>
            <p:nvPicPr>
              <p:cNvPr id="2712" name="Ink 2711">
                <a:extLst>
                  <a:ext uri="{FF2B5EF4-FFF2-40B4-BE49-F238E27FC236}">
                    <a16:creationId xmlns:a16="http://schemas.microsoft.com/office/drawing/2014/main" id="{F132C069-2DC0-EB49-A2C8-397FC3A50726}"/>
                  </a:ext>
                </a:extLst>
              </p:cNvPr>
              <p:cNvPicPr/>
              <p:nvPr/>
            </p:nvPicPr>
            <p:blipFill>
              <a:blip r:embed="rId1630"/>
              <a:stretch>
                <a:fillRect/>
              </a:stretch>
            </p:blipFill>
            <p:spPr>
              <a:xfrm>
                <a:off x="11047587" y="3024173"/>
                <a:ext cx="1800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1">
            <p14:nvContentPartPr>
              <p14:cNvPr id="2713" name="Ink 2712">
                <a:extLst>
                  <a:ext uri="{FF2B5EF4-FFF2-40B4-BE49-F238E27FC236}">
                    <a16:creationId xmlns:a16="http://schemas.microsoft.com/office/drawing/2014/main" id="{A01FD970-189B-FC7D-FB21-C2AA013A3AF6}"/>
                  </a:ext>
                </a:extLst>
              </p14:cNvPr>
              <p14:cNvContentPartPr/>
              <p14:nvPr/>
            </p14:nvContentPartPr>
            <p14:xfrm>
              <a:off x="11137587" y="3263573"/>
              <a:ext cx="5760" cy="35280"/>
            </p14:xfrm>
          </p:contentPart>
        </mc:Choice>
        <mc:Fallback xmlns="">
          <p:pic>
            <p:nvPicPr>
              <p:cNvPr id="2713" name="Ink 2712">
                <a:extLst>
                  <a:ext uri="{FF2B5EF4-FFF2-40B4-BE49-F238E27FC236}">
                    <a16:creationId xmlns:a16="http://schemas.microsoft.com/office/drawing/2014/main" id="{A01FD970-189B-FC7D-FB21-C2AA013A3AF6}"/>
                  </a:ext>
                </a:extLst>
              </p:cNvPr>
              <p:cNvPicPr/>
              <p:nvPr/>
            </p:nvPicPr>
            <p:blipFill>
              <a:blip r:embed="rId1632"/>
              <a:stretch>
                <a:fillRect/>
              </a:stretch>
            </p:blipFill>
            <p:spPr>
              <a:xfrm>
                <a:off x="11047587" y="3083573"/>
                <a:ext cx="1854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3">
            <p14:nvContentPartPr>
              <p14:cNvPr id="2714" name="Ink 2713">
                <a:extLst>
                  <a:ext uri="{FF2B5EF4-FFF2-40B4-BE49-F238E27FC236}">
                    <a16:creationId xmlns:a16="http://schemas.microsoft.com/office/drawing/2014/main" id="{DEB0F522-24E3-590F-4084-78F9D128DA8D}"/>
                  </a:ext>
                </a:extLst>
              </p14:cNvPr>
              <p14:cNvContentPartPr/>
              <p14:nvPr/>
            </p14:nvContentPartPr>
            <p14:xfrm>
              <a:off x="11146227" y="3327293"/>
              <a:ext cx="360" cy="17640"/>
            </p14:xfrm>
          </p:contentPart>
        </mc:Choice>
        <mc:Fallback xmlns="">
          <p:pic>
            <p:nvPicPr>
              <p:cNvPr id="2714" name="Ink 2713">
                <a:extLst>
                  <a:ext uri="{FF2B5EF4-FFF2-40B4-BE49-F238E27FC236}">
                    <a16:creationId xmlns:a16="http://schemas.microsoft.com/office/drawing/2014/main" id="{DEB0F522-24E3-590F-4084-78F9D128DA8D}"/>
                  </a:ext>
                </a:extLst>
              </p:cNvPr>
              <p:cNvPicPr/>
              <p:nvPr/>
            </p:nvPicPr>
            <p:blipFill>
              <a:blip r:embed="rId1634"/>
              <a:stretch>
                <a:fillRect/>
              </a:stretch>
            </p:blipFill>
            <p:spPr>
              <a:xfrm>
                <a:off x="11056227" y="3147293"/>
                <a:ext cx="1800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5">
            <p14:nvContentPartPr>
              <p14:cNvPr id="2715" name="Ink 2714">
                <a:extLst>
                  <a:ext uri="{FF2B5EF4-FFF2-40B4-BE49-F238E27FC236}">
                    <a16:creationId xmlns:a16="http://schemas.microsoft.com/office/drawing/2014/main" id="{0A7D8A95-CCC4-CF31-29AB-BDCC47874129}"/>
                  </a:ext>
                </a:extLst>
              </p14:cNvPr>
              <p14:cNvContentPartPr/>
              <p14:nvPr/>
            </p14:nvContentPartPr>
            <p14:xfrm>
              <a:off x="11120667" y="2772533"/>
              <a:ext cx="360" cy="360"/>
            </p14:xfrm>
          </p:contentPart>
        </mc:Choice>
        <mc:Fallback xmlns="">
          <p:pic>
            <p:nvPicPr>
              <p:cNvPr id="2715" name="Ink 2714">
                <a:extLst>
                  <a:ext uri="{FF2B5EF4-FFF2-40B4-BE49-F238E27FC236}">
                    <a16:creationId xmlns:a16="http://schemas.microsoft.com/office/drawing/2014/main" id="{0A7D8A95-CCC4-CF31-29AB-BDCC47874129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1030667" y="259253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6">
            <p14:nvContentPartPr>
              <p14:cNvPr id="2717" name="Ink 2716">
                <a:extLst>
                  <a:ext uri="{FF2B5EF4-FFF2-40B4-BE49-F238E27FC236}">
                    <a16:creationId xmlns:a16="http://schemas.microsoft.com/office/drawing/2014/main" id="{A9EA6EA1-C1C8-263E-E980-51A870DA3099}"/>
                  </a:ext>
                </a:extLst>
              </p14:cNvPr>
              <p14:cNvContentPartPr/>
              <p14:nvPr/>
            </p14:nvContentPartPr>
            <p14:xfrm>
              <a:off x="10807467" y="2671013"/>
              <a:ext cx="198720" cy="5040"/>
            </p14:xfrm>
          </p:contentPart>
        </mc:Choice>
        <mc:Fallback xmlns="">
          <p:pic>
            <p:nvPicPr>
              <p:cNvPr id="2717" name="Ink 2716">
                <a:extLst>
                  <a:ext uri="{FF2B5EF4-FFF2-40B4-BE49-F238E27FC236}">
                    <a16:creationId xmlns:a16="http://schemas.microsoft.com/office/drawing/2014/main" id="{A9EA6EA1-C1C8-263E-E980-51A870DA3099}"/>
                  </a:ext>
                </a:extLst>
              </p:cNvPr>
              <p:cNvPicPr/>
              <p:nvPr/>
            </p:nvPicPr>
            <p:blipFill>
              <a:blip r:embed="rId1637"/>
              <a:stretch>
                <a:fillRect/>
              </a:stretch>
            </p:blipFill>
            <p:spPr>
              <a:xfrm>
                <a:off x="10717467" y="2491013"/>
                <a:ext cx="3783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8">
            <p14:nvContentPartPr>
              <p14:cNvPr id="2718" name="Ink 2717">
                <a:extLst>
                  <a:ext uri="{FF2B5EF4-FFF2-40B4-BE49-F238E27FC236}">
                    <a16:creationId xmlns:a16="http://schemas.microsoft.com/office/drawing/2014/main" id="{BD234029-0694-0621-E58F-68D2F720DA3D}"/>
                  </a:ext>
                </a:extLst>
              </p14:cNvPr>
              <p14:cNvContentPartPr/>
              <p14:nvPr/>
            </p14:nvContentPartPr>
            <p14:xfrm>
              <a:off x="10993587" y="2666693"/>
              <a:ext cx="360" cy="360"/>
            </p14:xfrm>
          </p:contentPart>
        </mc:Choice>
        <mc:Fallback xmlns="">
          <p:pic>
            <p:nvPicPr>
              <p:cNvPr id="2718" name="Ink 2717">
                <a:extLst>
                  <a:ext uri="{FF2B5EF4-FFF2-40B4-BE49-F238E27FC236}">
                    <a16:creationId xmlns:a16="http://schemas.microsoft.com/office/drawing/2014/main" id="{BD234029-0694-0621-E58F-68D2F720DA3D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903587" y="24866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9">
            <p14:nvContentPartPr>
              <p14:cNvPr id="2719" name="Ink 2718">
                <a:extLst>
                  <a:ext uri="{FF2B5EF4-FFF2-40B4-BE49-F238E27FC236}">
                    <a16:creationId xmlns:a16="http://schemas.microsoft.com/office/drawing/2014/main" id="{72A5BB81-6D81-940D-FDD5-166730A46B1A}"/>
                  </a:ext>
                </a:extLst>
              </p14:cNvPr>
              <p14:cNvContentPartPr/>
              <p14:nvPr/>
            </p14:nvContentPartPr>
            <p14:xfrm>
              <a:off x="11008147" y="2713231"/>
              <a:ext cx="4680" cy="180360"/>
            </p14:xfrm>
          </p:contentPart>
        </mc:Choice>
        <mc:Fallback xmlns="">
          <p:pic>
            <p:nvPicPr>
              <p:cNvPr id="2719" name="Ink 2718">
                <a:extLst>
                  <a:ext uri="{FF2B5EF4-FFF2-40B4-BE49-F238E27FC236}">
                    <a16:creationId xmlns:a16="http://schemas.microsoft.com/office/drawing/2014/main" id="{72A5BB81-6D81-940D-FDD5-166730A46B1A}"/>
                  </a:ext>
                </a:extLst>
              </p:cNvPr>
              <p:cNvPicPr/>
              <p:nvPr/>
            </p:nvPicPr>
            <p:blipFill>
              <a:blip r:embed="rId1640"/>
              <a:stretch>
                <a:fillRect/>
              </a:stretch>
            </p:blipFill>
            <p:spPr>
              <a:xfrm>
                <a:off x="10918147" y="2533231"/>
                <a:ext cx="1843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1">
            <p14:nvContentPartPr>
              <p14:cNvPr id="2720" name="Ink 2719">
                <a:extLst>
                  <a:ext uri="{FF2B5EF4-FFF2-40B4-BE49-F238E27FC236}">
                    <a16:creationId xmlns:a16="http://schemas.microsoft.com/office/drawing/2014/main" id="{4A672D1F-9045-4ECA-F39A-74C76AC614C0}"/>
                  </a:ext>
                </a:extLst>
              </p14:cNvPr>
              <p14:cNvContentPartPr/>
              <p14:nvPr/>
            </p14:nvContentPartPr>
            <p14:xfrm>
              <a:off x="10807827" y="2865773"/>
              <a:ext cx="122760" cy="15480"/>
            </p14:xfrm>
          </p:contentPart>
        </mc:Choice>
        <mc:Fallback xmlns="">
          <p:pic>
            <p:nvPicPr>
              <p:cNvPr id="2720" name="Ink 2719">
                <a:extLst>
                  <a:ext uri="{FF2B5EF4-FFF2-40B4-BE49-F238E27FC236}">
                    <a16:creationId xmlns:a16="http://schemas.microsoft.com/office/drawing/2014/main" id="{4A672D1F-9045-4ECA-F39A-74C76AC614C0}"/>
                  </a:ext>
                </a:extLst>
              </p:cNvPr>
              <p:cNvPicPr/>
              <p:nvPr/>
            </p:nvPicPr>
            <p:blipFill>
              <a:blip r:embed="rId1642"/>
              <a:stretch>
                <a:fillRect/>
              </a:stretch>
            </p:blipFill>
            <p:spPr>
              <a:xfrm>
                <a:off x="10718090" y="2685773"/>
                <a:ext cx="301875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3">
            <p14:nvContentPartPr>
              <p14:cNvPr id="2721" name="Ink 2720">
                <a:extLst>
                  <a:ext uri="{FF2B5EF4-FFF2-40B4-BE49-F238E27FC236}">
                    <a16:creationId xmlns:a16="http://schemas.microsoft.com/office/drawing/2014/main" id="{38683FBF-B36E-2B60-3D8A-4CE4DC4001A0}"/>
                  </a:ext>
                </a:extLst>
              </p14:cNvPr>
              <p14:cNvContentPartPr/>
              <p14:nvPr/>
            </p14:nvContentPartPr>
            <p14:xfrm>
              <a:off x="10642227" y="3064493"/>
              <a:ext cx="360" cy="360"/>
            </p14:xfrm>
          </p:contentPart>
        </mc:Choice>
        <mc:Fallback xmlns="">
          <p:pic>
            <p:nvPicPr>
              <p:cNvPr id="2721" name="Ink 2720">
                <a:extLst>
                  <a:ext uri="{FF2B5EF4-FFF2-40B4-BE49-F238E27FC236}">
                    <a16:creationId xmlns:a16="http://schemas.microsoft.com/office/drawing/2014/main" id="{38683FBF-B36E-2B60-3D8A-4CE4DC4001A0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552227" y="28844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4">
            <p14:nvContentPartPr>
              <p14:cNvPr id="2722" name="Ink 2721">
                <a:extLst>
                  <a:ext uri="{FF2B5EF4-FFF2-40B4-BE49-F238E27FC236}">
                    <a16:creationId xmlns:a16="http://schemas.microsoft.com/office/drawing/2014/main" id="{06687C96-C97E-7951-E3B9-D93B9274991D}"/>
                  </a:ext>
                </a:extLst>
              </p14:cNvPr>
              <p14:cNvContentPartPr/>
              <p14:nvPr/>
            </p14:nvContentPartPr>
            <p14:xfrm>
              <a:off x="10388427" y="4178173"/>
              <a:ext cx="602280" cy="4680"/>
            </p14:xfrm>
          </p:contentPart>
        </mc:Choice>
        <mc:Fallback xmlns="">
          <p:pic>
            <p:nvPicPr>
              <p:cNvPr id="2722" name="Ink 2721">
                <a:extLst>
                  <a:ext uri="{FF2B5EF4-FFF2-40B4-BE49-F238E27FC236}">
                    <a16:creationId xmlns:a16="http://schemas.microsoft.com/office/drawing/2014/main" id="{06687C96-C97E-7951-E3B9-D93B9274991D}"/>
                  </a:ext>
                </a:extLst>
              </p:cNvPr>
              <p:cNvPicPr/>
              <p:nvPr/>
            </p:nvPicPr>
            <p:blipFill>
              <a:blip r:embed="rId1645"/>
              <a:stretch>
                <a:fillRect/>
              </a:stretch>
            </p:blipFill>
            <p:spPr>
              <a:xfrm>
                <a:off x="10298481" y="3998173"/>
                <a:ext cx="781813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6">
            <p14:nvContentPartPr>
              <p14:cNvPr id="2723" name="Ink 2722">
                <a:extLst>
                  <a:ext uri="{FF2B5EF4-FFF2-40B4-BE49-F238E27FC236}">
                    <a16:creationId xmlns:a16="http://schemas.microsoft.com/office/drawing/2014/main" id="{985AA65B-6B6F-29AE-599B-64C008A1643F}"/>
                  </a:ext>
                </a:extLst>
              </p14:cNvPr>
              <p14:cNvContentPartPr/>
              <p14:nvPr/>
            </p14:nvContentPartPr>
            <p14:xfrm>
              <a:off x="10371507" y="4457533"/>
              <a:ext cx="360" cy="360"/>
            </p14:xfrm>
          </p:contentPart>
        </mc:Choice>
        <mc:Fallback xmlns="">
          <p:pic>
            <p:nvPicPr>
              <p:cNvPr id="2723" name="Ink 2722">
                <a:extLst>
                  <a:ext uri="{FF2B5EF4-FFF2-40B4-BE49-F238E27FC236}">
                    <a16:creationId xmlns:a16="http://schemas.microsoft.com/office/drawing/2014/main" id="{985AA65B-6B6F-29AE-599B-64C008A1643F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281507" y="427753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7">
            <p14:nvContentPartPr>
              <p14:cNvPr id="2724" name="Ink 2723">
                <a:extLst>
                  <a:ext uri="{FF2B5EF4-FFF2-40B4-BE49-F238E27FC236}">
                    <a16:creationId xmlns:a16="http://schemas.microsoft.com/office/drawing/2014/main" id="{ECDE19C9-5238-34A2-436D-3B916E669544}"/>
                  </a:ext>
                </a:extLst>
              </p14:cNvPr>
              <p14:cNvContentPartPr/>
              <p14:nvPr/>
            </p14:nvContentPartPr>
            <p14:xfrm>
              <a:off x="10439187" y="4257013"/>
              <a:ext cx="549720" cy="141480"/>
            </p14:xfrm>
          </p:contentPart>
        </mc:Choice>
        <mc:Fallback xmlns="">
          <p:pic>
            <p:nvPicPr>
              <p:cNvPr id="2724" name="Ink 2723">
                <a:extLst>
                  <a:ext uri="{FF2B5EF4-FFF2-40B4-BE49-F238E27FC236}">
                    <a16:creationId xmlns:a16="http://schemas.microsoft.com/office/drawing/2014/main" id="{ECDE19C9-5238-34A2-436D-3B916E669544}"/>
                  </a:ext>
                </a:extLst>
              </p:cNvPr>
              <p:cNvPicPr/>
              <p:nvPr/>
            </p:nvPicPr>
            <p:blipFill>
              <a:blip r:embed="rId1648"/>
              <a:stretch>
                <a:fillRect/>
              </a:stretch>
            </p:blipFill>
            <p:spPr>
              <a:xfrm>
                <a:off x="10349246" y="4076554"/>
                <a:ext cx="729242" cy="502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9">
            <p14:nvContentPartPr>
              <p14:cNvPr id="2726" name="Ink 2725">
                <a:extLst>
                  <a:ext uri="{FF2B5EF4-FFF2-40B4-BE49-F238E27FC236}">
                    <a16:creationId xmlns:a16="http://schemas.microsoft.com/office/drawing/2014/main" id="{14A5D5C3-35B2-4A9E-B81E-8327E2D53B1C}"/>
                  </a:ext>
                </a:extLst>
              </p14:cNvPr>
              <p14:cNvContentPartPr/>
              <p14:nvPr/>
            </p14:nvContentPartPr>
            <p14:xfrm>
              <a:off x="11084667" y="3976213"/>
              <a:ext cx="91800" cy="718920"/>
            </p14:xfrm>
          </p:contentPart>
        </mc:Choice>
        <mc:Fallback xmlns="">
          <p:pic>
            <p:nvPicPr>
              <p:cNvPr id="2726" name="Ink 2725">
                <a:extLst>
                  <a:ext uri="{FF2B5EF4-FFF2-40B4-BE49-F238E27FC236}">
                    <a16:creationId xmlns:a16="http://schemas.microsoft.com/office/drawing/2014/main" id="{14A5D5C3-35B2-4A9E-B81E-8327E2D53B1C}"/>
                  </a:ext>
                </a:extLst>
              </p:cNvPr>
              <p:cNvPicPr/>
              <p:nvPr/>
            </p:nvPicPr>
            <p:blipFill>
              <a:blip r:embed="rId1650"/>
              <a:stretch>
                <a:fillRect/>
              </a:stretch>
            </p:blipFill>
            <p:spPr>
              <a:xfrm>
                <a:off x="10995019" y="3796213"/>
                <a:ext cx="270738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1">
            <p14:nvContentPartPr>
              <p14:cNvPr id="2727" name="Ink 2726">
                <a:extLst>
                  <a:ext uri="{FF2B5EF4-FFF2-40B4-BE49-F238E27FC236}">
                    <a16:creationId xmlns:a16="http://schemas.microsoft.com/office/drawing/2014/main" id="{E05540D7-56A7-3C9B-C936-F621FE0B8A0C}"/>
                  </a:ext>
                </a:extLst>
              </p14:cNvPr>
              <p14:cNvContentPartPr/>
              <p14:nvPr/>
            </p14:nvContentPartPr>
            <p14:xfrm>
              <a:off x="11128947" y="3619093"/>
              <a:ext cx="35280" cy="769680"/>
            </p14:xfrm>
          </p:contentPart>
        </mc:Choice>
        <mc:Fallback xmlns="">
          <p:pic>
            <p:nvPicPr>
              <p:cNvPr id="2727" name="Ink 2726">
                <a:extLst>
                  <a:ext uri="{FF2B5EF4-FFF2-40B4-BE49-F238E27FC236}">
                    <a16:creationId xmlns:a16="http://schemas.microsoft.com/office/drawing/2014/main" id="{E05540D7-56A7-3C9B-C936-F621FE0B8A0C}"/>
                  </a:ext>
                </a:extLst>
              </p:cNvPr>
              <p:cNvPicPr/>
              <p:nvPr/>
            </p:nvPicPr>
            <p:blipFill>
              <a:blip r:embed="rId1652"/>
              <a:stretch>
                <a:fillRect/>
              </a:stretch>
            </p:blipFill>
            <p:spPr>
              <a:xfrm>
                <a:off x="11038947" y="3439093"/>
                <a:ext cx="21492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3">
            <p14:nvContentPartPr>
              <p14:cNvPr id="2729" name="Ink 2728">
                <a:extLst>
                  <a:ext uri="{FF2B5EF4-FFF2-40B4-BE49-F238E27FC236}">
                    <a16:creationId xmlns:a16="http://schemas.microsoft.com/office/drawing/2014/main" id="{BDA15678-5DDF-E8A1-11E8-4D8A7B7B30B6}"/>
                  </a:ext>
                </a:extLst>
              </p14:cNvPr>
              <p14:cNvContentPartPr/>
              <p14:nvPr/>
            </p14:nvContentPartPr>
            <p14:xfrm>
              <a:off x="11146227" y="3847693"/>
              <a:ext cx="42840" cy="529920"/>
            </p14:xfrm>
          </p:contentPart>
        </mc:Choice>
        <mc:Fallback xmlns="">
          <p:pic>
            <p:nvPicPr>
              <p:cNvPr id="2729" name="Ink 2728">
                <a:extLst>
                  <a:ext uri="{FF2B5EF4-FFF2-40B4-BE49-F238E27FC236}">
                    <a16:creationId xmlns:a16="http://schemas.microsoft.com/office/drawing/2014/main" id="{BDA15678-5DDF-E8A1-11E8-4D8A7B7B30B6}"/>
                  </a:ext>
                </a:extLst>
              </p:cNvPr>
              <p:cNvPicPr/>
              <p:nvPr/>
            </p:nvPicPr>
            <p:blipFill>
              <a:blip r:embed="rId1654"/>
              <a:stretch>
                <a:fillRect/>
              </a:stretch>
            </p:blipFill>
            <p:spPr>
              <a:xfrm>
                <a:off x="11056227" y="3667693"/>
                <a:ext cx="22248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5">
            <p14:nvContentPartPr>
              <p14:cNvPr id="2730" name="Ink 2729">
                <a:extLst>
                  <a:ext uri="{FF2B5EF4-FFF2-40B4-BE49-F238E27FC236}">
                    <a16:creationId xmlns:a16="http://schemas.microsoft.com/office/drawing/2014/main" id="{ED375B1F-6086-79E3-68C2-C9FE33E39CE7}"/>
                  </a:ext>
                </a:extLst>
              </p14:cNvPr>
              <p14:cNvContentPartPr/>
              <p14:nvPr/>
            </p14:nvContentPartPr>
            <p14:xfrm>
              <a:off x="10375827" y="4402453"/>
              <a:ext cx="360" cy="360"/>
            </p14:xfrm>
          </p:contentPart>
        </mc:Choice>
        <mc:Fallback xmlns="">
          <p:pic>
            <p:nvPicPr>
              <p:cNvPr id="2730" name="Ink 2729">
                <a:extLst>
                  <a:ext uri="{FF2B5EF4-FFF2-40B4-BE49-F238E27FC236}">
                    <a16:creationId xmlns:a16="http://schemas.microsoft.com/office/drawing/2014/main" id="{ED375B1F-6086-79E3-68C2-C9FE33E39CE7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285827" y="422245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6">
            <p14:nvContentPartPr>
              <p14:cNvPr id="2731" name="Ink 2730">
                <a:extLst>
                  <a:ext uri="{FF2B5EF4-FFF2-40B4-BE49-F238E27FC236}">
                    <a16:creationId xmlns:a16="http://schemas.microsoft.com/office/drawing/2014/main" id="{AE25C71B-0B3B-DB0A-9DF2-7AF2F6D445C6}"/>
                  </a:ext>
                </a:extLst>
              </p14:cNvPr>
              <p14:cNvContentPartPr/>
              <p14:nvPr/>
            </p14:nvContentPartPr>
            <p14:xfrm>
              <a:off x="10718547" y="4351693"/>
              <a:ext cx="360" cy="360"/>
            </p14:xfrm>
          </p:contentPart>
        </mc:Choice>
        <mc:Fallback xmlns="">
          <p:pic>
            <p:nvPicPr>
              <p:cNvPr id="2731" name="Ink 2730">
                <a:extLst>
                  <a:ext uri="{FF2B5EF4-FFF2-40B4-BE49-F238E27FC236}">
                    <a16:creationId xmlns:a16="http://schemas.microsoft.com/office/drawing/2014/main" id="{AE25C71B-0B3B-DB0A-9DF2-7AF2F6D445C6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628547" y="41716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7">
            <p14:nvContentPartPr>
              <p14:cNvPr id="2732" name="Ink 2731">
                <a:extLst>
                  <a:ext uri="{FF2B5EF4-FFF2-40B4-BE49-F238E27FC236}">
                    <a16:creationId xmlns:a16="http://schemas.microsoft.com/office/drawing/2014/main" id="{C592CAE2-04B4-3F4E-8112-1EE3943DBDF6}"/>
                  </a:ext>
                </a:extLst>
              </p14:cNvPr>
              <p14:cNvContentPartPr/>
              <p14:nvPr/>
            </p14:nvContentPartPr>
            <p14:xfrm>
              <a:off x="10858227" y="4356013"/>
              <a:ext cx="360" cy="360"/>
            </p14:xfrm>
          </p:contentPart>
        </mc:Choice>
        <mc:Fallback xmlns="">
          <p:pic>
            <p:nvPicPr>
              <p:cNvPr id="2732" name="Ink 2731">
                <a:extLst>
                  <a:ext uri="{FF2B5EF4-FFF2-40B4-BE49-F238E27FC236}">
                    <a16:creationId xmlns:a16="http://schemas.microsoft.com/office/drawing/2014/main" id="{C592CAE2-04B4-3F4E-8112-1EE3943DBDF6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768227" y="41760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8">
            <p14:nvContentPartPr>
              <p14:cNvPr id="2733" name="Ink 2732">
                <a:extLst>
                  <a:ext uri="{FF2B5EF4-FFF2-40B4-BE49-F238E27FC236}">
                    <a16:creationId xmlns:a16="http://schemas.microsoft.com/office/drawing/2014/main" id="{E357DEB2-5AD5-78F4-643D-40E6230F5837}"/>
                  </a:ext>
                </a:extLst>
              </p14:cNvPr>
              <p14:cNvContentPartPr/>
              <p14:nvPr/>
            </p14:nvContentPartPr>
            <p14:xfrm>
              <a:off x="10997907" y="4347373"/>
              <a:ext cx="360" cy="360"/>
            </p14:xfrm>
          </p:contentPart>
        </mc:Choice>
        <mc:Fallback xmlns="">
          <p:pic>
            <p:nvPicPr>
              <p:cNvPr id="2733" name="Ink 2732">
                <a:extLst>
                  <a:ext uri="{FF2B5EF4-FFF2-40B4-BE49-F238E27FC236}">
                    <a16:creationId xmlns:a16="http://schemas.microsoft.com/office/drawing/2014/main" id="{E357DEB2-5AD5-78F4-643D-40E6230F5837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907907" y="416737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9">
            <p14:nvContentPartPr>
              <p14:cNvPr id="2734" name="Ink 2733">
                <a:extLst>
                  <a:ext uri="{FF2B5EF4-FFF2-40B4-BE49-F238E27FC236}">
                    <a16:creationId xmlns:a16="http://schemas.microsoft.com/office/drawing/2014/main" id="{71A80693-CF1A-86A1-F11C-D4BF2CF8FAB8}"/>
                  </a:ext>
                </a:extLst>
              </p14:cNvPr>
              <p14:cNvContentPartPr/>
              <p14:nvPr/>
            </p14:nvContentPartPr>
            <p14:xfrm>
              <a:off x="11048667" y="4398133"/>
              <a:ext cx="360" cy="7200"/>
            </p14:xfrm>
          </p:contentPart>
        </mc:Choice>
        <mc:Fallback xmlns="">
          <p:pic>
            <p:nvPicPr>
              <p:cNvPr id="2734" name="Ink 2733">
                <a:extLst>
                  <a:ext uri="{FF2B5EF4-FFF2-40B4-BE49-F238E27FC236}">
                    <a16:creationId xmlns:a16="http://schemas.microsoft.com/office/drawing/2014/main" id="{71A80693-CF1A-86A1-F11C-D4BF2CF8FAB8}"/>
                  </a:ext>
                </a:extLst>
              </p:cNvPr>
              <p:cNvPicPr/>
              <p:nvPr/>
            </p:nvPicPr>
            <p:blipFill>
              <a:blip r:embed="rId1609"/>
              <a:stretch>
                <a:fillRect/>
              </a:stretch>
            </p:blipFill>
            <p:spPr>
              <a:xfrm>
                <a:off x="10958667" y="4226704"/>
                <a:ext cx="180000" cy="349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0">
            <p14:nvContentPartPr>
              <p14:cNvPr id="2735" name="Ink 2734">
                <a:extLst>
                  <a:ext uri="{FF2B5EF4-FFF2-40B4-BE49-F238E27FC236}">
                    <a16:creationId xmlns:a16="http://schemas.microsoft.com/office/drawing/2014/main" id="{A29F7B2A-8D2E-26A1-4823-6C51FD80F803}"/>
                  </a:ext>
                </a:extLst>
              </p14:cNvPr>
              <p14:cNvContentPartPr/>
              <p14:nvPr/>
            </p14:nvContentPartPr>
            <p14:xfrm>
              <a:off x="11048667" y="4512613"/>
              <a:ext cx="360" cy="360"/>
            </p14:xfrm>
          </p:contentPart>
        </mc:Choice>
        <mc:Fallback xmlns="">
          <p:pic>
            <p:nvPicPr>
              <p:cNvPr id="2735" name="Ink 2734">
                <a:extLst>
                  <a:ext uri="{FF2B5EF4-FFF2-40B4-BE49-F238E27FC236}">
                    <a16:creationId xmlns:a16="http://schemas.microsoft.com/office/drawing/2014/main" id="{A29F7B2A-8D2E-26A1-4823-6C51FD80F803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0958667" y="43326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1">
            <p14:nvContentPartPr>
              <p14:cNvPr id="2736" name="Ink 2735">
                <a:extLst>
                  <a:ext uri="{FF2B5EF4-FFF2-40B4-BE49-F238E27FC236}">
                    <a16:creationId xmlns:a16="http://schemas.microsoft.com/office/drawing/2014/main" id="{46F591D3-8AF1-8616-457C-3309D93117D1}"/>
                  </a:ext>
                </a:extLst>
              </p14:cNvPr>
              <p14:cNvContentPartPr/>
              <p14:nvPr/>
            </p14:nvContentPartPr>
            <p14:xfrm>
              <a:off x="11103747" y="4537813"/>
              <a:ext cx="360" cy="360"/>
            </p14:xfrm>
          </p:contentPart>
        </mc:Choice>
        <mc:Fallback xmlns="">
          <p:pic>
            <p:nvPicPr>
              <p:cNvPr id="2736" name="Ink 2735">
                <a:extLst>
                  <a:ext uri="{FF2B5EF4-FFF2-40B4-BE49-F238E27FC236}">
                    <a16:creationId xmlns:a16="http://schemas.microsoft.com/office/drawing/2014/main" id="{46F591D3-8AF1-8616-457C-3309D93117D1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11013747" y="435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2">
            <p14:nvContentPartPr>
              <p14:cNvPr id="2737" name="Ink 2736">
                <a:extLst>
                  <a:ext uri="{FF2B5EF4-FFF2-40B4-BE49-F238E27FC236}">
                    <a16:creationId xmlns:a16="http://schemas.microsoft.com/office/drawing/2014/main" id="{F2303506-91F6-DEB2-A96B-766313E131E0}"/>
                  </a:ext>
                </a:extLst>
              </p14:cNvPr>
              <p14:cNvContentPartPr/>
              <p14:nvPr/>
            </p14:nvContentPartPr>
            <p14:xfrm>
              <a:off x="10312107" y="4051093"/>
              <a:ext cx="4680" cy="228960"/>
            </p14:xfrm>
          </p:contentPart>
        </mc:Choice>
        <mc:Fallback xmlns="">
          <p:pic>
            <p:nvPicPr>
              <p:cNvPr id="2737" name="Ink 2736">
                <a:extLst>
                  <a:ext uri="{FF2B5EF4-FFF2-40B4-BE49-F238E27FC236}">
                    <a16:creationId xmlns:a16="http://schemas.microsoft.com/office/drawing/2014/main" id="{F2303506-91F6-DEB2-A96B-766313E131E0}"/>
                  </a:ext>
                </a:extLst>
              </p:cNvPr>
              <p:cNvPicPr/>
              <p:nvPr/>
            </p:nvPicPr>
            <p:blipFill>
              <a:blip r:embed="rId1663"/>
              <a:stretch>
                <a:fillRect/>
              </a:stretch>
            </p:blipFill>
            <p:spPr>
              <a:xfrm>
                <a:off x="10294107" y="4015093"/>
                <a:ext cx="403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4">
            <p14:nvContentPartPr>
              <p14:cNvPr id="2738" name="Ink 2737">
                <a:extLst>
                  <a:ext uri="{FF2B5EF4-FFF2-40B4-BE49-F238E27FC236}">
                    <a16:creationId xmlns:a16="http://schemas.microsoft.com/office/drawing/2014/main" id="{8A25AB7E-F342-3063-9364-7D35E2A20661}"/>
                  </a:ext>
                </a:extLst>
              </p14:cNvPr>
              <p14:cNvContentPartPr/>
              <p14:nvPr/>
            </p14:nvContentPartPr>
            <p14:xfrm>
              <a:off x="10312107" y="4012933"/>
              <a:ext cx="360" cy="227520"/>
            </p14:xfrm>
          </p:contentPart>
        </mc:Choice>
        <mc:Fallback xmlns="">
          <p:pic>
            <p:nvPicPr>
              <p:cNvPr id="2738" name="Ink 2737">
                <a:extLst>
                  <a:ext uri="{FF2B5EF4-FFF2-40B4-BE49-F238E27FC236}">
                    <a16:creationId xmlns:a16="http://schemas.microsoft.com/office/drawing/2014/main" id="{8A25AB7E-F342-3063-9364-7D35E2A20661}"/>
                  </a:ext>
                </a:extLst>
              </p:cNvPr>
              <p:cNvPicPr/>
              <p:nvPr/>
            </p:nvPicPr>
            <p:blipFill>
              <a:blip r:embed="rId1665"/>
              <a:stretch>
                <a:fillRect/>
              </a:stretch>
            </p:blipFill>
            <p:spPr>
              <a:xfrm>
                <a:off x="10294107" y="3976933"/>
                <a:ext cx="36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6">
            <p14:nvContentPartPr>
              <p14:cNvPr id="2739" name="Ink 2738">
                <a:extLst>
                  <a:ext uri="{FF2B5EF4-FFF2-40B4-BE49-F238E27FC236}">
                    <a16:creationId xmlns:a16="http://schemas.microsoft.com/office/drawing/2014/main" id="{55822029-04A0-4537-A3F3-4943C9622FD6}"/>
                  </a:ext>
                </a:extLst>
              </p14:cNvPr>
              <p14:cNvContentPartPr/>
              <p14:nvPr/>
            </p14:nvContentPartPr>
            <p14:xfrm>
              <a:off x="10307787" y="4083493"/>
              <a:ext cx="13320" cy="154080"/>
            </p14:xfrm>
          </p:contentPart>
        </mc:Choice>
        <mc:Fallback xmlns="">
          <p:pic>
            <p:nvPicPr>
              <p:cNvPr id="2739" name="Ink 2738">
                <a:extLst>
                  <a:ext uri="{FF2B5EF4-FFF2-40B4-BE49-F238E27FC236}">
                    <a16:creationId xmlns:a16="http://schemas.microsoft.com/office/drawing/2014/main" id="{55822029-04A0-4537-A3F3-4943C9622FD6}"/>
                  </a:ext>
                </a:extLst>
              </p:cNvPr>
              <p:cNvPicPr/>
              <p:nvPr/>
            </p:nvPicPr>
            <p:blipFill>
              <a:blip r:embed="rId1667"/>
              <a:stretch>
                <a:fillRect/>
              </a:stretch>
            </p:blipFill>
            <p:spPr>
              <a:xfrm>
                <a:off x="10289787" y="4047493"/>
                <a:ext cx="48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8">
            <p14:nvContentPartPr>
              <p14:cNvPr id="2740" name="Ink 2739">
                <a:extLst>
                  <a:ext uri="{FF2B5EF4-FFF2-40B4-BE49-F238E27FC236}">
                    <a16:creationId xmlns:a16="http://schemas.microsoft.com/office/drawing/2014/main" id="{EC047CE1-024B-A0BE-9871-7C7E8FED0891}"/>
                  </a:ext>
                </a:extLst>
              </p14:cNvPr>
              <p14:cNvContentPartPr/>
              <p14:nvPr/>
            </p14:nvContentPartPr>
            <p14:xfrm>
              <a:off x="10299867" y="3996013"/>
              <a:ext cx="8280" cy="291960"/>
            </p14:xfrm>
          </p:contentPart>
        </mc:Choice>
        <mc:Fallback xmlns="">
          <p:pic>
            <p:nvPicPr>
              <p:cNvPr id="2740" name="Ink 2739">
                <a:extLst>
                  <a:ext uri="{FF2B5EF4-FFF2-40B4-BE49-F238E27FC236}">
                    <a16:creationId xmlns:a16="http://schemas.microsoft.com/office/drawing/2014/main" id="{EC047CE1-024B-A0BE-9871-7C7E8FED0891}"/>
                  </a:ext>
                </a:extLst>
              </p:cNvPr>
              <p:cNvPicPr/>
              <p:nvPr/>
            </p:nvPicPr>
            <p:blipFill>
              <a:blip r:embed="rId1669"/>
              <a:stretch>
                <a:fillRect/>
              </a:stretch>
            </p:blipFill>
            <p:spPr>
              <a:xfrm>
                <a:off x="10282617" y="3959969"/>
                <a:ext cx="42435" cy="36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0">
            <p14:nvContentPartPr>
              <p14:cNvPr id="2741" name="Ink 2740">
                <a:extLst>
                  <a:ext uri="{FF2B5EF4-FFF2-40B4-BE49-F238E27FC236}">
                    <a16:creationId xmlns:a16="http://schemas.microsoft.com/office/drawing/2014/main" id="{C0700A81-D51B-38DB-34FC-2FB9B62ACA21}"/>
                  </a:ext>
                </a:extLst>
              </p14:cNvPr>
              <p14:cNvContentPartPr/>
              <p14:nvPr/>
            </p14:nvContentPartPr>
            <p14:xfrm>
              <a:off x="10045347" y="4517653"/>
              <a:ext cx="442440" cy="7920"/>
            </p14:xfrm>
          </p:contentPart>
        </mc:Choice>
        <mc:Fallback xmlns="">
          <p:pic>
            <p:nvPicPr>
              <p:cNvPr id="2741" name="Ink 2740">
                <a:extLst>
                  <a:ext uri="{FF2B5EF4-FFF2-40B4-BE49-F238E27FC236}">
                    <a16:creationId xmlns:a16="http://schemas.microsoft.com/office/drawing/2014/main" id="{C0700A81-D51B-38DB-34FC-2FB9B62ACA21}"/>
                  </a:ext>
                </a:extLst>
              </p:cNvPr>
              <p:cNvPicPr/>
              <p:nvPr/>
            </p:nvPicPr>
            <p:blipFill>
              <a:blip r:embed="rId1671"/>
              <a:stretch>
                <a:fillRect/>
              </a:stretch>
            </p:blipFill>
            <p:spPr>
              <a:xfrm>
                <a:off x="10027347" y="4481653"/>
                <a:ext cx="478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2">
            <p14:nvContentPartPr>
              <p14:cNvPr id="2742" name="Ink 2741">
                <a:extLst>
                  <a:ext uri="{FF2B5EF4-FFF2-40B4-BE49-F238E27FC236}">
                    <a16:creationId xmlns:a16="http://schemas.microsoft.com/office/drawing/2014/main" id="{40F01D03-B320-E45F-6F86-1B33FC206DEF}"/>
                  </a:ext>
                </a:extLst>
              </p14:cNvPr>
              <p14:cNvContentPartPr/>
              <p14:nvPr/>
            </p14:nvContentPartPr>
            <p14:xfrm>
              <a:off x="10113027" y="4470853"/>
              <a:ext cx="209160" cy="37440"/>
            </p14:xfrm>
          </p:contentPart>
        </mc:Choice>
        <mc:Fallback xmlns="">
          <p:pic>
            <p:nvPicPr>
              <p:cNvPr id="2742" name="Ink 2741">
                <a:extLst>
                  <a:ext uri="{FF2B5EF4-FFF2-40B4-BE49-F238E27FC236}">
                    <a16:creationId xmlns:a16="http://schemas.microsoft.com/office/drawing/2014/main" id="{40F01D03-B320-E45F-6F86-1B33FC206DEF}"/>
                  </a:ext>
                </a:extLst>
              </p:cNvPr>
              <p:cNvPicPr/>
              <p:nvPr/>
            </p:nvPicPr>
            <p:blipFill>
              <a:blip r:embed="rId1673"/>
              <a:stretch>
                <a:fillRect/>
              </a:stretch>
            </p:blipFill>
            <p:spPr>
              <a:xfrm>
                <a:off x="10095027" y="4434853"/>
                <a:ext cx="2448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4">
            <p14:nvContentPartPr>
              <p14:cNvPr id="2743" name="Ink 2742">
                <a:extLst>
                  <a:ext uri="{FF2B5EF4-FFF2-40B4-BE49-F238E27FC236}">
                    <a16:creationId xmlns:a16="http://schemas.microsoft.com/office/drawing/2014/main" id="{351DCBB5-E2E9-9A24-72C0-EECA2FFA1F06}"/>
                  </a:ext>
                </a:extLst>
              </p14:cNvPr>
              <p14:cNvContentPartPr/>
              <p14:nvPr/>
            </p14:nvContentPartPr>
            <p14:xfrm>
              <a:off x="10223187" y="4451053"/>
              <a:ext cx="46440" cy="27720"/>
            </p14:xfrm>
          </p:contentPart>
        </mc:Choice>
        <mc:Fallback xmlns="">
          <p:pic>
            <p:nvPicPr>
              <p:cNvPr id="2743" name="Ink 2742">
                <a:extLst>
                  <a:ext uri="{FF2B5EF4-FFF2-40B4-BE49-F238E27FC236}">
                    <a16:creationId xmlns:a16="http://schemas.microsoft.com/office/drawing/2014/main" id="{351DCBB5-E2E9-9A24-72C0-EECA2FFA1F06}"/>
                  </a:ext>
                </a:extLst>
              </p:cNvPr>
              <p:cNvPicPr/>
              <p:nvPr/>
            </p:nvPicPr>
            <p:blipFill>
              <a:blip r:embed="rId1675"/>
              <a:stretch>
                <a:fillRect/>
              </a:stretch>
            </p:blipFill>
            <p:spPr>
              <a:xfrm>
                <a:off x="10205046" y="4415053"/>
                <a:ext cx="82358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6">
            <p14:nvContentPartPr>
              <p14:cNvPr id="2745" name="Ink 2744">
                <a:extLst>
                  <a:ext uri="{FF2B5EF4-FFF2-40B4-BE49-F238E27FC236}">
                    <a16:creationId xmlns:a16="http://schemas.microsoft.com/office/drawing/2014/main" id="{D160B309-5C73-9010-40CA-33111F114E11}"/>
                  </a:ext>
                </a:extLst>
              </p14:cNvPr>
              <p14:cNvContentPartPr/>
              <p14:nvPr/>
            </p14:nvContentPartPr>
            <p14:xfrm>
              <a:off x="10266027" y="4329013"/>
              <a:ext cx="34920" cy="89280"/>
            </p14:xfrm>
          </p:contentPart>
        </mc:Choice>
        <mc:Fallback xmlns="">
          <p:pic>
            <p:nvPicPr>
              <p:cNvPr id="2745" name="Ink 2744">
                <a:extLst>
                  <a:ext uri="{FF2B5EF4-FFF2-40B4-BE49-F238E27FC236}">
                    <a16:creationId xmlns:a16="http://schemas.microsoft.com/office/drawing/2014/main" id="{D160B309-5C73-9010-40CA-33111F114E11}"/>
                  </a:ext>
                </a:extLst>
              </p:cNvPr>
              <p:cNvPicPr/>
              <p:nvPr/>
            </p:nvPicPr>
            <p:blipFill>
              <a:blip r:embed="rId1677"/>
              <a:stretch>
                <a:fillRect/>
              </a:stretch>
            </p:blipFill>
            <p:spPr>
              <a:xfrm>
                <a:off x="10248027" y="4293013"/>
                <a:ext cx="70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8">
            <p14:nvContentPartPr>
              <p14:cNvPr id="2747" name="Ink 2746">
                <a:extLst>
                  <a:ext uri="{FF2B5EF4-FFF2-40B4-BE49-F238E27FC236}">
                    <a16:creationId xmlns:a16="http://schemas.microsoft.com/office/drawing/2014/main" id="{7B11B31C-8993-BAB9-AF89-90C5BFCAE38E}"/>
                  </a:ext>
                </a:extLst>
              </p14:cNvPr>
              <p14:cNvContentPartPr/>
              <p14:nvPr/>
            </p14:nvContentPartPr>
            <p14:xfrm>
              <a:off x="10024467" y="4525213"/>
              <a:ext cx="360" cy="360"/>
            </p14:xfrm>
          </p:contentPart>
        </mc:Choice>
        <mc:Fallback xmlns="">
          <p:pic>
            <p:nvPicPr>
              <p:cNvPr id="2747" name="Ink 2746">
                <a:extLst>
                  <a:ext uri="{FF2B5EF4-FFF2-40B4-BE49-F238E27FC236}">
                    <a16:creationId xmlns:a16="http://schemas.microsoft.com/office/drawing/2014/main" id="{7B11B31C-8993-BAB9-AF89-90C5BFCAE38E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006467" y="448921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0">
            <p14:nvContentPartPr>
              <p14:cNvPr id="2748" name="Ink 2747">
                <a:extLst>
                  <a:ext uri="{FF2B5EF4-FFF2-40B4-BE49-F238E27FC236}">
                    <a16:creationId xmlns:a16="http://schemas.microsoft.com/office/drawing/2014/main" id="{2534D453-44AB-6483-A8FC-A1A1C7638E14}"/>
                  </a:ext>
                </a:extLst>
              </p14:cNvPr>
              <p14:cNvContentPartPr/>
              <p14:nvPr/>
            </p14:nvContentPartPr>
            <p14:xfrm>
              <a:off x="10062267" y="4523413"/>
              <a:ext cx="360" cy="2160"/>
            </p14:xfrm>
          </p:contentPart>
        </mc:Choice>
        <mc:Fallback xmlns="">
          <p:pic>
            <p:nvPicPr>
              <p:cNvPr id="2748" name="Ink 2747">
                <a:extLst>
                  <a:ext uri="{FF2B5EF4-FFF2-40B4-BE49-F238E27FC236}">
                    <a16:creationId xmlns:a16="http://schemas.microsoft.com/office/drawing/2014/main" id="{2534D453-44AB-6483-A8FC-A1A1C7638E14}"/>
                  </a:ext>
                </a:extLst>
              </p:cNvPr>
              <p:cNvPicPr/>
              <p:nvPr/>
            </p:nvPicPr>
            <p:blipFill>
              <a:blip r:embed="rId1681"/>
              <a:stretch>
                <a:fillRect/>
              </a:stretch>
            </p:blipFill>
            <p:spPr>
              <a:xfrm>
                <a:off x="10044267" y="4480213"/>
                <a:ext cx="36000" cy="8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2">
            <p14:nvContentPartPr>
              <p14:cNvPr id="2749" name="Ink 2748">
                <a:extLst>
                  <a:ext uri="{FF2B5EF4-FFF2-40B4-BE49-F238E27FC236}">
                    <a16:creationId xmlns:a16="http://schemas.microsoft.com/office/drawing/2014/main" id="{027C40FA-783E-F9C2-D4B3-23EDFD7A832C}"/>
                  </a:ext>
                </a:extLst>
              </p14:cNvPr>
              <p14:cNvContentPartPr/>
              <p14:nvPr/>
            </p14:nvContentPartPr>
            <p14:xfrm>
              <a:off x="10057947" y="4512613"/>
              <a:ext cx="360" cy="360"/>
            </p14:xfrm>
          </p:contentPart>
        </mc:Choice>
        <mc:Fallback xmlns="">
          <p:pic>
            <p:nvPicPr>
              <p:cNvPr id="2749" name="Ink 2748">
                <a:extLst>
                  <a:ext uri="{FF2B5EF4-FFF2-40B4-BE49-F238E27FC236}">
                    <a16:creationId xmlns:a16="http://schemas.microsoft.com/office/drawing/2014/main" id="{027C40FA-783E-F9C2-D4B3-23EDFD7A832C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039947" y="447661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3">
            <p14:nvContentPartPr>
              <p14:cNvPr id="2750" name="Ink 2749">
                <a:extLst>
                  <a:ext uri="{FF2B5EF4-FFF2-40B4-BE49-F238E27FC236}">
                    <a16:creationId xmlns:a16="http://schemas.microsoft.com/office/drawing/2014/main" id="{17ED6BC4-31DE-1CDF-92FC-D39FC646C416}"/>
                  </a:ext>
                </a:extLst>
              </p14:cNvPr>
              <p14:cNvContentPartPr/>
              <p14:nvPr/>
            </p14:nvContentPartPr>
            <p14:xfrm>
              <a:off x="10087827" y="4516573"/>
              <a:ext cx="360" cy="360"/>
            </p14:xfrm>
          </p:contentPart>
        </mc:Choice>
        <mc:Fallback xmlns="">
          <p:pic>
            <p:nvPicPr>
              <p:cNvPr id="2750" name="Ink 2749">
                <a:extLst>
                  <a:ext uri="{FF2B5EF4-FFF2-40B4-BE49-F238E27FC236}">
                    <a16:creationId xmlns:a16="http://schemas.microsoft.com/office/drawing/2014/main" id="{17ED6BC4-31DE-1CDF-92FC-D39FC646C416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069827" y="44805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4">
            <p14:nvContentPartPr>
              <p14:cNvPr id="2751" name="Ink 2750">
                <a:extLst>
                  <a:ext uri="{FF2B5EF4-FFF2-40B4-BE49-F238E27FC236}">
                    <a16:creationId xmlns:a16="http://schemas.microsoft.com/office/drawing/2014/main" id="{0641DEF8-7DB3-5479-244D-C6D049FEC0C9}"/>
                  </a:ext>
                </a:extLst>
              </p14:cNvPr>
              <p14:cNvContentPartPr/>
              <p14:nvPr/>
            </p14:nvContentPartPr>
            <p14:xfrm>
              <a:off x="10104747" y="4516573"/>
              <a:ext cx="360" cy="360"/>
            </p14:xfrm>
          </p:contentPart>
        </mc:Choice>
        <mc:Fallback xmlns="">
          <p:pic>
            <p:nvPicPr>
              <p:cNvPr id="2751" name="Ink 2750">
                <a:extLst>
                  <a:ext uri="{FF2B5EF4-FFF2-40B4-BE49-F238E27FC236}">
                    <a16:creationId xmlns:a16="http://schemas.microsoft.com/office/drawing/2014/main" id="{0641DEF8-7DB3-5479-244D-C6D049FEC0C9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086747" y="44805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5">
            <p14:nvContentPartPr>
              <p14:cNvPr id="2752" name="Ink 2751">
                <a:extLst>
                  <a:ext uri="{FF2B5EF4-FFF2-40B4-BE49-F238E27FC236}">
                    <a16:creationId xmlns:a16="http://schemas.microsoft.com/office/drawing/2014/main" id="{1A33209C-6279-76C1-A6AD-F03F3357ED1D}"/>
                  </a:ext>
                </a:extLst>
              </p14:cNvPr>
              <p14:cNvContentPartPr/>
              <p14:nvPr/>
            </p14:nvContentPartPr>
            <p14:xfrm>
              <a:off x="10037067" y="4536013"/>
              <a:ext cx="365040" cy="33120"/>
            </p14:xfrm>
          </p:contentPart>
        </mc:Choice>
        <mc:Fallback xmlns="">
          <p:pic>
            <p:nvPicPr>
              <p:cNvPr id="2752" name="Ink 2751">
                <a:extLst>
                  <a:ext uri="{FF2B5EF4-FFF2-40B4-BE49-F238E27FC236}">
                    <a16:creationId xmlns:a16="http://schemas.microsoft.com/office/drawing/2014/main" id="{1A33209C-6279-76C1-A6AD-F03F3357ED1D}"/>
                  </a:ext>
                </a:extLst>
              </p:cNvPr>
              <p:cNvPicPr/>
              <p:nvPr/>
            </p:nvPicPr>
            <p:blipFill>
              <a:blip r:embed="rId1686"/>
              <a:stretch>
                <a:fillRect/>
              </a:stretch>
            </p:blipFill>
            <p:spPr>
              <a:xfrm>
                <a:off x="10019085" y="4500013"/>
                <a:ext cx="400645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7">
            <p14:nvContentPartPr>
              <p14:cNvPr id="2753" name="Ink 2752">
                <a:extLst>
                  <a:ext uri="{FF2B5EF4-FFF2-40B4-BE49-F238E27FC236}">
                    <a16:creationId xmlns:a16="http://schemas.microsoft.com/office/drawing/2014/main" id="{4AADC65C-C0D1-A085-B5F6-2952227C0D85}"/>
                  </a:ext>
                </a:extLst>
              </p14:cNvPr>
              <p14:cNvContentPartPr/>
              <p14:nvPr/>
            </p14:nvContentPartPr>
            <p14:xfrm>
              <a:off x="10024467" y="4563373"/>
              <a:ext cx="360" cy="360"/>
            </p14:xfrm>
          </p:contentPart>
        </mc:Choice>
        <mc:Fallback xmlns="">
          <p:pic>
            <p:nvPicPr>
              <p:cNvPr id="2753" name="Ink 2752">
                <a:extLst>
                  <a:ext uri="{FF2B5EF4-FFF2-40B4-BE49-F238E27FC236}">
                    <a16:creationId xmlns:a16="http://schemas.microsoft.com/office/drawing/2014/main" id="{4AADC65C-C0D1-A085-B5F6-2952227C0D85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006467" y="45273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8">
            <p14:nvContentPartPr>
              <p14:cNvPr id="2754" name="Ink 2753">
                <a:extLst>
                  <a:ext uri="{FF2B5EF4-FFF2-40B4-BE49-F238E27FC236}">
                    <a16:creationId xmlns:a16="http://schemas.microsoft.com/office/drawing/2014/main" id="{B8661D44-AFDE-F907-639C-400AC991C2BD}"/>
                  </a:ext>
                </a:extLst>
              </p14:cNvPr>
              <p14:cNvContentPartPr/>
              <p14:nvPr/>
            </p14:nvContentPartPr>
            <p14:xfrm>
              <a:off x="10041387" y="4597213"/>
              <a:ext cx="56520" cy="51480"/>
            </p14:xfrm>
          </p:contentPart>
        </mc:Choice>
        <mc:Fallback xmlns="">
          <p:pic>
            <p:nvPicPr>
              <p:cNvPr id="2754" name="Ink 2753">
                <a:extLst>
                  <a:ext uri="{FF2B5EF4-FFF2-40B4-BE49-F238E27FC236}">
                    <a16:creationId xmlns:a16="http://schemas.microsoft.com/office/drawing/2014/main" id="{B8661D44-AFDE-F907-639C-400AC991C2BD}"/>
                  </a:ext>
                </a:extLst>
              </p:cNvPr>
              <p:cNvPicPr/>
              <p:nvPr/>
            </p:nvPicPr>
            <p:blipFill>
              <a:blip r:embed="rId1689"/>
              <a:stretch>
                <a:fillRect/>
              </a:stretch>
            </p:blipFill>
            <p:spPr>
              <a:xfrm>
                <a:off x="10023501" y="4561213"/>
                <a:ext cx="91934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0">
            <p14:nvContentPartPr>
              <p14:cNvPr id="2755" name="Ink 2754">
                <a:extLst>
                  <a:ext uri="{FF2B5EF4-FFF2-40B4-BE49-F238E27FC236}">
                    <a16:creationId xmlns:a16="http://schemas.microsoft.com/office/drawing/2014/main" id="{5BD74568-EC7D-4B2F-A97B-D227653C6345}"/>
                  </a:ext>
                </a:extLst>
              </p14:cNvPr>
              <p14:cNvContentPartPr/>
              <p14:nvPr/>
            </p14:nvContentPartPr>
            <p14:xfrm>
              <a:off x="10024467" y="4571653"/>
              <a:ext cx="51120" cy="126720"/>
            </p14:xfrm>
          </p:contentPart>
        </mc:Choice>
        <mc:Fallback xmlns="">
          <p:pic>
            <p:nvPicPr>
              <p:cNvPr id="2755" name="Ink 2754">
                <a:extLst>
                  <a:ext uri="{FF2B5EF4-FFF2-40B4-BE49-F238E27FC236}">
                    <a16:creationId xmlns:a16="http://schemas.microsoft.com/office/drawing/2014/main" id="{5BD74568-EC7D-4B2F-A97B-D227653C6345}"/>
                  </a:ext>
                </a:extLst>
              </p:cNvPr>
              <p:cNvPicPr/>
              <p:nvPr/>
            </p:nvPicPr>
            <p:blipFill>
              <a:blip r:embed="rId1691"/>
              <a:stretch>
                <a:fillRect/>
              </a:stretch>
            </p:blipFill>
            <p:spPr>
              <a:xfrm>
                <a:off x="10006467" y="4535653"/>
                <a:ext cx="86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2">
            <p14:nvContentPartPr>
              <p14:cNvPr id="2756" name="Ink 2755">
                <a:extLst>
                  <a:ext uri="{FF2B5EF4-FFF2-40B4-BE49-F238E27FC236}">
                    <a16:creationId xmlns:a16="http://schemas.microsoft.com/office/drawing/2014/main" id="{B5E7509B-924D-C30A-AA6F-AB6FBA1245D6}"/>
                  </a:ext>
                </a:extLst>
              </p14:cNvPr>
              <p14:cNvContentPartPr/>
              <p14:nvPr/>
            </p14:nvContentPartPr>
            <p14:xfrm>
              <a:off x="10049667" y="4694413"/>
              <a:ext cx="360" cy="360"/>
            </p14:xfrm>
          </p:contentPart>
        </mc:Choice>
        <mc:Fallback xmlns="">
          <p:pic>
            <p:nvPicPr>
              <p:cNvPr id="2756" name="Ink 2755">
                <a:extLst>
                  <a:ext uri="{FF2B5EF4-FFF2-40B4-BE49-F238E27FC236}">
                    <a16:creationId xmlns:a16="http://schemas.microsoft.com/office/drawing/2014/main" id="{B5E7509B-924D-C30A-AA6F-AB6FBA1245D6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031667" y="465841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3">
            <p14:nvContentPartPr>
              <p14:cNvPr id="2757" name="Ink 2756">
                <a:extLst>
                  <a:ext uri="{FF2B5EF4-FFF2-40B4-BE49-F238E27FC236}">
                    <a16:creationId xmlns:a16="http://schemas.microsoft.com/office/drawing/2014/main" id="{6F012A78-630F-F5B3-149E-E02BC6F998BD}"/>
                  </a:ext>
                </a:extLst>
              </p14:cNvPr>
              <p14:cNvContentPartPr/>
              <p14:nvPr/>
            </p14:nvContentPartPr>
            <p14:xfrm>
              <a:off x="10049667" y="4694413"/>
              <a:ext cx="88920" cy="34560"/>
            </p14:xfrm>
          </p:contentPart>
        </mc:Choice>
        <mc:Fallback xmlns="">
          <p:pic>
            <p:nvPicPr>
              <p:cNvPr id="2757" name="Ink 2756">
                <a:extLst>
                  <a:ext uri="{FF2B5EF4-FFF2-40B4-BE49-F238E27FC236}">
                    <a16:creationId xmlns:a16="http://schemas.microsoft.com/office/drawing/2014/main" id="{6F012A78-630F-F5B3-149E-E02BC6F998BD}"/>
                  </a:ext>
                </a:extLst>
              </p:cNvPr>
              <p:cNvPicPr/>
              <p:nvPr/>
            </p:nvPicPr>
            <p:blipFill>
              <a:blip r:embed="rId1694"/>
              <a:stretch>
                <a:fillRect/>
              </a:stretch>
            </p:blipFill>
            <p:spPr>
              <a:xfrm>
                <a:off x="10031667" y="4658413"/>
                <a:ext cx="1245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5">
            <p14:nvContentPartPr>
              <p14:cNvPr id="2758" name="Ink 2757">
                <a:extLst>
                  <a:ext uri="{FF2B5EF4-FFF2-40B4-BE49-F238E27FC236}">
                    <a16:creationId xmlns:a16="http://schemas.microsoft.com/office/drawing/2014/main" id="{CE1BD475-726D-AEDE-8216-EC31AA070E97}"/>
                  </a:ext>
                </a:extLst>
              </p14:cNvPr>
              <p14:cNvContentPartPr/>
              <p14:nvPr/>
            </p14:nvContentPartPr>
            <p14:xfrm>
              <a:off x="10096467" y="4732573"/>
              <a:ext cx="53280" cy="9360"/>
            </p14:xfrm>
          </p:contentPart>
        </mc:Choice>
        <mc:Fallback xmlns="">
          <p:pic>
            <p:nvPicPr>
              <p:cNvPr id="2758" name="Ink 2757">
                <a:extLst>
                  <a:ext uri="{FF2B5EF4-FFF2-40B4-BE49-F238E27FC236}">
                    <a16:creationId xmlns:a16="http://schemas.microsoft.com/office/drawing/2014/main" id="{CE1BD475-726D-AEDE-8216-EC31AA070E97}"/>
                  </a:ext>
                </a:extLst>
              </p:cNvPr>
              <p:cNvPicPr/>
              <p:nvPr/>
            </p:nvPicPr>
            <p:blipFill>
              <a:blip r:embed="rId1696"/>
              <a:stretch>
                <a:fillRect/>
              </a:stretch>
            </p:blipFill>
            <p:spPr>
              <a:xfrm>
                <a:off x="10078345" y="4696573"/>
                <a:ext cx="89162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7">
            <p14:nvContentPartPr>
              <p14:cNvPr id="2759" name="Ink 2758">
                <a:extLst>
                  <a:ext uri="{FF2B5EF4-FFF2-40B4-BE49-F238E27FC236}">
                    <a16:creationId xmlns:a16="http://schemas.microsoft.com/office/drawing/2014/main" id="{52C469DA-0BA1-87D9-C600-406444F22F88}"/>
                  </a:ext>
                </a:extLst>
              </p14:cNvPr>
              <p14:cNvContentPartPr/>
              <p14:nvPr/>
            </p14:nvContentPartPr>
            <p14:xfrm>
              <a:off x="10074867" y="4540693"/>
              <a:ext cx="263520" cy="103320"/>
            </p14:xfrm>
          </p:contentPart>
        </mc:Choice>
        <mc:Fallback xmlns="">
          <p:pic>
            <p:nvPicPr>
              <p:cNvPr id="2759" name="Ink 2758">
                <a:extLst>
                  <a:ext uri="{FF2B5EF4-FFF2-40B4-BE49-F238E27FC236}">
                    <a16:creationId xmlns:a16="http://schemas.microsoft.com/office/drawing/2014/main" id="{52C469DA-0BA1-87D9-C600-406444F22F88}"/>
                  </a:ext>
                </a:extLst>
              </p:cNvPr>
              <p:cNvPicPr/>
              <p:nvPr/>
            </p:nvPicPr>
            <p:blipFill>
              <a:blip r:embed="rId1698"/>
              <a:stretch>
                <a:fillRect/>
              </a:stretch>
            </p:blipFill>
            <p:spPr>
              <a:xfrm>
                <a:off x="10056867" y="4504693"/>
                <a:ext cx="299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9">
            <p14:nvContentPartPr>
              <p14:cNvPr id="2760" name="Ink 2759">
                <a:extLst>
                  <a:ext uri="{FF2B5EF4-FFF2-40B4-BE49-F238E27FC236}">
                    <a16:creationId xmlns:a16="http://schemas.microsoft.com/office/drawing/2014/main" id="{9A3D515A-1C5A-081D-238B-5EC24FDBB8A6}"/>
                  </a:ext>
                </a:extLst>
              </p14:cNvPr>
              <p14:cNvContentPartPr/>
              <p14:nvPr/>
            </p14:nvContentPartPr>
            <p14:xfrm>
              <a:off x="10129947" y="4554733"/>
              <a:ext cx="351720" cy="118800"/>
            </p14:xfrm>
          </p:contentPart>
        </mc:Choice>
        <mc:Fallback xmlns="">
          <p:pic>
            <p:nvPicPr>
              <p:cNvPr id="2760" name="Ink 2759">
                <a:extLst>
                  <a:ext uri="{FF2B5EF4-FFF2-40B4-BE49-F238E27FC236}">
                    <a16:creationId xmlns:a16="http://schemas.microsoft.com/office/drawing/2014/main" id="{9A3D515A-1C5A-081D-238B-5EC24FDBB8A6}"/>
                  </a:ext>
                </a:extLst>
              </p:cNvPr>
              <p:cNvPicPr/>
              <p:nvPr/>
            </p:nvPicPr>
            <p:blipFill>
              <a:blip r:embed="rId1700"/>
              <a:stretch>
                <a:fillRect/>
              </a:stretch>
            </p:blipFill>
            <p:spPr>
              <a:xfrm>
                <a:off x="10111947" y="4518733"/>
                <a:ext cx="387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1">
            <p14:nvContentPartPr>
              <p14:cNvPr id="2761" name="Ink 2760">
                <a:extLst>
                  <a:ext uri="{FF2B5EF4-FFF2-40B4-BE49-F238E27FC236}">
                    <a16:creationId xmlns:a16="http://schemas.microsoft.com/office/drawing/2014/main" id="{1B51E89F-3747-9A76-654C-5E15D29B15C8}"/>
                  </a:ext>
                </a:extLst>
              </p14:cNvPr>
              <p14:cNvContentPartPr/>
              <p14:nvPr/>
            </p14:nvContentPartPr>
            <p14:xfrm>
              <a:off x="10083507" y="4618453"/>
              <a:ext cx="311040" cy="63720"/>
            </p14:xfrm>
          </p:contentPart>
        </mc:Choice>
        <mc:Fallback xmlns="">
          <p:pic>
            <p:nvPicPr>
              <p:cNvPr id="2761" name="Ink 2760">
                <a:extLst>
                  <a:ext uri="{FF2B5EF4-FFF2-40B4-BE49-F238E27FC236}">
                    <a16:creationId xmlns:a16="http://schemas.microsoft.com/office/drawing/2014/main" id="{1B51E89F-3747-9A76-654C-5E15D29B15C8}"/>
                  </a:ext>
                </a:extLst>
              </p:cNvPr>
              <p:cNvPicPr/>
              <p:nvPr/>
            </p:nvPicPr>
            <p:blipFill>
              <a:blip r:embed="rId1702"/>
              <a:stretch>
                <a:fillRect/>
              </a:stretch>
            </p:blipFill>
            <p:spPr>
              <a:xfrm>
                <a:off x="10065507" y="4582453"/>
                <a:ext cx="346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3">
            <p14:nvContentPartPr>
              <p14:cNvPr id="2762" name="Ink 2761">
                <a:extLst>
                  <a:ext uri="{FF2B5EF4-FFF2-40B4-BE49-F238E27FC236}">
                    <a16:creationId xmlns:a16="http://schemas.microsoft.com/office/drawing/2014/main" id="{58773642-B04F-4C54-4E32-D0006354AC2E}"/>
                  </a:ext>
                </a:extLst>
              </p14:cNvPr>
              <p14:cNvContentPartPr/>
              <p14:nvPr/>
            </p14:nvContentPartPr>
            <p14:xfrm>
              <a:off x="10155507" y="4688653"/>
              <a:ext cx="20880" cy="23040"/>
            </p14:xfrm>
          </p:contentPart>
        </mc:Choice>
        <mc:Fallback xmlns="">
          <p:pic>
            <p:nvPicPr>
              <p:cNvPr id="2762" name="Ink 2761">
                <a:extLst>
                  <a:ext uri="{FF2B5EF4-FFF2-40B4-BE49-F238E27FC236}">
                    <a16:creationId xmlns:a16="http://schemas.microsoft.com/office/drawing/2014/main" id="{58773642-B04F-4C54-4E32-D0006354AC2E}"/>
                  </a:ext>
                </a:extLst>
              </p:cNvPr>
              <p:cNvPicPr/>
              <p:nvPr/>
            </p:nvPicPr>
            <p:blipFill>
              <a:blip r:embed="rId1704"/>
              <a:stretch>
                <a:fillRect/>
              </a:stretch>
            </p:blipFill>
            <p:spPr>
              <a:xfrm>
                <a:off x="10137507" y="4652653"/>
                <a:ext cx="56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5">
            <p14:nvContentPartPr>
              <p14:cNvPr id="2763" name="Ink 2762">
                <a:extLst>
                  <a:ext uri="{FF2B5EF4-FFF2-40B4-BE49-F238E27FC236}">
                    <a16:creationId xmlns:a16="http://schemas.microsoft.com/office/drawing/2014/main" id="{CE9B8988-899C-4FE8-A76C-7EFBDF405D5B}"/>
                  </a:ext>
                </a:extLst>
              </p14:cNvPr>
              <p14:cNvContentPartPr/>
              <p14:nvPr/>
            </p14:nvContentPartPr>
            <p14:xfrm>
              <a:off x="10181067" y="4698733"/>
              <a:ext cx="3600" cy="3600"/>
            </p14:xfrm>
          </p:contentPart>
        </mc:Choice>
        <mc:Fallback xmlns="">
          <p:pic>
            <p:nvPicPr>
              <p:cNvPr id="2763" name="Ink 2762">
                <a:extLst>
                  <a:ext uri="{FF2B5EF4-FFF2-40B4-BE49-F238E27FC236}">
                    <a16:creationId xmlns:a16="http://schemas.microsoft.com/office/drawing/2014/main" id="{CE9B8988-899C-4FE8-A76C-7EFBDF405D5B}"/>
                  </a:ext>
                </a:extLst>
              </p:cNvPr>
              <p:cNvPicPr/>
              <p:nvPr/>
            </p:nvPicPr>
            <p:blipFill>
              <a:blip r:embed="rId1706"/>
              <a:stretch>
                <a:fillRect/>
              </a:stretch>
            </p:blipFill>
            <p:spPr>
              <a:xfrm>
                <a:off x="10164703" y="4662733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7">
            <p14:nvContentPartPr>
              <p14:cNvPr id="2764" name="Ink 2763">
                <a:extLst>
                  <a:ext uri="{FF2B5EF4-FFF2-40B4-BE49-F238E27FC236}">
                    <a16:creationId xmlns:a16="http://schemas.microsoft.com/office/drawing/2014/main" id="{768C6007-683B-EDAB-D886-E3C52747750E}"/>
                  </a:ext>
                </a:extLst>
              </p14:cNvPr>
              <p14:cNvContentPartPr/>
              <p14:nvPr/>
            </p14:nvContentPartPr>
            <p14:xfrm>
              <a:off x="10193667" y="4698733"/>
              <a:ext cx="4680" cy="4680"/>
            </p14:xfrm>
          </p:contentPart>
        </mc:Choice>
        <mc:Fallback xmlns="">
          <p:pic>
            <p:nvPicPr>
              <p:cNvPr id="2764" name="Ink 2763">
                <a:extLst>
                  <a:ext uri="{FF2B5EF4-FFF2-40B4-BE49-F238E27FC236}">
                    <a16:creationId xmlns:a16="http://schemas.microsoft.com/office/drawing/2014/main" id="{768C6007-683B-EDAB-D886-E3C52747750E}"/>
                  </a:ext>
                </a:extLst>
              </p:cNvPr>
              <p:cNvPicPr/>
              <p:nvPr/>
            </p:nvPicPr>
            <p:blipFill>
              <a:blip r:embed="rId1708"/>
              <a:stretch>
                <a:fillRect/>
              </a:stretch>
            </p:blipFill>
            <p:spPr>
              <a:xfrm>
                <a:off x="10175667" y="4662733"/>
                <a:ext cx="40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9">
            <p14:nvContentPartPr>
              <p14:cNvPr id="2765" name="Ink 2764">
                <a:extLst>
                  <a:ext uri="{FF2B5EF4-FFF2-40B4-BE49-F238E27FC236}">
                    <a16:creationId xmlns:a16="http://schemas.microsoft.com/office/drawing/2014/main" id="{C3278B5F-3DDE-AB6A-3DE2-C7B5D864CA50}"/>
                  </a:ext>
                </a:extLst>
              </p14:cNvPr>
              <p14:cNvContentPartPr/>
              <p14:nvPr/>
            </p14:nvContentPartPr>
            <p14:xfrm>
              <a:off x="10218867" y="4686133"/>
              <a:ext cx="360" cy="360"/>
            </p14:xfrm>
          </p:contentPart>
        </mc:Choice>
        <mc:Fallback xmlns="">
          <p:pic>
            <p:nvPicPr>
              <p:cNvPr id="2765" name="Ink 2764">
                <a:extLst>
                  <a:ext uri="{FF2B5EF4-FFF2-40B4-BE49-F238E27FC236}">
                    <a16:creationId xmlns:a16="http://schemas.microsoft.com/office/drawing/2014/main" id="{C3278B5F-3DDE-AB6A-3DE2-C7B5D864CA50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200867" y="465013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0">
            <p14:nvContentPartPr>
              <p14:cNvPr id="2766" name="Ink 2765">
                <a:extLst>
                  <a:ext uri="{FF2B5EF4-FFF2-40B4-BE49-F238E27FC236}">
                    <a16:creationId xmlns:a16="http://schemas.microsoft.com/office/drawing/2014/main" id="{9A040AC0-B278-0BBE-37DA-71A378389766}"/>
                  </a:ext>
                </a:extLst>
              </p14:cNvPr>
              <p14:cNvContentPartPr/>
              <p14:nvPr/>
            </p14:nvContentPartPr>
            <p14:xfrm>
              <a:off x="10218867" y="4686133"/>
              <a:ext cx="360" cy="360"/>
            </p14:xfrm>
          </p:contentPart>
        </mc:Choice>
        <mc:Fallback xmlns="">
          <p:pic>
            <p:nvPicPr>
              <p:cNvPr id="2766" name="Ink 2765">
                <a:extLst>
                  <a:ext uri="{FF2B5EF4-FFF2-40B4-BE49-F238E27FC236}">
                    <a16:creationId xmlns:a16="http://schemas.microsoft.com/office/drawing/2014/main" id="{9A040AC0-B278-0BBE-37DA-71A378389766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200867" y="465013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1">
            <p14:nvContentPartPr>
              <p14:cNvPr id="2767" name="Ink 2766">
                <a:extLst>
                  <a:ext uri="{FF2B5EF4-FFF2-40B4-BE49-F238E27FC236}">
                    <a16:creationId xmlns:a16="http://schemas.microsoft.com/office/drawing/2014/main" id="{81E61464-DC5E-372F-B656-1CE4D9E1D05E}"/>
                  </a:ext>
                </a:extLst>
              </p14:cNvPr>
              <p14:cNvContentPartPr/>
              <p14:nvPr/>
            </p14:nvContentPartPr>
            <p14:xfrm>
              <a:off x="10223187" y="4677493"/>
              <a:ext cx="11880" cy="360"/>
            </p14:xfrm>
          </p:contentPart>
        </mc:Choice>
        <mc:Fallback xmlns="">
          <p:pic>
            <p:nvPicPr>
              <p:cNvPr id="2767" name="Ink 2766">
                <a:extLst>
                  <a:ext uri="{FF2B5EF4-FFF2-40B4-BE49-F238E27FC236}">
                    <a16:creationId xmlns:a16="http://schemas.microsoft.com/office/drawing/2014/main" id="{81E61464-DC5E-372F-B656-1CE4D9E1D05E}"/>
                  </a:ext>
                </a:extLst>
              </p:cNvPr>
              <p:cNvPicPr/>
              <p:nvPr/>
            </p:nvPicPr>
            <p:blipFill>
              <a:blip r:embed="rId1712"/>
              <a:stretch>
                <a:fillRect/>
              </a:stretch>
            </p:blipFill>
            <p:spPr>
              <a:xfrm>
                <a:off x="10204624" y="4641493"/>
                <a:ext cx="48634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3">
            <p14:nvContentPartPr>
              <p14:cNvPr id="2768" name="Ink 2767">
                <a:extLst>
                  <a:ext uri="{FF2B5EF4-FFF2-40B4-BE49-F238E27FC236}">
                    <a16:creationId xmlns:a16="http://schemas.microsoft.com/office/drawing/2014/main" id="{65466DBE-85B8-14A6-5250-F37C08E22B47}"/>
                  </a:ext>
                </a:extLst>
              </p14:cNvPr>
              <p14:cNvContentPartPr/>
              <p14:nvPr/>
            </p14:nvContentPartPr>
            <p14:xfrm>
              <a:off x="10240107" y="4677493"/>
              <a:ext cx="2160" cy="360"/>
            </p14:xfrm>
          </p:contentPart>
        </mc:Choice>
        <mc:Fallback xmlns="">
          <p:pic>
            <p:nvPicPr>
              <p:cNvPr id="2768" name="Ink 2767">
                <a:extLst>
                  <a:ext uri="{FF2B5EF4-FFF2-40B4-BE49-F238E27FC236}">
                    <a16:creationId xmlns:a16="http://schemas.microsoft.com/office/drawing/2014/main" id="{65466DBE-85B8-14A6-5250-F37C08E22B47}"/>
                  </a:ext>
                </a:extLst>
              </p:cNvPr>
              <p:cNvPicPr/>
              <p:nvPr/>
            </p:nvPicPr>
            <p:blipFill>
              <a:blip r:embed="rId1714"/>
              <a:stretch>
                <a:fillRect/>
              </a:stretch>
            </p:blipFill>
            <p:spPr>
              <a:xfrm>
                <a:off x="10218507" y="4641493"/>
                <a:ext cx="449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5">
            <p14:nvContentPartPr>
              <p14:cNvPr id="2769" name="Ink 2768">
                <a:extLst>
                  <a:ext uri="{FF2B5EF4-FFF2-40B4-BE49-F238E27FC236}">
                    <a16:creationId xmlns:a16="http://schemas.microsoft.com/office/drawing/2014/main" id="{3AC4A97B-A466-A33C-33E5-05C88649668A}"/>
                  </a:ext>
                </a:extLst>
              </p14:cNvPr>
              <p14:cNvContentPartPr/>
              <p14:nvPr/>
            </p14:nvContentPartPr>
            <p14:xfrm>
              <a:off x="10252707" y="4676053"/>
              <a:ext cx="2160" cy="2160"/>
            </p14:xfrm>
          </p:contentPart>
        </mc:Choice>
        <mc:Fallback xmlns="">
          <p:pic>
            <p:nvPicPr>
              <p:cNvPr id="2769" name="Ink 2768">
                <a:extLst>
                  <a:ext uri="{FF2B5EF4-FFF2-40B4-BE49-F238E27FC236}">
                    <a16:creationId xmlns:a16="http://schemas.microsoft.com/office/drawing/2014/main" id="{3AC4A97B-A466-A33C-33E5-05C88649668A}"/>
                  </a:ext>
                </a:extLst>
              </p:cNvPr>
              <p:cNvPicPr/>
              <p:nvPr/>
            </p:nvPicPr>
            <p:blipFill>
              <a:blip r:embed="rId1716"/>
              <a:stretch>
                <a:fillRect/>
              </a:stretch>
            </p:blipFill>
            <p:spPr>
              <a:xfrm>
                <a:off x="10234707" y="4640053"/>
                <a:ext cx="37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7">
            <p14:nvContentPartPr>
              <p14:cNvPr id="2770" name="Ink 2769">
                <a:extLst>
                  <a:ext uri="{FF2B5EF4-FFF2-40B4-BE49-F238E27FC236}">
                    <a16:creationId xmlns:a16="http://schemas.microsoft.com/office/drawing/2014/main" id="{67371D94-D702-20F5-A0CD-E4B30A48866D}"/>
                  </a:ext>
                </a:extLst>
              </p14:cNvPr>
              <p14:cNvContentPartPr/>
              <p14:nvPr/>
            </p14:nvContentPartPr>
            <p14:xfrm>
              <a:off x="10201947" y="4681813"/>
              <a:ext cx="360" cy="2160"/>
            </p14:xfrm>
          </p:contentPart>
        </mc:Choice>
        <mc:Fallback xmlns="">
          <p:pic>
            <p:nvPicPr>
              <p:cNvPr id="2770" name="Ink 2769">
                <a:extLst>
                  <a:ext uri="{FF2B5EF4-FFF2-40B4-BE49-F238E27FC236}">
                    <a16:creationId xmlns:a16="http://schemas.microsoft.com/office/drawing/2014/main" id="{67371D94-D702-20F5-A0CD-E4B30A48866D}"/>
                  </a:ext>
                </a:extLst>
              </p:cNvPr>
              <p:cNvPicPr/>
              <p:nvPr/>
            </p:nvPicPr>
            <p:blipFill>
              <a:blip r:embed="rId1681"/>
              <a:stretch>
                <a:fillRect/>
              </a:stretch>
            </p:blipFill>
            <p:spPr>
              <a:xfrm>
                <a:off x="10183947" y="4645813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8">
            <p14:nvContentPartPr>
              <p14:cNvPr id="2771" name="Ink 2770">
                <a:extLst>
                  <a:ext uri="{FF2B5EF4-FFF2-40B4-BE49-F238E27FC236}">
                    <a16:creationId xmlns:a16="http://schemas.microsoft.com/office/drawing/2014/main" id="{4EAF114E-F7E0-DC67-66AF-90735AB37D6F}"/>
                  </a:ext>
                </a:extLst>
              </p14:cNvPr>
              <p14:cNvContentPartPr/>
              <p14:nvPr/>
            </p14:nvContentPartPr>
            <p14:xfrm>
              <a:off x="10201947" y="4690093"/>
              <a:ext cx="360" cy="360"/>
            </p14:xfrm>
          </p:contentPart>
        </mc:Choice>
        <mc:Fallback xmlns="">
          <p:pic>
            <p:nvPicPr>
              <p:cNvPr id="2771" name="Ink 2770">
                <a:extLst>
                  <a:ext uri="{FF2B5EF4-FFF2-40B4-BE49-F238E27FC236}">
                    <a16:creationId xmlns:a16="http://schemas.microsoft.com/office/drawing/2014/main" id="{4EAF114E-F7E0-DC67-66AF-90735AB37D6F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183947" y="465409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9">
            <p14:nvContentPartPr>
              <p14:cNvPr id="2772" name="Ink 2771">
                <a:extLst>
                  <a:ext uri="{FF2B5EF4-FFF2-40B4-BE49-F238E27FC236}">
                    <a16:creationId xmlns:a16="http://schemas.microsoft.com/office/drawing/2014/main" id="{FF1CA75E-6F13-2CE8-E540-9EC3FE0DDF99}"/>
                  </a:ext>
                </a:extLst>
              </p14:cNvPr>
              <p14:cNvContentPartPr/>
              <p14:nvPr/>
            </p14:nvContentPartPr>
            <p14:xfrm>
              <a:off x="10201947" y="4690093"/>
              <a:ext cx="360" cy="360"/>
            </p14:xfrm>
          </p:contentPart>
        </mc:Choice>
        <mc:Fallback xmlns="">
          <p:pic>
            <p:nvPicPr>
              <p:cNvPr id="2772" name="Ink 2771">
                <a:extLst>
                  <a:ext uri="{FF2B5EF4-FFF2-40B4-BE49-F238E27FC236}">
                    <a16:creationId xmlns:a16="http://schemas.microsoft.com/office/drawing/2014/main" id="{FF1CA75E-6F13-2CE8-E540-9EC3FE0DDF99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183947" y="465409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0">
            <p14:nvContentPartPr>
              <p14:cNvPr id="2773" name="Ink 2772">
                <a:extLst>
                  <a:ext uri="{FF2B5EF4-FFF2-40B4-BE49-F238E27FC236}">
                    <a16:creationId xmlns:a16="http://schemas.microsoft.com/office/drawing/2014/main" id="{736C3F8C-247B-A104-3905-CC368E869D87}"/>
                  </a:ext>
                </a:extLst>
              </p14:cNvPr>
              <p14:cNvContentPartPr/>
              <p14:nvPr/>
            </p14:nvContentPartPr>
            <p14:xfrm>
              <a:off x="10210587" y="4690093"/>
              <a:ext cx="2160" cy="360"/>
            </p14:xfrm>
          </p:contentPart>
        </mc:Choice>
        <mc:Fallback xmlns="">
          <p:pic>
            <p:nvPicPr>
              <p:cNvPr id="2773" name="Ink 2772">
                <a:extLst>
                  <a:ext uri="{FF2B5EF4-FFF2-40B4-BE49-F238E27FC236}">
                    <a16:creationId xmlns:a16="http://schemas.microsoft.com/office/drawing/2014/main" id="{736C3F8C-247B-A104-3905-CC368E869D87}"/>
                  </a:ext>
                </a:extLst>
              </p:cNvPr>
              <p:cNvPicPr/>
              <p:nvPr/>
            </p:nvPicPr>
            <p:blipFill>
              <a:blip r:embed="rId1714"/>
              <a:stretch>
                <a:fillRect/>
              </a:stretch>
            </p:blipFill>
            <p:spPr>
              <a:xfrm>
                <a:off x="10192587" y="4654093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1">
            <p14:nvContentPartPr>
              <p14:cNvPr id="2774" name="Ink 2773">
                <a:extLst>
                  <a:ext uri="{FF2B5EF4-FFF2-40B4-BE49-F238E27FC236}">
                    <a16:creationId xmlns:a16="http://schemas.microsoft.com/office/drawing/2014/main" id="{7EF29682-5A31-71DE-FC40-7DC620545D0B}"/>
                  </a:ext>
                </a:extLst>
              </p14:cNvPr>
              <p14:cNvContentPartPr/>
              <p14:nvPr/>
            </p14:nvContentPartPr>
            <p14:xfrm>
              <a:off x="10286547" y="4664893"/>
              <a:ext cx="360" cy="360"/>
            </p14:xfrm>
          </p:contentPart>
        </mc:Choice>
        <mc:Fallback xmlns="">
          <p:pic>
            <p:nvPicPr>
              <p:cNvPr id="2774" name="Ink 2773">
                <a:extLst>
                  <a:ext uri="{FF2B5EF4-FFF2-40B4-BE49-F238E27FC236}">
                    <a16:creationId xmlns:a16="http://schemas.microsoft.com/office/drawing/2014/main" id="{7EF29682-5A31-71DE-FC40-7DC620545D0B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268547" y="462889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2">
            <p14:nvContentPartPr>
              <p14:cNvPr id="2775" name="Ink 2774">
                <a:extLst>
                  <a:ext uri="{FF2B5EF4-FFF2-40B4-BE49-F238E27FC236}">
                    <a16:creationId xmlns:a16="http://schemas.microsoft.com/office/drawing/2014/main" id="{036BD656-D897-1862-28B2-3BFB4A51C444}"/>
                  </a:ext>
                </a:extLst>
              </p14:cNvPr>
              <p14:cNvContentPartPr/>
              <p14:nvPr/>
            </p14:nvContentPartPr>
            <p14:xfrm>
              <a:off x="10299507" y="4677493"/>
              <a:ext cx="360" cy="360"/>
            </p14:xfrm>
          </p:contentPart>
        </mc:Choice>
        <mc:Fallback xmlns="">
          <p:pic>
            <p:nvPicPr>
              <p:cNvPr id="2775" name="Ink 2774">
                <a:extLst>
                  <a:ext uri="{FF2B5EF4-FFF2-40B4-BE49-F238E27FC236}">
                    <a16:creationId xmlns:a16="http://schemas.microsoft.com/office/drawing/2014/main" id="{036BD656-D897-1862-28B2-3BFB4A51C444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281507" y="464149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3">
            <p14:nvContentPartPr>
              <p14:cNvPr id="2776" name="Ink 2775">
                <a:extLst>
                  <a:ext uri="{FF2B5EF4-FFF2-40B4-BE49-F238E27FC236}">
                    <a16:creationId xmlns:a16="http://schemas.microsoft.com/office/drawing/2014/main" id="{310B72C8-BA33-8CE1-4401-BDCCA28B2437}"/>
                  </a:ext>
                </a:extLst>
              </p14:cNvPr>
              <p14:cNvContentPartPr/>
              <p14:nvPr/>
            </p14:nvContentPartPr>
            <p14:xfrm>
              <a:off x="10329027" y="4664893"/>
              <a:ext cx="2160" cy="360"/>
            </p14:xfrm>
          </p:contentPart>
        </mc:Choice>
        <mc:Fallback xmlns="">
          <p:pic>
            <p:nvPicPr>
              <p:cNvPr id="2776" name="Ink 2775">
                <a:extLst>
                  <a:ext uri="{FF2B5EF4-FFF2-40B4-BE49-F238E27FC236}">
                    <a16:creationId xmlns:a16="http://schemas.microsoft.com/office/drawing/2014/main" id="{310B72C8-BA33-8CE1-4401-BDCCA28B2437}"/>
                  </a:ext>
                </a:extLst>
              </p:cNvPr>
              <p:cNvPicPr/>
              <p:nvPr/>
            </p:nvPicPr>
            <p:blipFill>
              <a:blip r:embed="rId1714"/>
              <a:stretch>
                <a:fillRect/>
              </a:stretch>
            </p:blipFill>
            <p:spPr>
              <a:xfrm>
                <a:off x="10307427" y="4628893"/>
                <a:ext cx="449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4">
            <p14:nvContentPartPr>
              <p14:cNvPr id="2777" name="Ink 2776">
                <a:extLst>
                  <a:ext uri="{FF2B5EF4-FFF2-40B4-BE49-F238E27FC236}">
                    <a16:creationId xmlns:a16="http://schemas.microsoft.com/office/drawing/2014/main" id="{732D1FC2-D360-C3F6-2C1D-A0EE75ADCA07}"/>
                  </a:ext>
                </a:extLst>
              </p14:cNvPr>
              <p14:cNvContentPartPr/>
              <p14:nvPr/>
            </p14:nvContentPartPr>
            <p14:xfrm>
              <a:off x="10217787" y="4673173"/>
              <a:ext cx="90360" cy="9000"/>
            </p14:xfrm>
          </p:contentPart>
        </mc:Choice>
        <mc:Fallback xmlns="">
          <p:pic>
            <p:nvPicPr>
              <p:cNvPr id="2777" name="Ink 2776">
                <a:extLst>
                  <a:ext uri="{FF2B5EF4-FFF2-40B4-BE49-F238E27FC236}">
                    <a16:creationId xmlns:a16="http://schemas.microsoft.com/office/drawing/2014/main" id="{732D1FC2-D360-C3F6-2C1D-A0EE75ADCA07}"/>
                  </a:ext>
                </a:extLst>
              </p:cNvPr>
              <p:cNvPicPr/>
              <p:nvPr/>
            </p:nvPicPr>
            <p:blipFill>
              <a:blip r:embed="rId1725"/>
              <a:stretch>
                <a:fillRect/>
              </a:stretch>
            </p:blipFill>
            <p:spPr>
              <a:xfrm>
                <a:off x="10199787" y="4637173"/>
                <a:ext cx="1260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6">
            <p14:nvContentPartPr>
              <p14:cNvPr id="2778" name="Ink 2777">
                <a:extLst>
                  <a:ext uri="{FF2B5EF4-FFF2-40B4-BE49-F238E27FC236}">
                    <a16:creationId xmlns:a16="http://schemas.microsoft.com/office/drawing/2014/main" id="{C5A02055-B36A-1D54-8EE3-2B3E5F01B5A9}"/>
                  </a:ext>
                </a:extLst>
              </p14:cNvPr>
              <p14:cNvContentPartPr/>
              <p14:nvPr/>
            </p14:nvContentPartPr>
            <p14:xfrm>
              <a:off x="10347747" y="4677493"/>
              <a:ext cx="15480" cy="360"/>
            </p14:xfrm>
          </p:contentPart>
        </mc:Choice>
        <mc:Fallback xmlns="">
          <p:pic>
            <p:nvPicPr>
              <p:cNvPr id="2778" name="Ink 2777">
                <a:extLst>
                  <a:ext uri="{FF2B5EF4-FFF2-40B4-BE49-F238E27FC236}">
                    <a16:creationId xmlns:a16="http://schemas.microsoft.com/office/drawing/2014/main" id="{C5A02055-B36A-1D54-8EE3-2B3E5F01B5A9}"/>
                  </a:ext>
                </a:extLst>
              </p:cNvPr>
              <p:cNvPicPr/>
              <p:nvPr/>
            </p:nvPicPr>
            <p:blipFill>
              <a:blip r:embed="rId1727"/>
              <a:stretch>
                <a:fillRect/>
              </a:stretch>
            </p:blipFill>
            <p:spPr>
              <a:xfrm>
                <a:off x="10330156" y="4641493"/>
                <a:ext cx="5031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8">
            <p14:nvContentPartPr>
              <p14:cNvPr id="2779" name="Ink 2778">
                <a:extLst>
                  <a:ext uri="{FF2B5EF4-FFF2-40B4-BE49-F238E27FC236}">
                    <a16:creationId xmlns:a16="http://schemas.microsoft.com/office/drawing/2014/main" id="{87CFF7BE-6E6C-B6A3-996D-010058C7740C}"/>
                  </a:ext>
                </a:extLst>
              </p14:cNvPr>
              <p14:cNvContentPartPr/>
              <p14:nvPr/>
            </p14:nvContentPartPr>
            <p14:xfrm>
              <a:off x="10341627" y="4673173"/>
              <a:ext cx="20160" cy="4680"/>
            </p14:xfrm>
          </p:contentPart>
        </mc:Choice>
        <mc:Fallback xmlns="">
          <p:pic>
            <p:nvPicPr>
              <p:cNvPr id="2779" name="Ink 2778">
                <a:extLst>
                  <a:ext uri="{FF2B5EF4-FFF2-40B4-BE49-F238E27FC236}">
                    <a16:creationId xmlns:a16="http://schemas.microsoft.com/office/drawing/2014/main" id="{87CFF7BE-6E6C-B6A3-996D-010058C7740C}"/>
                  </a:ext>
                </a:extLst>
              </p:cNvPr>
              <p:cNvPicPr/>
              <p:nvPr/>
            </p:nvPicPr>
            <p:blipFill>
              <a:blip r:embed="rId1729"/>
              <a:stretch>
                <a:fillRect/>
              </a:stretch>
            </p:blipFill>
            <p:spPr>
              <a:xfrm>
                <a:off x="10323627" y="4637173"/>
                <a:ext cx="558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0">
            <p14:nvContentPartPr>
              <p14:cNvPr id="2780" name="Ink 2779">
                <a:extLst>
                  <a:ext uri="{FF2B5EF4-FFF2-40B4-BE49-F238E27FC236}">
                    <a16:creationId xmlns:a16="http://schemas.microsoft.com/office/drawing/2014/main" id="{794229A2-0666-6E21-0919-0002DEC172EA}"/>
                  </a:ext>
                </a:extLst>
              </p14:cNvPr>
              <p14:cNvContentPartPr/>
              <p14:nvPr/>
            </p14:nvContentPartPr>
            <p14:xfrm>
              <a:off x="10367187" y="4652293"/>
              <a:ext cx="360" cy="360"/>
            </p14:xfrm>
          </p:contentPart>
        </mc:Choice>
        <mc:Fallback xmlns="">
          <p:pic>
            <p:nvPicPr>
              <p:cNvPr id="2780" name="Ink 2779">
                <a:extLst>
                  <a:ext uri="{FF2B5EF4-FFF2-40B4-BE49-F238E27FC236}">
                    <a16:creationId xmlns:a16="http://schemas.microsoft.com/office/drawing/2014/main" id="{794229A2-0666-6E21-0919-0002DEC172EA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349187" y="461629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1">
            <p14:nvContentPartPr>
              <p14:cNvPr id="2781" name="Ink 2780">
                <a:extLst>
                  <a:ext uri="{FF2B5EF4-FFF2-40B4-BE49-F238E27FC236}">
                    <a16:creationId xmlns:a16="http://schemas.microsoft.com/office/drawing/2014/main" id="{6D3718B4-26EC-2D78-5F8F-D676804A8398}"/>
                  </a:ext>
                </a:extLst>
              </p14:cNvPr>
              <p14:cNvContentPartPr/>
              <p14:nvPr/>
            </p14:nvContentPartPr>
            <p14:xfrm>
              <a:off x="10375827" y="4643653"/>
              <a:ext cx="360" cy="360"/>
            </p14:xfrm>
          </p:contentPart>
        </mc:Choice>
        <mc:Fallback xmlns="">
          <p:pic>
            <p:nvPicPr>
              <p:cNvPr id="2781" name="Ink 2780">
                <a:extLst>
                  <a:ext uri="{FF2B5EF4-FFF2-40B4-BE49-F238E27FC236}">
                    <a16:creationId xmlns:a16="http://schemas.microsoft.com/office/drawing/2014/main" id="{6D3718B4-26EC-2D78-5F8F-D676804A8398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357827" y="460765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2">
            <p14:nvContentPartPr>
              <p14:cNvPr id="2782" name="Ink 2781">
                <a:extLst>
                  <a:ext uri="{FF2B5EF4-FFF2-40B4-BE49-F238E27FC236}">
                    <a16:creationId xmlns:a16="http://schemas.microsoft.com/office/drawing/2014/main" id="{D9F5F894-BB61-70D8-696B-3AAFED45A8B7}"/>
                  </a:ext>
                </a:extLst>
              </p14:cNvPr>
              <p14:cNvContentPartPr/>
              <p14:nvPr/>
            </p14:nvContentPartPr>
            <p14:xfrm>
              <a:off x="10396707" y="4613773"/>
              <a:ext cx="76320" cy="21600"/>
            </p14:xfrm>
          </p:contentPart>
        </mc:Choice>
        <mc:Fallback xmlns="">
          <p:pic>
            <p:nvPicPr>
              <p:cNvPr id="2782" name="Ink 2781">
                <a:extLst>
                  <a:ext uri="{FF2B5EF4-FFF2-40B4-BE49-F238E27FC236}">
                    <a16:creationId xmlns:a16="http://schemas.microsoft.com/office/drawing/2014/main" id="{D9F5F894-BB61-70D8-696B-3AAFED45A8B7}"/>
                  </a:ext>
                </a:extLst>
              </p:cNvPr>
              <p:cNvPicPr/>
              <p:nvPr/>
            </p:nvPicPr>
            <p:blipFill>
              <a:blip r:embed="rId1733"/>
              <a:stretch>
                <a:fillRect/>
              </a:stretch>
            </p:blipFill>
            <p:spPr>
              <a:xfrm>
                <a:off x="10378707" y="4577773"/>
                <a:ext cx="111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4">
            <p14:nvContentPartPr>
              <p14:cNvPr id="2784" name="Ink 2783">
                <a:extLst>
                  <a:ext uri="{FF2B5EF4-FFF2-40B4-BE49-F238E27FC236}">
                    <a16:creationId xmlns:a16="http://schemas.microsoft.com/office/drawing/2014/main" id="{64DBE9BF-3242-712F-E280-956677B6DE3C}"/>
                  </a:ext>
                </a:extLst>
              </p14:cNvPr>
              <p14:cNvContentPartPr/>
              <p14:nvPr/>
            </p14:nvContentPartPr>
            <p14:xfrm>
              <a:off x="10515867" y="4482733"/>
              <a:ext cx="152280" cy="360"/>
            </p14:xfrm>
          </p:contentPart>
        </mc:Choice>
        <mc:Fallback xmlns="">
          <p:pic>
            <p:nvPicPr>
              <p:cNvPr id="2784" name="Ink 2783">
                <a:extLst>
                  <a:ext uri="{FF2B5EF4-FFF2-40B4-BE49-F238E27FC236}">
                    <a16:creationId xmlns:a16="http://schemas.microsoft.com/office/drawing/2014/main" id="{64DBE9BF-3242-712F-E280-956677B6DE3C}"/>
                  </a:ext>
                </a:extLst>
              </p:cNvPr>
              <p:cNvPicPr/>
              <p:nvPr/>
            </p:nvPicPr>
            <p:blipFill>
              <a:blip r:embed="rId1735"/>
              <a:stretch>
                <a:fillRect/>
              </a:stretch>
            </p:blipFill>
            <p:spPr>
              <a:xfrm>
                <a:off x="10497867" y="4446733"/>
                <a:ext cx="187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6">
            <p14:nvContentPartPr>
              <p14:cNvPr id="2785" name="Ink 2784">
                <a:extLst>
                  <a:ext uri="{FF2B5EF4-FFF2-40B4-BE49-F238E27FC236}">
                    <a16:creationId xmlns:a16="http://schemas.microsoft.com/office/drawing/2014/main" id="{3C595854-1760-BC34-16D0-D502C85FE487}"/>
                  </a:ext>
                </a:extLst>
              </p14:cNvPr>
              <p14:cNvContentPartPr/>
              <p14:nvPr/>
            </p14:nvContentPartPr>
            <p14:xfrm>
              <a:off x="10498227" y="4571653"/>
              <a:ext cx="360" cy="360"/>
            </p14:xfrm>
          </p:contentPart>
        </mc:Choice>
        <mc:Fallback xmlns="">
          <p:pic>
            <p:nvPicPr>
              <p:cNvPr id="2785" name="Ink 2784">
                <a:extLst>
                  <a:ext uri="{FF2B5EF4-FFF2-40B4-BE49-F238E27FC236}">
                    <a16:creationId xmlns:a16="http://schemas.microsoft.com/office/drawing/2014/main" id="{3C595854-1760-BC34-16D0-D502C85FE487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80227" y="453565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7">
            <p14:nvContentPartPr>
              <p14:cNvPr id="2786" name="Ink 2785">
                <a:extLst>
                  <a:ext uri="{FF2B5EF4-FFF2-40B4-BE49-F238E27FC236}">
                    <a16:creationId xmlns:a16="http://schemas.microsoft.com/office/drawing/2014/main" id="{8DBB512F-6A52-F924-4A6A-3700CF5E819A}"/>
                  </a:ext>
                </a:extLst>
              </p14:cNvPr>
              <p14:cNvContentPartPr/>
              <p14:nvPr/>
            </p14:nvContentPartPr>
            <p14:xfrm>
              <a:off x="10483107" y="4537813"/>
              <a:ext cx="19800" cy="43920"/>
            </p14:xfrm>
          </p:contentPart>
        </mc:Choice>
        <mc:Fallback xmlns="">
          <p:pic>
            <p:nvPicPr>
              <p:cNvPr id="2786" name="Ink 2785">
                <a:extLst>
                  <a:ext uri="{FF2B5EF4-FFF2-40B4-BE49-F238E27FC236}">
                    <a16:creationId xmlns:a16="http://schemas.microsoft.com/office/drawing/2014/main" id="{8DBB512F-6A52-F924-4A6A-3700CF5E819A}"/>
                  </a:ext>
                </a:extLst>
              </p:cNvPr>
              <p:cNvPicPr/>
              <p:nvPr/>
            </p:nvPicPr>
            <p:blipFill>
              <a:blip r:embed="rId1738"/>
              <a:stretch>
                <a:fillRect/>
              </a:stretch>
            </p:blipFill>
            <p:spPr>
              <a:xfrm>
                <a:off x="10465107" y="4501813"/>
                <a:ext cx="554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9">
            <p14:nvContentPartPr>
              <p14:cNvPr id="2787" name="Ink 2786">
                <a:extLst>
                  <a:ext uri="{FF2B5EF4-FFF2-40B4-BE49-F238E27FC236}">
                    <a16:creationId xmlns:a16="http://schemas.microsoft.com/office/drawing/2014/main" id="{51E8ABB7-C78C-5D80-03BC-5CFBA37556D0}"/>
                  </a:ext>
                </a:extLst>
              </p14:cNvPr>
              <p14:cNvContentPartPr/>
              <p14:nvPr/>
            </p14:nvContentPartPr>
            <p14:xfrm>
              <a:off x="10482747" y="4550413"/>
              <a:ext cx="15840" cy="54360"/>
            </p14:xfrm>
          </p:contentPart>
        </mc:Choice>
        <mc:Fallback xmlns="">
          <p:pic>
            <p:nvPicPr>
              <p:cNvPr id="2787" name="Ink 2786">
                <a:extLst>
                  <a:ext uri="{FF2B5EF4-FFF2-40B4-BE49-F238E27FC236}">
                    <a16:creationId xmlns:a16="http://schemas.microsoft.com/office/drawing/2014/main" id="{51E8ABB7-C78C-5D80-03BC-5CFBA37556D0}"/>
                  </a:ext>
                </a:extLst>
              </p:cNvPr>
              <p:cNvPicPr/>
              <p:nvPr/>
            </p:nvPicPr>
            <p:blipFill>
              <a:blip r:embed="rId1740"/>
              <a:stretch>
                <a:fillRect/>
              </a:stretch>
            </p:blipFill>
            <p:spPr>
              <a:xfrm>
                <a:off x="10464747" y="4514413"/>
                <a:ext cx="51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1">
            <p14:nvContentPartPr>
              <p14:cNvPr id="2788" name="Ink 2787">
                <a:extLst>
                  <a:ext uri="{FF2B5EF4-FFF2-40B4-BE49-F238E27FC236}">
                    <a16:creationId xmlns:a16="http://schemas.microsoft.com/office/drawing/2014/main" id="{4EF1CB90-2E11-7030-AF48-5CECB98ED88F}"/>
                  </a:ext>
                </a:extLst>
              </p14:cNvPr>
              <p14:cNvContentPartPr/>
              <p14:nvPr/>
            </p14:nvContentPartPr>
            <p14:xfrm>
              <a:off x="10367187" y="4639693"/>
              <a:ext cx="21600" cy="29160"/>
            </p14:xfrm>
          </p:contentPart>
        </mc:Choice>
        <mc:Fallback xmlns="">
          <p:pic>
            <p:nvPicPr>
              <p:cNvPr id="2788" name="Ink 2787">
                <a:extLst>
                  <a:ext uri="{FF2B5EF4-FFF2-40B4-BE49-F238E27FC236}">
                    <a16:creationId xmlns:a16="http://schemas.microsoft.com/office/drawing/2014/main" id="{4EF1CB90-2E11-7030-AF48-5CECB98ED88F}"/>
                  </a:ext>
                </a:extLst>
              </p:cNvPr>
              <p:cNvPicPr/>
              <p:nvPr/>
            </p:nvPicPr>
            <p:blipFill>
              <a:blip r:embed="rId1742"/>
              <a:stretch>
                <a:fillRect/>
              </a:stretch>
            </p:blipFill>
            <p:spPr>
              <a:xfrm>
                <a:off x="10348882" y="4603693"/>
                <a:ext cx="57844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3">
            <p14:nvContentPartPr>
              <p14:cNvPr id="2789" name="Ink 2788">
                <a:extLst>
                  <a:ext uri="{FF2B5EF4-FFF2-40B4-BE49-F238E27FC236}">
                    <a16:creationId xmlns:a16="http://schemas.microsoft.com/office/drawing/2014/main" id="{4236F20E-8005-1C8D-4614-E219E2199DB7}"/>
                  </a:ext>
                </a:extLst>
              </p14:cNvPr>
              <p14:cNvContentPartPr/>
              <p14:nvPr/>
            </p14:nvContentPartPr>
            <p14:xfrm>
              <a:off x="10561947" y="4482733"/>
              <a:ext cx="80280" cy="30240"/>
            </p14:xfrm>
          </p:contentPart>
        </mc:Choice>
        <mc:Fallback xmlns="">
          <p:pic>
            <p:nvPicPr>
              <p:cNvPr id="2789" name="Ink 2788">
                <a:extLst>
                  <a:ext uri="{FF2B5EF4-FFF2-40B4-BE49-F238E27FC236}">
                    <a16:creationId xmlns:a16="http://schemas.microsoft.com/office/drawing/2014/main" id="{4236F20E-8005-1C8D-4614-E219E2199DB7}"/>
                  </a:ext>
                </a:extLst>
              </p:cNvPr>
              <p:cNvPicPr/>
              <p:nvPr/>
            </p:nvPicPr>
            <p:blipFill>
              <a:blip r:embed="rId1744"/>
              <a:stretch>
                <a:fillRect/>
              </a:stretch>
            </p:blipFill>
            <p:spPr>
              <a:xfrm>
                <a:off x="10543947" y="4446733"/>
                <a:ext cx="115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5">
            <p14:nvContentPartPr>
              <p14:cNvPr id="2790" name="Ink 2789">
                <a:extLst>
                  <a:ext uri="{FF2B5EF4-FFF2-40B4-BE49-F238E27FC236}">
                    <a16:creationId xmlns:a16="http://schemas.microsoft.com/office/drawing/2014/main" id="{5C985173-1930-6AA5-447E-0EE500117E9F}"/>
                  </a:ext>
                </a:extLst>
              </p14:cNvPr>
              <p14:cNvContentPartPr/>
              <p14:nvPr/>
            </p14:nvContentPartPr>
            <p14:xfrm>
              <a:off x="10633947" y="4495693"/>
              <a:ext cx="47520" cy="23760"/>
            </p14:xfrm>
          </p:contentPart>
        </mc:Choice>
        <mc:Fallback xmlns="">
          <p:pic>
            <p:nvPicPr>
              <p:cNvPr id="2790" name="Ink 2789">
                <a:extLst>
                  <a:ext uri="{FF2B5EF4-FFF2-40B4-BE49-F238E27FC236}">
                    <a16:creationId xmlns:a16="http://schemas.microsoft.com/office/drawing/2014/main" id="{5C985173-1930-6AA5-447E-0EE500117E9F}"/>
                  </a:ext>
                </a:extLst>
              </p:cNvPr>
              <p:cNvPicPr/>
              <p:nvPr/>
            </p:nvPicPr>
            <p:blipFill>
              <a:blip r:embed="rId1746"/>
              <a:stretch>
                <a:fillRect/>
              </a:stretch>
            </p:blipFill>
            <p:spPr>
              <a:xfrm>
                <a:off x="10615947" y="4459693"/>
                <a:ext cx="83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7">
            <p14:nvContentPartPr>
              <p14:cNvPr id="2791" name="Ink 2790">
                <a:extLst>
                  <a:ext uri="{FF2B5EF4-FFF2-40B4-BE49-F238E27FC236}">
                    <a16:creationId xmlns:a16="http://schemas.microsoft.com/office/drawing/2014/main" id="{7E67E0BD-0BEE-21B5-2611-4DDB6425CC0B}"/>
                  </a:ext>
                </a:extLst>
              </p14:cNvPr>
              <p14:cNvContentPartPr/>
              <p14:nvPr/>
            </p14:nvContentPartPr>
            <p14:xfrm>
              <a:off x="10663467" y="4476973"/>
              <a:ext cx="305640" cy="50760"/>
            </p14:xfrm>
          </p:contentPart>
        </mc:Choice>
        <mc:Fallback xmlns="">
          <p:pic>
            <p:nvPicPr>
              <p:cNvPr id="2791" name="Ink 2790">
                <a:extLst>
                  <a:ext uri="{FF2B5EF4-FFF2-40B4-BE49-F238E27FC236}">
                    <a16:creationId xmlns:a16="http://schemas.microsoft.com/office/drawing/2014/main" id="{7E67E0BD-0BEE-21B5-2611-4DDB6425CC0B}"/>
                  </a:ext>
                </a:extLst>
              </p:cNvPr>
              <p:cNvPicPr/>
              <p:nvPr/>
            </p:nvPicPr>
            <p:blipFill>
              <a:blip r:embed="rId1748"/>
              <a:stretch>
                <a:fillRect/>
              </a:stretch>
            </p:blipFill>
            <p:spPr>
              <a:xfrm>
                <a:off x="10645467" y="4440973"/>
                <a:ext cx="3412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9">
            <p14:nvContentPartPr>
              <p14:cNvPr id="2792" name="Ink 2791">
                <a:extLst>
                  <a:ext uri="{FF2B5EF4-FFF2-40B4-BE49-F238E27FC236}">
                    <a16:creationId xmlns:a16="http://schemas.microsoft.com/office/drawing/2014/main" id="{E0461EB8-04E4-159A-8F7B-217DDE849038}"/>
                  </a:ext>
                </a:extLst>
              </p14:cNvPr>
              <p14:cNvContentPartPr/>
              <p14:nvPr/>
            </p14:nvContentPartPr>
            <p14:xfrm>
              <a:off x="10849587" y="4499653"/>
              <a:ext cx="134280" cy="114840"/>
            </p14:xfrm>
          </p:contentPart>
        </mc:Choice>
        <mc:Fallback xmlns="">
          <p:pic>
            <p:nvPicPr>
              <p:cNvPr id="2792" name="Ink 2791">
                <a:extLst>
                  <a:ext uri="{FF2B5EF4-FFF2-40B4-BE49-F238E27FC236}">
                    <a16:creationId xmlns:a16="http://schemas.microsoft.com/office/drawing/2014/main" id="{E0461EB8-04E4-159A-8F7B-217DDE849038}"/>
                  </a:ext>
                </a:extLst>
              </p:cNvPr>
              <p:cNvPicPr/>
              <p:nvPr/>
            </p:nvPicPr>
            <p:blipFill>
              <a:blip r:embed="rId1750"/>
              <a:stretch>
                <a:fillRect/>
              </a:stretch>
            </p:blipFill>
            <p:spPr>
              <a:xfrm>
                <a:off x="10831587" y="4463540"/>
                <a:ext cx="169920" cy="186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1">
            <p14:nvContentPartPr>
              <p14:cNvPr id="2793" name="Ink 2792">
                <a:extLst>
                  <a:ext uri="{FF2B5EF4-FFF2-40B4-BE49-F238E27FC236}">
                    <a16:creationId xmlns:a16="http://schemas.microsoft.com/office/drawing/2014/main" id="{08A57E35-69A8-940A-4276-877A9BA5C340}"/>
                  </a:ext>
                </a:extLst>
              </p14:cNvPr>
              <p14:cNvContentPartPr/>
              <p14:nvPr/>
            </p14:nvContentPartPr>
            <p14:xfrm>
              <a:off x="10831587" y="4479493"/>
              <a:ext cx="149760" cy="154080"/>
            </p14:xfrm>
          </p:contentPart>
        </mc:Choice>
        <mc:Fallback xmlns="">
          <p:pic>
            <p:nvPicPr>
              <p:cNvPr id="2793" name="Ink 2792">
                <a:extLst>
                  <a:ext uri="{FF2B5EF4-FFF2-40B4-BE49-F238E27FC236}">
                    <a16:creationId xmlns:a16="http://schemas.microsoft.com/office/drawing/2014/main" id="{08A57E35-69A8-940A-4276-877A9BA5C340}"/>
                  </a:ext>
                </a:extLst>
              </p:cNvPr>
              <p:cNvPicPr/>
              <p:nvPr/>
            </p:nvPicPr>
            <p:blipFill>
              <a:blip r:embed="rId1752"/>
              <a:stretch>
                <a:fillRect/>
              </a:stretch>
            </p:blipFill>
            <p:spPr>
              <a:xfrm>
                <a:off x="10813587" y="4443493"/>
                <a:ext cx="185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3">
            <p14:nvContentPartPr>
              <p14:cNvPr id="2794" name="Ink 2793">
                <a:extLst>
                  <a:ext uri="{FF2B5EF4-FFF2-40B4-BE49-F238E27FC236}">
                    <a16:creationId xmlns:a16="http://schemas.microsoft.com/office/drawing/2014/main" id="{EEDEE05F-7B3F-A63F-8284-6E736D8022AC}"/>
                  </a:ext>
                </a:extLst>
              </p14:cNvPr>
              <p14:cNvContentPartPr/>
              <p14:nvPr/>
            </p14:nvContentPartPr>
            <p14:xfrm>
              <a:off x="10659147" y="4503253"/>
              <a:ext cx="155520" cy="42840"/>
            </p14:xfrm>
          </p:contentPart>
        </mc:Choice>
        <mc:Fallback xmlns="">
          <p:pic>
            <p:nvPicPr>
              <p:cNvPr id="2794" name="Ink 2793">
                <a:extLst>
                  <a:ext uri="{FF2B5EF4-FFF2-40B4-BE49-F238E27FC236}">
                    <a16:creationId xmlns:a16="http://schemas.microsoft.com/office/drawing/2014/main" id="{EEDEE05F-7B3F-A63F-8284-6E736D8022AC}"/>
                  </a:ext>
                </a:extLst>
              </p:cNvPr>
              <p:cNvPicPr/>
              <p:nvPr/>
            </p:nvPicPr>
            <p:blipFill>
              <a:blip r:embed="rId1754"/>
              <a:stretch>
                <a:fillRect/>
              </a:stretch>
            </p:blipFill>
            <p:spPr>
              <a:xfrm>
                <a:off x="10641105" y="4466948"/>
                <a:ext cx="191243" cy="115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5">
            <p14:nvContentPartPr>
              <p14:cNvPr id="2795" name="Ink 2794">
                <a:extLst>
                  <a:ext uri="{FF2B5EF4-FFF2-40B4-BE49-F238E27FC236}">
                    <a16:creationId xmlns:a16="http://schemas.microsoft.com/office/drawing/2014/main" id="{986DDE5A-7A49-AB5C-FFAB-C95A3AA243E6}"/>
                  </a:ext>
                </a:extLst>
              </p14:cNvPr>
              <p14:cNvContentPartPr/>
              <p14:nvPr/>
            </p14:nvContentPartPr>
            <p14:xfrm>
              <a:off x="10623507" y="4482733"/>
              <a:ext cx="30960" cy="21600"/>
            </p14:xfrm>
          </p:contentPart>
        </mc:Choice>
        <mc:Fallback xmlns="">
          <p:pic>
            <p:nvPicPr>
              <p:cNvPr id="2795" name="Ink 2794">
                <a:extLst>
                  <a:ext uri="{FF2B5EF4-FFF2-40B4-BE49-F238E27FC236}">
                    <a16:creationId xmlns:a16="http://schemas.microsoft.com/office/drawing/2014/main" id="{986DDE5A-7A49-AB5C-FFAB-C95A3AA243E6}"/>
                  </a:ext>
                </a:extLst>
              </p:cNvPr>
              <p:cNvPicPr/>
              <p:nvPr/>
            </p:nvPicPr>
            <p:blipFill>
              <a:blip r:embed="rId1756"/>
              <a:stretch>
                <a:fillRect/>
              </a:stretch>
            </p:blipFill>
            <p:spPr>
              <a:xfrm>
                <a:off x="10605714" y="4446733"/>
                <a:ext cx="6619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7">
            <p14:nvContentPartPr>
              <p14:cNvPr id="2796" name="Ink 2795">
                <a:extLst>
                  <a:ext uri="{FF2B5EF4-FFF2-40B4-BE49-F238E27FC236}">
                    <a16:creationId xmlns:a16="http://schemas.microsoft.com/office/drawing/2014/main" id="{AAD64E62-5212-AC3E-6462-E79599859983}"/>
                  </a:ext>
                </a:extLst>
              </p14:cNvPr>
              <p14:cNvContentPartPr/>
              <p14:nvPr/>
            </p14:nvContentPartPr>
            <p14:xfrm>
              <a:off x="10937787" y="4614133"/>
              <a:ext cx="145080" cy="97560"/>
            </p14:xfrm>
          </p:contentPart>
        </mc:Choice>
        <mc:Fallback xmlns="">
          <p:pic>
            <p:nvPicPr>
              <p:cNvPr id="2796" name="Ink 2795">
                <a:extLst>
                  <a:ext uri="{FF2B5EF4-FFF2-40B4-BE49-F238E27FC236}">
                    <a16:creationId xmlns:a16="http://schemas.microsoft.com/office/drawing/2014/main" id="{AAD64E62-5212-AC3E-6462-E79599859983}"/>
                  </a:ext>
                </a:extLst>
              </p:cNvPr>
              <p:cNvPicPr/>
              <p:nvPr/>
            </p:nvPicPr>
            <p:blipFill>
              <a:blip r:embed="rId1758"/>
              <a:stretch>
                <a:fillRect/>
              </a:stretch>
            </p:blipFill>
            <p:spPr>
              <a:xfrm>
                <a:off x="10919787" y="4578133"/>
                <a:ext cx="180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9">
            <p14:nvContentPartPr>
              <p14:cNvPr id="2797" name="Ink 2796">
                <a:extLst>
                  <a:ext uri="{FF2B5EF4-FFF2-40B4-BE49-F238E27FC236}">
                    <a16:creationId xmlns:a16="http://schemas.microsoft.com/office/drawing/2014/main" id="{C59FA73E-5E7E-2E35-ACA7-6824918FF065}"/>
                  </a:ext>
                </a:extLst>
              </p14:cNvPr>
              <p14:cNvContentPartPr/>
              <p14:nvPr/>
            </p14:nvContentPartPr>
            <p14:xfrm>
              <a:off x="10930227" y="4609813"/>
              <a:ext cx="180360" cy="162720"/>
            </p14:xfrm>
          </p:contentPart>
        </mc:Choice>
        <mc:Fallback xmlns="">
          <p:pic>
            <p:nvPicPr>
              <p:cNvPr id="2797" name="Ink 2796">
                <a:extLst>
                  <a:ext uri="{FF2B5EF4-FFF2-40B4-BE49-F238E27FC236}">
                    <a16:creationId xmlns:a16="http://schemas.microsoft.com/office/drawing/2014/main" id="{C59FA73E-5E7E-2E35-ACA7-6824918FF065}"/>
                  </a:ext>
                </a:extLst>
              </p:cNvPr>
              <p:cNvPicPr/>
              <p:nvPr/>
            </p:nvPicPr>
            <p:blipFill>
              <a:blip r:embed="rId1760"/>
              <a:stretch>
                <a:fillRect/>
              </a:stretch>
            </p:blipFill>
            <p:spPr>
              <a:xfrm>
                <a:off x="10912227" y="4573892"/>
                <a:ext cx="216000" cy="23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1">
            <p14:nvContentPartPr>
              <p14:cNvPr id="2798" name="Ink 2797">
                <a:extLst>
                  <a:ext uri="{FF2B5EF4-FFF2-40B4-BE49-F238E27FC236}">
                    <a16:creationId xmlns:a16="http://schemas.microsoft.com/office/drawing/2014/main" id="{5D9B7DB8-1DA7-EBAE-FE5D-DF3529B6727D}"/>
                  </a:ext>
                </a:extLst>
              </p14:cNvPr>
              <p14:cNvContentPartPr/>
              <p14:nvPr/>
            </p14:nvContentPartPr>
            <p14:xfrm>
              <a:off x="11051187" y="4678213"/>
              <a:ext cx="53280" cy="92880"/>
            </p14:xfrm>
          </p:contentPart>
        </mc:Choice>
        <mc:Fallback xmlns="">
          <p:pic>
            <p:nvPicPr>
              <p:cNvPr id="2798" name="Ink 2797">
                <a:extLst>
                  <a:ext uri="{FF2B5EF4-FFF2-40B4-BE49-F238E27FC236}">
                    <a16:creationId xmlns:a16="http://schemas.microsoft.com/office/drawing/2014/main" id="{5D9B7DB8-1DA7-EBAE-FE5D-DF3529B6727D}"/>
                  </a:ext>
                </a:extLst>
              </p:cNvPr>
              <p:cNvPicPr/>
              <p:nvPr/>
            </p:nvPicPr>
            <p:blipFill>
              <a:blip r:embed="rId1762"/>
              <a:stretch>
                <a:fillRect/>
              </a:stretch>
            </p:blipFill>
            <p:spPr>
              <a:xfrm>
                <a:off x="11033187" y="4642352"/>
                <a:ext cx="88920" cy="16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3">
            <p14:nvContentPartPr>
              <p14:cNvPr id="2800" name="Ink 2799">
                <a:extLst>
                  <a:ext uri="{FF2B5EF4-FFF2-40B4-BE49-F238E27FC236}">
                    <a16:creationId xmlns:a16="http://schemas.microsoft.com/office/drawing/2014/main" id="{F1D5F288-8834-9DD3-FAC4-60B0AE979DB7}"/>
                  </a:ext>
                </a:extLst>
              </p14:cNvPr>
              <p14:cNvContentPartPr/>
              <p14:nvPr/>
            </p14:nvContentPartPr>
            <p14:xfrm>
              <a:off x="11256027" y="4559053"/>
              <a:ext cx="720" cy="334800"/>
            </p14:xfrm>
          </p:contentPart>
        </mc:Choice>
        <mc:Fallback xmlns="">
          <p:pic>
            <p:nvPicPr>
              <p:cNvPr id="2800" name="Ink 2799">
                <a:extLst>
                  <a:ext uri="{FF2B5EF4-FFF2-40B4-BE49-F238E27FC236}">
                    <a16:creationId xmlns:a16="http://schemas.microsoft.com/office/drawing/2014/main" id="{F1D5F288-8834-9DD3-FAC4-60B0AE979DB7}"/>
                  </a:ext>
                </a:extLst>
              </p:cNvPr>
              <p:cNvPicPr/>
              <p:nvPr/>
            </p:nvPicPr>
            <p:blipFill>
              <a:blip r:embed="rId1764"/>
              <a:stretch>
                <a:fillRect/>
              </a:stretch>
            </p:blipFill>
            <p:spPr>
              <a:xfrm>
                <a:off x="11220027" y="4523053"/>
                <a:ext cx="720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5">
            <p14:nvContentPartPr>
              <p14:cNvPr id="2801" name="Ink 2800">
                <a:extLst>
                  <a:ext uri="{FF2B5EF4-FFF2-40B4-BE49-F238E27FC236}">
                    <a16:creationId xmlns:a16="http://schemas.microsoft.com/office/drawing/2014/main" id="{B3A2A496-E573-F6A6-8757-A0F2814BF404}"/>
                  </a:ext>
                </a:extLst>
              </p14:cNvPr>
              <p14:cNvContentPartPr/>
              <p14:nvPr/>
            </p14:nvContentPartPr>
            <p14:xfrm>
              <a:off x="11256027" y="4635733"/>
              <a:ext cx="25200" cy="211680"/>
            </p14:xfrm>
          </p:contentPart>
        </mc:Choice>
        <mc:Fallback xmlns="">
          <p:pic>
            <p:nvPicPr>
              <p:cNvPr id="2801" name="Ink 2800">
                <a:extLst>
                  <a:ext uri="{FF2B5EF4-FFF2-40B4-BE49-F238E27FC236}">
                    <a16:creationId xmlns:a16="http://schemas.microsoft.com/office/drawing/2014/main" id="{B3A2A496-E573-F6A6-8757-A0F2814BF404}"/>
                  </a:ext>
                </a:extLst>
              </p:cNvPr>
              <p:cNvPicPr/>
              <p:nvPr/>
            </p:nvPicPr>
            <p:blipFill>
              <a:blip r:embed="rId1766"/>
              <a:stretch>
                <a:fillRect/>
              </a:stretch>
            </p:blipFill>
            <p:spPr>
              <a:xfrm>
                <a:off x="11238281" y="4599733"/>
                <a:ext cx="60338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7">
            <p14:nvContentPartPr>
              <p14:cNvPr id="2802" name="Ink 2801">
                <a:extLst>
                  <a:ext uri="{FF2B5EF4-FFF2-40B4-BE49-F238E27FC236}">
                    <a16:creationId xmlns:a16="http://schemas.microsoft.com/office/drawing/2014/main" id="{4C09FC61-4F22-A0DE-F733-4EAAC9D593EC}"/>
                  </a:ext>
                </a:extLst>
              </p14:cNvPr>
              <p14:cNvContentPartPr/>
              <p14:nvPr/>
            </p14:nvContentPartPr>
            <p14:xfrm>
              <a:off x="11245947" y="4542133"/>
              <a:ext cx="15480" cy="254160"/>
            </p14:xfrm>
          </p:contentPart>
        </mc:Choice>
        <mc:Fallback xmlns="">
          <p:pic>
            <p:nvPicPr>
              <p:cNvPr id="2802" name="Ink 2801">
                <a:extLst>
                  <a:ext uri="{FF2B5EF4-FFF2-40B4-BE49-F238E27FC236}">
                    <a16:creationId xmlns:a16="http://schemas.microsoft.com/office/drawing/2014/main" id="{4C09FC61-4F22-A0DE-F733-4EAAC9D593EC}"/>
                  </a:ext>
                </a:extLst>
              </p:cNvPr>
              <p:cNvPicPr/>
              <p:nvPr/>
            </p:nvPicPr>
            <p:blipFill>
              <a:blip r:embed="rId1768"/>
              <a:stretch>
                <a:fillRect/>
              </a:stretch>
            </p:blipFill>
            <p:spPr>
              <a:xfrm>
                <a:off x="11227947" y="4506184"/>
                <a:ext cx="51120" cy="325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9">
            <p14:nvContentPartPr>
              <p14:cNvPr id="2803" name="Ink 2802">
                <a:extLst>
                  <a:ext uri="{FF2B5EF4-FFF2-40B4-BE49-F238E27FC236}">
                    <a16:creationId xmlns:a16="http://schemas.microsoft.com/office/drawing/2014/main" id="{2F72BC88-7C0E-0714-B6EC-A5866E0C58EC}"/>
                  </a:ext>
                </a:extLst>
              </p14:cNvPr>
              <p14:cNvContentPartPr/>
              <p14:nvPr/>
            </p14:nvContentPartPr>
            <p14:xfrm>
              <a:off x="11175747" y="4855333"/>
              <a:ext cx="97560" cy="47160"/>
            </p14:xfrm>
          </p:contentPart>
        </mc:Choice>
        <mc:Fallback xmlns="">
          <p:pic>
            <p:nvPicPr>
              <p:cNvPr id="2803" name="Ink 2802">
                <a:extLst>
                  <a:ext uri="{FF2B5EF4-FFF2-40B4-BE49-F238E27FC236}">
                    <a16:creationId xmlns:a16="http://schemas.microsoft.com/office/drawing/2014/main" id="{2F72BC88-7C0E-0714-B6EC-A5866E0C58EC}"/>
                  </a:ext>
                </a:extLst>
              </p:cNvPr>
              <p:cNvPicPr/>
              <p:nvPr/>
            </p:nvPicPr>
            <p:blipFill>
              <a:blip r:embed="rId1770"/>
              <a:stretch>
                <a:fillRect/>
              </a:stretch>
            </p:blipFill>
            <p:spPr>
              <a:xfrm>
                <a:off x="11157747" y="4819333"/>
                <a:ext cx="133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1">
            <p14:nvContentPartPr>
              <p14:cNvPr id="2804" name="Ink 2803">
                <a:extLst>
                  <a:ext uri="{FF2B5EF4-FFF2-40B4-BE49-F238E27FC236}">
                    <a16:creationId xmlns:a16="http://schemas.microsoft.com/office/drawing/2014/main" id="{E6D84B2E-9587-C959-4450-0FE2EC4C9B87}"/>
                  </a:ext>
                </a:extLst>
              </p14:cNvPr>
              <p14:cNvContentPartPr/>
              <p14:nvPr/>
            </p14:nvContentPartPr>
            <p14:xfrm>
              <a:off x="11130027" y="4889173"/>
              <a:ext cx="96840" cy="4680"/>
            </p14:xfrm>
          </p:contentPart>
        </mc:Choice>
        <mc:Fallback xmlns="">
          <p:pic>
            <p:nvPicPr>
              <p:cNvPr id="2804" name="Ink 2803">
                <a:extLst>
                  <a:ext uri="{FF2B5EF4-FFF2-40B4-BE49-F238E27FC236}">
                    <a16:creationId xmlns:a16="http://schemas.microsoft.com/office/drawing/2014/main" id="{E6D84B2E-9587-C959-4450-0FE2EC4C9B87}"/>
                  </a:ext>
                </a:extLst>
              </p:cNvPr>
              <p:cNvPicPr/>
              <p:nvPr/>
            </p:nvPicPr>
            <p:blipFill>
              <a:blip r:embed="rId1772"/>
              <a:stretch>
                <a:fillRect/>
              </a:stretch>
            </p:blipFill>
            <p:spPr>
              <a:xfrm>
                <a:off x="11112094" y="4853173"/>
                <a:ext cx="132348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3">
            <p14:nvContentPartPr>
              <p14:cNvPr id="2806" name="Ink 2805">
                <a:extLst>
                  <a:ext uri="{FF2B5EF4-FFF2-40B4-BE49-F238E27FC236}">
                    <a16:creationId xmlns:a16="http://schemas.microsoft.com/office/drawing/2014/main" id="{A8F9775E-7408-566F-D41F-3E74E2F48651}"/>
                  </a:ext>
                </a:extLst>
              </p14:cNvPr>
              <p14:cNvContentPartPr/>
              <p14:nvPr/>
            </p14:nvContentPartPr>
            <p14:xfrm>
              <a:off x="11100507" y="4834093"/>
              <a:ext cx="96120" cy="77400"/>
            </p14:xfrm>
          </p:contentPart>
        </mc:Choice>
        <mc:Fallback xmlns="">
          <p:pic>
            <p:nvPicPr>
              <p:cNvPr id="2806" name="Ink 2805">
                <a:extLst>
                  <a:ext uri="{FF2B5EF4-FFF2-40B4-BE49-F238E27FC236}">
                    <a16:creationId xmlns:a16="http://schemas.microsoft.com/office/drawing/2014/main" id="{A8F9775E-7408-566F-D41F-3E74E2F48651}"/>
                  </a:ext>
                </a:extLst>
              </p:cNvPr>
              <p:cNvPicPr/>
              <p:nvPr/>
            </p:nvPicPr>
            <p:blipFill>
              <a:blip r:embed="rId1774"/>
              <a:stretch>
                <a:fillRect/>
              </a:stretch>
            </p:blipFill>
            <p:spPr>
              <a:xfrm>
                <a:off x="11082574" y="4798093"/>
                <a:ext cx="131627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5">
            <p14:nvContentPartPr>
              <p14:cNvPr id="2808" name="Ink 2807">
                <a:extLst>
                  <a:ext uri="{FF2B5EF4-FFF2-40B4-BE49-F238E27FC236}">
                    <a16:creationId xmlns:a16="http://schemas.microsoft.com/office/drawing/2014/main" id="{4BB3CE1D-7423-7880-598A-1278868A56D0}"/>
                  </a:ext>
                </a:extLst>
              </p14:cNvPr>
              <p14:cNvContentPartPr/>
              <p14:nvPr/>
            </p14:nvContentPartPr>
            <p14:xfrm>
              <a:off x="11214627" y="4889173"/>
              <a:ext cx="63000" cy="23040"/>
            </p14:xfrm>
          </p:contentPart>
        </mc:Choice>
        <mc:Fallback xmlns="">
          <p:pic>
            <p:nvPicPr>
              <p:cNvPr id="2808" name="Ink 2807">
                <a:extLst>
                  <a:ext uri="{FF2B5EF4-FFF2-40B4-BE49-F238E27FC236}">
                    <a16:creationId xmlns:a16="http://schemas.microsoft.com/office/drawing/2014/main" id="{4BB3CE1D-7423-7880-598A-1278868A56D0}"/>
                  </a:ext>
                </a:extLst>
              </p:cNvPr>
              <p:cNvPicPr/>
              <p:nvPr/>
            </p:nvPicPr>
            <p:blipFill>
              <a:blip r:embed="rId1776"/>
              <a:stretch>
                <a:fillRect/>
              </a:stretch>
            </p:blipFill>
            <p:spPr>
              <a:xfrm>
                <a:off x="11196627" y="4853173"/>
                <a:ext cx="98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7">
            <p14:nvContentPartPr>
              <p14:cNvPr id="2810" name="Ink 2809">
                <a:extLst>
                  <a:ext uri="{FF2B5EF4-FFF2-40B4-BE49-F238E27FC236}">
                    <a16:creationId xmlns:a16="http://schemas.microsoft.com/office/drawing/2014/main" id="{F195CF07-166D-C8E4-7753-5A91F6635F11}"/>
                  </a:ext>
                </a:extLst>
              </p14:cNvPr>
              <p14:cNvContentPartPr/>
              <p14:nvPr/>
            </p14:nvContentPartPr>
            <p14:xfrm>
              <a:off x="10714227" y="2527093"/>
              <a:ext cx="25920" cy="385560"/>
            </p14:xfrm>
          </p:contentPart>
        </mc:Choice>
        <mc:Fallback xmlns="">
          <p:pic>
            <p:nvPicPr>
              <p:cNvPr id="2810" name="Ink 2809">
                <a:extLst>
                  <a:ext uri="{FF2B5EF4-FFF2-40B4-BE49-F238E27FC236}">
                    <a16:creationId xmlns:a16="http://schemas.microsoft.com/office/drawing/2014/main" id="{F195CF07-166D-C8E4-7753-5A91F6635F11}"/>
                  </a:ext>
                </a:extLst>
              </p:cNvPr>
              <p:cNvPicPr/>
              <p:nvPr/>
            </p:nvPicPr>
            <p:blipFill>
              <a:blip r:embed="rId1778"/>
              <a:stretch>
                <a:fillRect/>
              </a:stretch>
            </p:blipFill>
            <p:spPr>
              <a:xfrm>
                <a:off x="10696227" y="2491093"/>
                <a:ext cx="615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9">
            <p14:nvContentPartPr>
              <p14:cNvPr id="2812" name="Ink 2811">
                <a:extLst>
                  <a:ext uri="{FF2B5EF4-FFF2-40B4-BE49-F238E27FC236}">
                    <a16:creationId xmlns:a16="http://schemas.microsoft.com/office/drawing/2014/main" id="{DF236122-3370-CBE7-A5BF-9B15899D8745}"/>
                  </a:ext>
                </a:extLst>
              </p14:cNvPr>
              <p14:cNvContentPartPr/>
              <p14:nvPr/>
            </p14:nvContentPartPr>
            <p14:xfrm>
              <a:off x="10742307" y="2859013"/>
              <a:ext cx="2160" cy="32400"/>
            </p14:xfrm>
          </p:contentPart>
        </mc:Choice>
        <mc:Fallback xmlns="">
          <p:pic>
            <p:nvPicPr>
              <p:cNvPr id="2812" name="Ink 2811">
                <a:extLst>
                  <a:ext uri="{FF2B5EF4-FFF2-40B4-BE49-F238E27FC236}">
                    <a16:creationId xmlns:a16="http://schemas.microsoft.com/office/drawing/2014/main" id="{DF236122-3370-CBE7-A5BF-9B15899D8745}"/>
                  </a:ext>
                </a:extLst>
              </p:cNvPr>
              <p:cNvPicPr/>
              <p:nvPr/>
            </p:nvPicPr>
            <p:blipFill>
              <a:blip r:embed="rId1780"/>
              <a:stretch>
                <a:fillRect/>
              </a:stretch>
            </p:blipFill>
            <p:spPr>
              <a:xfrm>
                <a:off x="10724307" y="2823409"/>
                <a:ext cx="37800" cy="103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1">
            <p14:nvContentPartPr>
              <p14:cNvPr id="2813" name="Ink 2812">
                <a:extLst>
                  <a:ext uri="{FF2B5EF4-FFF2-40B4-BE49-F238E27FC236}">
                    <a16:creationId xmlns:a16="http://schemas.microsoft.com/office/drawing/2014/main" id="{9257ED2C-11E5-1097-D2DC-3F9088478CE8}"/>
                  </a:ext>
                </a:extLst>
              </p14:cNvPr>
              <p14:cNvContentPartPr/>
              <p14:nvPr/>
            </p14:nvContentPartPr>
            <p14:xfrm>
              <a:off x="10744107" y="2895373"/>
              <a:ext cx="360" cy="2160"/>
            </p14:xfrm>
          </p:contentPart>
        </mc:Choice>
        <mc:Fallback xmlns="">
          <p:pic>
            <p:nvPicPr>
              <p:cNvPr id="2813" name="Ink 2812">
                <a:extLst>
                  <a:ext uri="{FF2B5EF4-FFF2-40B4-BE49-F238E27FC236}">
                    <a16:creationId xmlns:a16="http://schemas.microsoft.com/office/drawing/2014/main" id="{9257ED2C-11E5-1097-D2DC-3F9088478CE8}"/>
                  </a:ext>
                </a:extLst>
              </p:cNvPr>
              <p:cNvPicPr/>
              <p:nvPr/>
            </p:nvPicPr>
            <p:blipFill>
              <a:blip r:embed="rId1681"/>
              <a:stretch>
                <a:fillRect/>
              </a:stretch>
            </p:blipFill>
            <p:spPr>
              <a:xfrm>
                <a:off x="10726107" y="2852173"/>
                <a:ext cx="36000" cy="8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2">
            <p14:nvContentPartPr>
              <p14:cNvPr id="2814" name="Ink 2813">
                <a:extLst>
                  <a:ext uri="{FF2B5EF4-FFF2-40B4-BE49-F238E27FC236}">
                    <a16:creationId xmlns:a16="http://schemas.microsoft.com/office/drawing/2014/main" id="{6E9AA7A6-6F74-664D-8CC3-4343BD3DCDBB}"/>
                  </a:ext>
                </a:extLst>
              </p14:cNvPr>
              <p14:cNvContentPartPr/>
              <p14:nvPr/>
            </p14:nvContentPartPr>
            <p14:xfrm>
              <a:off x="10713147" y="2561293"/>
              <a:ext cx="18720" cy="317520"/>
            </p14:xfrm>
          </p:contentPart>
        </mc:Choice>
        <mc:Fallback xmlns="">
          <p:pic>
            <p:nvPicPr>
              <p:cNvPr id="2814" name="Ink 2813">
                <a:extLst>
                  <a:ext uri="{FF2B5EF4-FFF2-40B4-BE49-F238E27FC236}">
                    <a16:creationId xmlns:a16="http://schemas.microsoft.com/office/drawing/2014/main" id="{6E9AA7A6-6F74-664D-8CC3-4343BD3DCDBB}"/>
                  </a:ext>
                </a:extLst>
              </p:cNvPr>
              <p:cNvPicPr/>
              <p:nvPr/>
            </p:nvPicPr>
            <p:blipFill>
              <a:blip r:embed="rId1783"/>
              <a:stretch>
                <a:fillRect/>
              </a:stretch>
            </p:blipFill>
            <p:spPr>
              <a:xfrm>
                <a:off x="10694794" y="2525252"/>
                <a:ext cx="55059" cy="389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4">
            <p14:nvContentPartPr>
              <p14:cNvPr id="2817" name="Ink 2816">
                <a:extLst>
                  <a:ext uri="{FF2B5EF4-FFF2-40B4-BE49-F238E27FC236}">
                    <a16:creationId xmlns:a16="http://schemas.microsoft.com/office/drawing/2014/main" id="{3B3FCCE9-45F8-FAD9-EDC6-83D21593AAA9}"/>
                  </a:ext>
                </a:extLst>
              </p14:cNvPr>
              <p14:cNvContentPartPr/>
              <p14:nvPr/>
            </p14:nvContentPartPr>
            <p14:xfrm>
              <a:off x="10709907" y="2531053"/>
              <a:ext cx="360" cy="360"/>
            </p14:xfrm>
          </p:contentPart>
        </mc:Choice>
        <mc:Fallback xmlns="">
          <p:pic>
            <p:nvPicPr>
              <p:cNvPr id="2817" name="Ink 2816">
                <a:extLst>
                  <a:ext uri="{FF2B5EF4-FFF2-40B4-BE49-F238E27FC236}">
                    <a16:creationId xmlns:a16="http://schemas.microsoft.com/office/drawing/2014/main" id="{3B3FCCE9-45F8-FAD9-EDC6-83D21593AAA9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691907" y="249505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5">
            <p14:nvContentPartPr>
              <p14:cNvPr id="2818" name="Ink 2817">
                <a:extLst>
                  <a:ext uri="{FF2B5EF4-FFF2-40B4-BE49-F238E27FC236}">
                    <a16:creationId xmlns:a16="http://schemas.microsoft.com/office/drawing/2014/main" id="{930C7FD9-9AFC-E762-DCDA-8B8FDBBA1596}"/>
                  </a:ext>
                </a:extLst>
              </p14:cNvPr>
              <p14:cNvContentPartPr/>
              <p14:nvPr/>
            </p14:nvContentPartPr>
            <p14:xfrm>
              <a:off x="10426227" y="2891053"/>
              <a:ext cx="360" cy="360"/>
            </p14:xfrm>
          </p:contentPart>
        </mc:Choice>
        <mc:Fallback xmlns="">
          <p:pic>
            <p:nvPicPr>
              <p:cNvPr id="2818" name="Ink 2817">
                <a:extLst>
                  <a:ext uri="{FF2B5EF4-FFF2-40B4-BE49-F238E27FC236}">
                    <a16:creationId xmlns:a16="http://schemas.microsoft.com/office/drawing/2014/main" id="{930C7FD9-9AFC-E762-DCDA-8B8FDBBA1596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08227" y="285505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6">
            <p14:nvContentPartPr>
              <p14:cNvPr id="2819" name="Ink 2818">
                <a:extLst>
                  <a:ext uri="{FF2B5EF4-FFF2-40B4-BE49-F238E27FC236}">
                    <a16:creationId xmlns:a16="http://schemas.microsoft.com/office/drawing/2014/main" id="{00BA3B82-D688-8EBA-2E3A-BC2F0F515790}"/>
                  </a:ext>
                </a:extLst>
              </p14:cNvPr>
              <p14:cNvContentPartPr/>
              <p14:nvPr/>
            </p14:nvContentPartPr>
            <p14:xfrm>
              <a:off x="10430547" y="2933533"/>
              <a:ext cx="360" cy="360"/>
            </p14:xfrm>
          </p:contentPart>
        </mc:Choice>
        <mc:Fallback xmlns="">
          <p:pic>
            <p:nvPicPr>
              <p:cNvPr id="2819" name="Ink 2818">
                <a:extLst>
                  <a:ext uri="{FF2B5EF4-FFF2-40B4-BE49-F238E27FC236}">
                    <a16:creationId xmlns:a16="http://schemas.microsoft.com/office/drawing/2014/main" id="{00BA3B82-D688-8EBA-2E3A-BC2F0F515790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12547" y="289753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7">
            <p14:nvContentPartPr>
              <p14:cNvPr id="2820" name="Ink 2819">
                <a:extLst>
                  <a:ext uri="{FF2B5EF4-FFF2-40B4-BE49-F238E27FC236}">
                    <a16:creationId xmlns:a16="http://schemas.microsoft.com/office/drawing/2014/main" id="{403DF69F-4E1A-334F-6A6C-7DD047C8A532}"/>
                  </a:ext>
                </a:extLst>
              </p14:cNvPr>
              <p14:cNvContentPartPr/>
              <p14:nvPr/>
            </p14:nvContentPartPr>
            <p14:xfrm>
              <a:off x="10430547" y="2967373"/>
              <a:ext cx="360" cy="360"/>
            </p14:xfrm>
          </p:contentPart>
        </mc:Choice>
        <mc:Fallback xmlns="">
          <p:pic>
            <p:nvPicPr>
              <p:cNvPr id="2820" name="Ink 2819">
                <a:extLst>
                  <a:ext uri="{FF2B5EF4-FFF2-40B4-BE49-F238E27FC236}">
                    <a16:creationId xmlns:a16="http://schemas.microsoft.com/office/drawing/2014/main" id="{403DF69F-4E1A-334F-6A6C-7DD047C8A532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12547" y="29313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8">
            <p14:nvContentPartPr>
              <p14:cNvPr id="2821" name="Ink 2820">
                <a:extLst>
                  <a:ext uri="{FF2B5EF4-FFF2-40B4-BE49-F238E27FC236}">
                    <a16:creationId xmlns:a16="http://schemas.microsoft.com/office/drawing/2014/main" id="{C3423E90-0F6F-D3E8-08AD-43BB7F08E813}"/>
                  </a:ext>
                </a:extLst>
              </p14:cNvPr>
              <p14:cNvContentPartPr/>
              <p14:nvPr/>
            </p14:nvContentPartPr>
            <p14:xfrm>
              <a:off x="10424787" y="2941813"/>
              <a:ext cx="2160" cy="360"/>
            </p14:xfrm>
          </p:contentPart>
        </mc:Choice>
        <mc:Fallback xmlns="">
          <p:pic>
            <p:nvPicPr>
              <p:cNvPr id="2821" name="Ink 2820">
                <a:extLst>
                  <a:ext uri="{FF2B5EF4-FFF2-40B4-BE49-F238E27FC236}">
                    <a16:creationId xmlns:a16="http://schemas.microsoft.com/office/drawing/2014/main" id="{C3423E90-0F6F-D3E8-08AD-43BB7F08E813}"/>
                  </a:ext>
                </a:extLst>
              </p:cNvPr>
              <p:cNvPicPr/>
              <p:nvPr/>
            </p:nvPicPr>
            <p:blipFill>
              <a:blip r:embed="rId1714"/>
              <a:stretch>
                <a:fillRect/>
              </a:stretch>
            </p:blipFill>
            <p:spPr>
              <a:xfrm>
                <a:off x="10406787" y="2905813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9">
            <p14:nvContentPartPr>
              <p14:cNvPr id="2823" name="Ink 2822">
                <a:extLst>
                  <a:ext uri="{FF2B5EF4-FFF2-40B4-BE49-F238E27FC236}">
                    <a16:creationId xmlns:a16="http://schemas.microsoft.com/office/drawing/2014/main" id="{BEBE1683-9648-F1F4-4FCB-1A395655E657}"/>
                  </a:ext>
                </a:extLst>
              </p14:cNvPr>
              <p14:cNvContentPartPr/>
              <p14:nvPr/>
            </p14:nvContentPartPr>
            <p14:xfrm>
              <a:off x="10439187" y="2992573"/>
              <a:ext cx="360" cy="360"/>
            </p14:xfrm>
          </p:contentPart>
        </mc:Choice>
        <mc:Fallback xmlns="">
          <p:pic>
            <p:nvPicPr>
              <p:cNvPr id="2823" name="Ink 2822">
                <a:extLst>
                  <a:ext uri="{FF2B5EF4-FFF2-40B4-BE49-F238E27FC236}">
                    <a16:creationId xmlns:a16="http://schemas.microsoft.com/office/drawing/2014/main" id="{BEBE1683-9648-F1F4-4FCB-1A395655E657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21187" y="29565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0">
            <p14:nvContentPartPr>
              <p14:cNvPr id="2825" name="Ink 2824">
                <a:extLst>
                  <a:ext uri="{FF2B5EF4-FFF2-40B4-BE49-F238E27FC236}">
                    <a16:creationId xmlns:a16="http://schemas.microsoft.com/office/drawing/2014/main" id="{61DA4054-1DC9-1BA9-2BCD-79D7234B662E}"/>
                  </a:ext>
                </a:extLst>
              </p14:cNvPr>
              <p14:cNvContentPartPr/>
              <p14:nvPr/>
            </p14:nvContentPartPr>
            <p14:xfrm>
              <a:off x="10430547" y="2972053"/>
              <a:ext cx="4680" cy="182160"/>
            </p14:xfrm>
          </p:contentPart>
        </mc:Choice>
        <mc:Fallback xmlns="">
          <p:pic>
            <p:nvPicPr>
              <p:cNvPr id="2825" name="Ink 2824">
                <a:extLst>
                  <a:ext uri="{FF2B5EF4-FFF2-40B4-BE49-F238E27FC236}">
                    <a16:creationId xmlns:a16="http://schemas.microsoft.com/office/drawing/2014/main" id="{61DA4054-1DC9-1BA9-2BCD-79D7234B662E}"/>
                  </a:ext>
                </a:extLst>
              </p:cNvPr>
              <p:cNvPicPr/>
              <p:nvPr/>
            </p:nvPicPr>
            <p:blipFill>
              <a:blip r:embed="rId1791"/>
              <a:stretch>
                <a:fillRect/>
              </a:stretch>
            </p:blipFill>
            <p:spPr>
              <a:xfrm>
                <a:off x="10412547" y="2936053"/>
                <a:ext cx="403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2">
            <p14:nvContentPartPr>
              <p14:cNvPr id="2826" name="Ink 2825">
                <a:extLst>
                  <a:ext uri="{FF2B5EF4-FFF2-40B4-BE49-F238E27FC236}">
                    <a16:creationId xmlns:a16="http://schemas.microsoft.com/office/drawing/2014/main" id="{20BF7830-543D-CECD-A1B4-763668C80604}"/>
                  </a:ext>
                </a:extLst>
              </p14:cNvPr>
              <p14:cNvContentPartPr/>
              <p14:nvPr/>
            </p14:nvContentPartPr>
            <p14:xfrm>
              <a:off x="10477347" y="2865853"/>
              <a:ext cx="101520" cy="360"/>
            </p14:xfrm>
          </p:contentPart>
        </mc:Choice>
        <mc:Fallback xmlns="">
          <p:pic>
            <p:nvPicPr>
              <p:cNvPr id="2826" name="Ink 2825">
                <a:extLst>
                  <a:ext uri="{FF2B5EF4-FFF2-40B4-BE49-F238E27FC236}">
                    <a16:creationId xmlns:a16="http://schemas.microsoft.com/office/drawing/2014/main" id="{20BF7830-543D-CECD-A1B4-763668C80604}"/>
                  </a:ext>
                </a:extLst>
              </p:cNvPr>
              <p:cNvPicPr/>
              <p:nvPr/>
            </p:nvPicPr>
            <p:blipFill>
              <a:blip r:embed="rId1793"/>
              <a:stretch>
                <a:fillRect/>
              </a:stretch>
            </p:blipFill>
            <p:spPr>
              <a:xfrm>
                <a:off x="10459347" y="2829853"/>
                <a:ext cx="137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4">
            <p14:nvContentPartPr>
              <p14:cNvPr id="2827" name="Ink 2826">
                <a:extLst>
                  <a:ext uri="{FF2B5EF4-FFF2-40B4-BE49-F238E27FC236}">
                    <a16:creationId xmlns:a16="http://schemas.microsoft.com/office/drawing/2014/main" id="{7725635D-51D7-FD7B-66B7-6ACA36048290}"/>
                  </a:ext>
                </a:extLst>
              </p14:cNvPr>
              <p14:cNvContentPartPr/>
              <p14:nvPr/>
            </p14:nvContentPartPr>
            <p14:xfrm>
              <a:off x="10600107" y="2886733"/>
              <a:ext cx="135720" cy="34200"/>
            </p14:xfrm>
          </p:contentPart>
        </mc:Choice>
        <mc:Fallback xmlns="">
          <p:pic>
            <p:nvPicPr>
              <p:cNvPr id="2827" name="Ink 2826">
                <a:extLst>
                  <a:ext uri="{FF2B5EF4-FFF2-40B4-BE49-F238E27FC236}">
                    <a16:creationId xmlns:a16="http://schemas.microsoft.com/office/drawing/2014/main" id="{7725635D-51D7-FD7B-66B7-6ACA36048290}"/>
                  </a:ext>
                </a:extLst>
              </p:cNvPr>
              <p:cNvPicPr/>
              <p:nvPr/>
            </p:nvPicPr>
            <p:blipFill>
              <a:blip r:embed="rId1795"/>
              <a:stretch>
                <a:fillRect/>
              </a:stretch>
            </p:blipFill>
            <p:spPr>
              <a:xfrm>
                <a:off x="10582107" y="2850733"/>
                <a:ext cx="171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6">
            <p14:nvContentPartPr>
              <p14:cNvPr id="2829" name="Ink 2828">
                <a:extLst>
                  <a:ext uri="{FF2B5EF4-FFF2-40B4-BE49-F238E27FC236}">
                    <a16:creationId xmlns:a16="http://schemas.microsoft.com/office/drawing/2014/main" id="{62A8989B-E859-28C5-E009-0C568F10AA53}"/>
                  </a:ext>
                </a:extLst>
              </p14:cNvPr>
              <p14:cNvContentPartPr/>
              <p14:nvPr/>
            </p14:nvContentPartPr>
            <p14:xfrm>
              <a:off x="10693707" y="2895373"/>
              <a:ext cx="37800" cy="15840"/>
            </p14:xfrm>
          </p:contentPart>
        </mc:Choice>
        <mc:Fallback xmlns="">
          <p:pic>
            <p:nvPicPr>
              <p:cNvPr id="2829" name="Ink 2828">
                <a:extLst>
                  <a:ext uri="{FF2B5EF4-FFF2-40B4-BE49-F238E27FC236}">
                    <a16:creationId xmlns:a16="http://schemas.microsoft.com/office/drawing/2014/main" id="{62A8989B-E859-28C5-E009-0C568F10AA53}"/>
                  </a:ext>
                </a:extLst>
              </p:cNvPr>
              <p:cNvPicPr/>
              <p:nvPr/>
            </p:nvPicPr>
            <p:blipFill>
              <a:blip r:embed="rId1797"/>
              <a:stretch>
                <a:fillRect/>
              </a:stretch>
            </p:blipFill>
            <p:spPr>
              <a:xfrm>
                <a:off x="10675707" y="2858536"/>
                <a:ext cx="73440" cy="89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8">
            <p14:nvContentPartPr>
              <p14:cNvPr id="2830" name="Ink 2829">
                <a:extLst>
                  <a:ext uri="{FF2B5EF4-FFF2-40B4-BE49-F238E27FC236}">
                    <a16:creationId xmlns:a16="http://schemas.microsoft.com/office/drawing/2014/main" id="{19110990-3869-DAB3-28B0-BA6DDAFB6721}"/>
                  </a:ext>
                </a:extLst>
              </p14:cNvPr>
              <p14:cNvContentPartPr/>
              <p14:nvPr/>
            </p14:nvContentPartPr>
            <p14:xfrm>
              <a:off x="10716747" y="2895373"/>
              <a:ext cx="2160" cy="2160"/>
            </p14:xfrm>
          </p:contentPart>
        </mc:Choice>
        <mc:Fallback xmlns="">
          <p:pic>
            <p:nvPicPr>
              <p:cNvPr id="2830" name="Ink 2829">
                <a:extLst>
                  <a:ext uri="{FF2B5EF4-FFF2-40B4-BE49-F238E27FC236}">
                    <a16:creationId xmlns:a16="http://schemas.microsoft.com/office/drawing/2014/main" id="{19110990-3869-DAB3-28B0-BA6DDAFB6721}"/>
                  </a:ext>
                </a:extLst>
              </p:cNvPr>
              <p:cNvPicPr/>
              <p:nvPr/>
            </p:nvPicPr>
            <p:blipFill>
              <a:blip r:embed="rId1799"/>
              <a:stretch>
                <a:fillRect/>
              </a:stretch>
            </p:blipFill>
            <p:spPr>
              <a:xfrm>
                <a:off x="10698747" y="2852173"/>
                <a:ext cx="37800" cy="8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0">
            <p14:nvContentPartPr>
              <p14:cNvPr id="2831" name="Ink 2830">
                <a:extLst>
                  <a:ext uri="{FF2B5EF4-FFF2-40B4-BE49-F238E27FC236}">
                    <a16:creationId xmlns:a16="http://schemas.microsoft.com/office/drawing/2014/main" id="{C0404582-4A70-3056-47C6-85B802491A41}"/>
                  </a:ext>
                </a:extLst>
              </p14:cNvPr>
              <p14:cNvContentPartPr/>
              <p14:nvPr/>
            </p14:nvContentPartPr>
            <p14:xfrm>
              <a:off x="10508307" y="2786293"/>
              <a:ext cx="99720" cy="99000"/>
            </p14:xfrm>
          </p:contentPart>
        </mc:Choice>
        <mc:Fallback xmlns="">
          <p:pic>
            <p:nvPicPr>
              <p:cNvPr id="2831" name="Ink 2830">
                <a:extLst>
                  <a:ext uri="{FF2B5EF4-FFF2-40B4-BE49-F238E27FC236}">
                    <a16:creationId xmlns:a16="http://schemas.microsoft.com/office/drawing/2014/main" id="{C0404582-4A70-3056-47C6-85B802491A41}"/>
                  </a:ext>
                </a:extLst>
              </p:cNvPr>
              <p:cNvPicPr/>
              <p:nvPr/>
            </p:nvPicPr>
            <p:blipFill>
              <a:blip r:embed="rId1801"/>
              <a:stretch>
                <a:fillRect/>
              </a:stretch>
            </p:blipFill>
            <p:spPr>
              <a:xfrm>
                <a:off x="10490242" y="2750293"/>
                <a:ext cx="135489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2">
            <p14:nvContentPartPr>
              <p14:cNvPr id="2833" name="Ink 2832">
                <a:extLst>
                  <a:ext uri="{FF2B5EF4-FFF2-40B4-BE49-F238E27FC236}">
                    <a16:creationId xmlns:a16="http://schemas.microsoft.com/office/drawing/2014/main" id="{022571C8-7506-CAA4-2ECB-A70E3EC77D70}"/>
                  </a:ext>
                </a:extLst>
              </p14:cNvPr>
              <p14:cNvContentPartPr/>
              <p14:nvPr/>
            </p14:nvContentPartPr>
            <p14:xfrm>
              <a:off x="10464387" y="2874133"/>
              <a:ext cx="360" cy="360"/>
            </p14:xfrm>
          </p:contentPart>
        </mc:Choice>
        <mc:Fallback xmlns="">
          <p:pic>
            <p:nvPicPr>
              <p:cNvPr id="2833" name="Ink 2832">
                <a:extLst>
                  <a:ext uri="{FF2B5EF4-FFF2-40B4-BE49-F238E27FC236}">
                    <a16:creationId xmlns:a16="http://schemas.microsoft.com/office/drawing/2014/main" id="{022571C8-7506-CAA4-2ECB-A70E3EC77D70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46387" y="283813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3">
            <p14:nvContentPartPr>
              <p14:cNvPr id="2834" name="Ink 2833">
                <a:extLst>
                  <a:ext uri="{FF2B5EF4-FFF2-40B4-BE49-F238E27FC236}">
                    <a16:creationId xmlns:a16="http://schemas.microsoft.com/office/drawing/2014/main" id="{B9970586-C6BA-DFCC-4186-82B9048FA088}"/>
                  </a:ext>
                </a:extLst>
              </p14:cNvPr>
              <p14:cNvContentPartPr/>
              <p14:nvPr/>
            </p14:nvContentPartPr>
            <p14:xfrm>
              <a:off x="10464387" y="2891053"/>
              <a:ext cx="360" cy="360"/>
            </p14:xfrm>
          </p:contentPart>
        </mc:Choice>
        <mc:Fallback xmlns="">
          <p:pic>
            <p:nvPicPr>
              <p:cNvPr id="2834" name="Ink 2833">
                <a:extLst>
                  <a:ext uri="{FF2B5EF4-FFF2-40B4-BE49-F238E27FC236}">
                    <a16:creationId xmlns:a16="http://schemas.microsoft.com/office/drawing/2014/main" id="{B9970586-C6BA-DFCC-4186-82B9048FA088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0446387" y="285505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4">
            <p14:nvContentPartPr>
              <p14:cNvPr id="2837" name="Ink 2836">
                <a:extLst>
                  <a:ext uri="{FF2B5EF4-FFF2-40B4-BE49-F238E27FC236}">
                    <a16:creationId xmlns:a16="http://schemas.microsoft.com/office/drawing/2014/main" id="{A63A4A27-4D19-2CD6-7BFD-9D37F09B44E7}"/>
                  </a:ext>
                </a:extLst>
              </p14:cNvPr>
              <p14:cNvContentPartPr/>
              <p14:nvPr/>
            </p14:nvContentPartPr>
            <p14:xfrm>
              <a:off x="11128947" y="4880973"/>
              <a:ext cx="360" cy="360"/>
            </p14:xfrm>
          </p:contentPart>
        </mc:Choice>
        <mc:Fallback xmlns="">
          <p:pic>
            <p:nvPicPr>
              <p:cNvPr id="2837" name="Ink 2836">
                <a:extLst>
                  <a:ext uri="{FF2B5EF4-FFF2-40B4-BE49-F238E27FC236}">
                    <a16:creationId xmlns:a16="http://schemas.microsoft.com/office/drawing/2014/main" id="{A63A4A27-4D19-2CD6-7BFD-9D37F09B44E7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1110947" y="48449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5">
            <p14:nvContentPartPr>
              <p14:cNvPr id="2838" name="Ink 2837">
                <a:extLst>
                  <a:ext uri="{FF2B5EF4-FFF2-40B4-BE49-F238E27FC236}">
                    <a16:creationId xmlns:a16="http://schemas.microsoft.com/office/drawing/2014/main" id="{6FF47D14-2129-DB53-C05A-29311F20474F}"/>
                  </a:ext>
                </a:extLst>
              </p14:cNvPr>
              <p14:cNvContentPartPr/>
              <p14:nvPr/>
            </p14:nvContentPartPr>
            <p14:xfrm>
              <a:off x="11120667" y="4893573"/>
              <a:ext cx="360" cy="360"/>
            </p14:xfrm>
          </p:contentPart>
        </mc:Choice>
        <mc:Fallback xmlns="">
          <p:pic>
            <p:nvPicPr>
              <p:cNvPr id="2838" name="Ink 2837">
                <a:extLst>
                  <a:ext uri="{FF2B5EF4-FFF2-40B4-BE49-F238E27FC236}">
                    <a16:creationId xmlns:a16="http://schemas.microsoft.com/office/drawing/2014/main" id="{6FF47D14-2129-DB53-C05A-29311F20474F}"/>
                  </a:ext>
                </a:extLst>
              </p:cNvPr>
              <p:cNvPicPr/>
              <p:nvPr/>
            </p:nvPicPr>
            <p:blipFill>
              <a:blip r:embed="rId1679"/>
              <a:stretch>
                <a:fillRect/>
              </a:stretch>
            </p:blipFill>
            <p:spPr>
              <a:xfrm>
                <a:off x="11102667" y="48575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6">
            <p14:nvContentPartPr>
              <p14:cNvPr id="2839" name="Ink 2838">
                <a:extLst>
                  <a:ext uri="{FF2B5EF4-FFF2-40B4-BE49-F238E27FC236}">
                    <a16:creationId xmlns:a16="http://schemas.microsoft.com/office/drawing/2014/main" id="{A2B27862-9606-39A1-DA3B-E4BDFF1194BF}"/>
                  </a:ext>
                </a:extLst>
              </p14:cNvPr>
              <p14:cNvContentPartPr/>
              <p14:nvPr/>
            </p14:nvContentPartPr>
            <p14:xfrm>
              <a:off x="10781953" y="5130453"/>
              <a:ext cx="483840" cy="258120"/>
            </p14:xfrm>
          </p:contentPart>
        </mc:Choice>
        <mc:Fallback xmlns="">
          <p:pic>
            <p:nvPicPr>
              <p:cNvPr id="2839" name="Ink 2838">
                <a:extLst>
                  <a:ext uri="{FF2B5EF4-FFF2-40B4-BE49-F238E27FC236}">
                    <a16:creationId xmlns:a16="http://schemas.microsoft.com/office/drawing/2014/main" id="{A2B27862-9606-39A1-DA3B-E4BDFF1194BF}"/>
                  </a:ext>
                </a:extLst>
              </p:cNvPr>
              <p:cNvPicPr/>
              <p:nvPr/>
            </p:nvPicPr>
            <p:blipFill>
              <a:blip r:embed="rId1807"/>
              <a:stretch>
                <a:fillRect/>
              </a:stretch>
            </p:blipFill>
            <p:spPr>
              <a:xfrm>
                <a:off x="10691953" y="4950453"/>
                <a:ext cx="66348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8">
            <p14:nvContentPartPr>
              <p14:cNvPr id="2841" name="Ink 2840">
                <a:extLst>
                  <a:ext uri="{FF2B5EF4-FFF2-40B4-BE49-F238E27FC236}">
                    <a16:creationId xmlns:a16="http://schemas.microsoft.com/office/drawing/2014/main" id="{FC0C1E7C-2657-ED88-8DD8-5289F4AF6178}"/>
                  </a:ext>
                </a:extLst>
              </p14:cNvPr>
              <p14:cNvContentPartPr/>
              <p14:nvPr/>
            </p14:nvContentPartPr>
            <p14:xfrm>
              <a:off x="10798873" y="5392893"/>
              <a:ext cx="457560" cy="29880"/>
            </p14:xfrm>
          </p:contentPart>
        </mc:Choice>
        <mc:Fallback xmlns="">
          <p:pic>
            <p:nvPicPr>
              <p:cNvPr id="2841" name="Ink 2840">
                <a:extLst>
                  <a:ext uri="{FF2B5EF4-FFF2-40B4-BE49-F238E27FC236}">
                    <a16:creationId xmlns:a16="http://schemas.microsoft.com/office/drawing/2014/main" id="{FC0C1E7C-2657-ED88-8DD8-5289F4AF6178}"/>
                  </a:ext>
                </a:extLst>
              </p:cNvPr>
              <p:cNvPicPr/>
              <p:nvPr/>
            </p:nvPicPr>
            <p:blipFill>
              <a:blip r:embed="rId1809"/>
              <a:stretch>
                <a:fillRect/>
              </a:stretch>
            </p:blipFill>
            <p:spPr>
              <a:xfrm>
                <a:off x="10708873" y="5212893"/>
                <a:ext cx="6372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0">
            <p14:nvContentPartPr>
              <p14:cNvPr id="2844" name="Ink 2843">
                <a:extLst>
                  <a:ext uri="{FF2B5EF4-FFF2-40B4-BE49-F238E27FC236}">
                    <a16:creationId xmlns:a16="http://schemas.microsoft.com/office/drawing/2014/main" id="{A253E2BF-B2FE-EEE6-F290-933B9B592D99}"/>
                  </a:ext>
                </a:extLst>
              </p14:cNvPr>
              <p14:cNvContentPartPr/>
              <p14:nvPr/>
            </p14:nvContentPartPr>
            <p14:xfrm>
              <a:off x="10781953" y="5240613"/>
              <a:ext cx="360" cy="360"/>
            </p14:xfrm>
          </p:contentPart>
        </mc:Choice>
        <mc:Fallback xmlns="">
          <p:pic>
            <p:nvPicPr>
              <p:cNvPr id="2844" name="Ink 2843">
                <a:extLst>
                  <a:ext uri="{FF2B5EF4-FFF2-40B4-BE49-F238E27FC236}">
                    <a16:creationId xmlns:a16="http://schemas.microsoft.com/office/drawing/2014/main" id="{A253E2BF-B2FE-EEE6-F290-933B9B592D99}"/>
                  </a:ext>
                </a:extLst>
              </p:cNvPr>
              <p:cNvPicPr/>
              <p:nvPr/>
            </p:nvPicPr>
            <p:blipFill>
              <a:blip r:embed="rId1811"/>
              <a:stretch>
                <a:fillRect/>
              </a:stretch>
            </p:blipFill>
            <p:spPr>
              <a:xfrm>
                <a:off x="10691953" y="50606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2">
            <p14:nvContentPartPr>
              <p14:cNvPr id="2845" name="Ink 2844">
                <a:extLst>
                  <a:ext uri="{FF2B5EF4-FFF2-40B4-BE49-F238E27FC236}">
                    <a16:creationId xmlns:a16="http://schemas.microsoft.com/office/drawing/2014/main" id="{5BDA3D7E-ED31-EBE3-D4D9-12B6B9B45923}"/>
                  </a:ext>
                </a:extLst>
              </p14:cNvPr>
              <p14:cNvContentPartPr/>
              <p14:nvPr/>
            </p14:nvContentPartPr>
            <p14:xfrm>
              <a:off x="10705633" y="4901853"/>
              <a:ext cx="360" cy="360"/>
            </p14:xfrm>
          </p:contentPart>
        </mc:Choice>
        <mc:Fallback xmlns="">
          <p:pic>
            <p:nvPicPr>
              <p:cNvPr id="2845" name="Ink 2844">
                <a:extLst>
                  <a:ext uri="{FF2B5EF4-FFF2-40B4-BE49-F238E27FC236}">
                    <a16:creationId xmlns:a16="http://schemas.microsoft.com/office/drawing/2014/main" id="{5BDA3D7E-ED31-EBE3-D4D9-12B6B9B45923}"/>
                  </a:ext>
                </a:extLst>
              </p:cNvPr>
              <p:cNvPicPr/>
              <p:nvPr/>
            </p:nvPicPr>
            <p:blipFill>
              <a:blip r:embed="rId1811"/>
              <a:stretch>
                <a:fillRect/>
              </a:stretch>
            </p:blipFill>
            <p:spPr>
              <a:xfrm>
                <a:off x="10615633" y="472185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3">
            <p14:nvContentPartPr>
              <p14:cNvPr id="2846" name="Ink 2845">
                <a:extLst>
                  <a:ext uri="{FF2B5EF4-FFF2-40B4-BE49-F238E27FC236}">
                    <a16:creationId xmlns:a16="http://schemas.microsoft.com/office/drawing/2014/main" id="{069F2CBA-2E85-6CB7-F977-9952A0BE53A0}"/>
                  </a:ext>
                </a:extLst>
              </p14:cNvPr>
              <p14:cNvContentPartPr/>
              <p14:nvPr/>
            </p14:nvContentPartPr>
            <p14:xfrm>
              <a:off x="10705633" y="4918773"/>
              <a:ext cx="360" cy="360"/>
            </p14:xfrm>
          </p:contentPart>
        </mc:Choice>
        <mc:Fallback xmlns="">
          <p:pic>
            <p:nvPicPr>
              <p:cNvPr id="2846" name="Ink 2845">
                <a:extLst>
                  <a:ext uri="{FF2B5EF4-FFF2-40B4-BE49-F238E27FC236}">
                    <a16:creationId xmlns:a16="http://schemas.microsoft.com/office/drawing/2014/main" id="{069F2CBA-2E85-6CB7-F977-9952A0BE53A0}"/>
                  </a:ext>
                </a:extLst>
              </p:cNvPr>
              <p:cNvPicPr/>
              <p:nvPr/>
            </p:nvPicPr>
            <p:blipFill>
              <a:blip r:embed="rId1811"/>
              <a:stretch>
                <a:fillRect/>
              </a:stretch>
            </p:blipFill>
            <p:spPr>
              <a:xfrm>
                <a:off x="10615633" y="473877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4">
            <p14:nvContentPartPr>
              <p14:cNvPr id="2847" name="Ink 2846">
                <a:extLst>
                  <a:ext uri="{FF2B5EF4-FFF2-40B4-BE49-F238E27FC236}">
                    <a16:creationId xmlns:a16="http://schemas.microsoft.com/office/drawing/2014/main" id="{9ECFF3D8-FA39-0BA0-D67D-C61EE3C554A9}"/>
                  </a:ext>
                </a:extLst>
              </p14:cNvPr>
              <p14:cNvContentPartPr/>
              <p14:nvPr/>
            </p14:nvContentPartPr>
            <p14:xfrm>
              <a:off x="10693033" y="4838493"/>
              <a:ext cx="360" cy="360"/>
            </p14:xfrm>
          </p:contentPart>
        </mc:Choice>
        <mc:Fallback xmlns="">
          <p:pic>
            <p:nvPicPr>
              <p:cNvPr id="2847" name="Ink 2846">
                <a:extLst>
                  <a:ext uri="{FF2B5EF4-FFF2-40B4-BE49-F238E27FC236}">
                    <a16:creationId xmlns:a16="http://schemas.microsoft.com/office/drawing/2014/main" id="{9ECFF3D8-FA39-0BA0-D67D-C61EE3C554A9}"/>
                  </a:ext>
                </a:extLst>
              </p:cNvPr>
              <p:cNvPicPr/>
              <p:nvPr/>
            </p:nvPicPr>
            <p:blipFill>
              <a:blip r:embed="rId1811"/>
              <a:stretch>
                <a:fillRect/>
              </a:stretch>
            </p:blipFill>
            <p:spPr>
              <a:xfrm>
                <a:off x="10603033" y="46584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5">
            <p14:nvContentPartPr>
              <p14:cNvPr id="2848" name="Ink 2847">
                <a:extLst>
                  <a:ext uri="{FF2B5EF4-FFF2-40B4-BE49-F238E27FC236}">
                    <a16:creationId xmlns:a16="http://schemas.microsoft.com/office/drawing/2014/main" id="{59487160-CCC2-D6CE-48B9-91E72E692CFD}"/>
                  </a:ext>
                </a:extLst>
              </p14:cNvPr>
              <p14:cNvContentPartPr/>
              <p14:nvPr/>
            </p14:nvContentPartPr>
            <p14:xfrm>
              <a:off x="10684753" y="4842813"/>
              <a:ext cx="360" cy="360"/>
            </p14:xfrm>
          </p:contentPart>
        </mc:Choice>
        <mc:Fallback xmlns="">
          <p:pic>
            <p:nvPicPr>
              <p:cNvPr id="2848" name="Ink 2847">
                <a:extLst>
                  <a:ext uri="{FF2B5EF4-FFF2-40B4-BE49-F238E27FC236}">
                    <a16:creationId xmlns:a16="http://schemas.microsoft.com/office/drawing/2014/main" id="{59487160-CCC2-D6CE-48B9-91E72E692CFD}"/>
                  </a:ext>
                </a:extLst>
              </p:cNvPr>
              <p:cNvPicPr/>
              <p:nvPr/>
            </p:nvPicPr>
            <p:blipFill>
              <a:blip r:embed="rId1811"/>
              <a:stretch>
                <a:fillRect/>
              </a:stretch>
            </p:blipFill>
            <p:spPr>
              <a:xfrm>
                <a:off x="10594753" y="4662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6">
            <p14:nvContentPartPr>
              <p14:cNvPr id="2849" name="Ink 2848">
                <a:extLst>
                  <a:ext uri="{FF2B5EF4-FFF2-40B4-BE49-F238E27FC236}">
                    <a16:creationId xmlns:a16="http://schemas.microsoft.com/office/drawing/2014/main" id="{05D3F869-5D40-4505-B589-75AF8903B709}"/>
                  </a:ext>
                </a:extLst>
              </p14:cNvPr>
              <p14:cNvContentPartPr/>
              <p14:nvPr/>
            </p14:nvContentPartPr>
            <p14:xfrm>
              <a:off x="10663513" y="4821573"/>
              <a:ext cx="360" cy="360"/>
            </p14:xfrm>
          </p:contentPart>
        </mc:Choice>
        <mc:Fallback xmlns="">
          <p:pic>
            <p:nvPicPr>
              <p:cNvPr id="2849" name="Ink 2848">
                <a:extLst>
                  <a:ext uri="{FF2B5EF4-FFF2-40B4-BE49-F238E27FC236}">
                    <a16:creationId xmlns:a16="http://schemas.microsoft.com/office/drawing/2014/main" id="{05D3F869-5D40-4505-B589-75AF8903B709}"/>
                  </a:ext>
                </a:extLst>
              </p:cNvPr>
              <p:cNvPicPr/>
              <p:nvPr/>
            </p:nvPicPr>
            <p:blipFill>
              <a:blip r:embed="rId1811"/>
              <a:stretch>
                <a:fillRect/>
              </a:stretch>
            </p:blipFill>
            <p:spPr>
              <a:xfrm>
                <a:off x="10573513" y="464157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7">
            <p14:nvContentPartPr>
              <p14:cNvPr id="2850" name="Ink 2849">
                <a:extLst>
                  <a:ext uri="{FF2B5EF4-FFF2-40B4-BE49-F238E27FC236}">
                    <a16:creationId xmlns:a16="http://schemas.microsoft.com/office/drawing/2014/main" id="{76762B77-EFA2-3E61-157D-0940EDA3A213}"/>
                  </a:ext>
                </a:extLst>
              </p14:cNvPr>
              <p14:cNvContentPartPr/>
              <p14:nvPr/>
            </p14:nvContentPartPr>
            <p14:xfrm>
              <a:off x="10769353" y="4808973"/>
              <a:ext cx="213480" cy="353880"/>
            </p14:xfrm>
          </p:contentPart>
        </mc:Choice>
        <mc:Fallback xmlns="">
          <p:pic>
            <p:nvPicPr>
              <p:cNvPr id="2850" name="Ink 2849">
                <a:extLst>
                  <a:ext uri="{FF2B5EF4-FFF2-40B4-BE49-F238E27FC236}">
                    <a16:creationId xmlns:a16="http://schemas.microsoft.com/office/drawing/2014/main" id="{76762B77-EFA2-3E61-157D-0940EDA3A213}"/>
                  </a:ext>
                </a:extLst>
              </p:cNvPr>
              <p:cNvPicPr/>
              <p:nvPr/>
            </p:nvPicPr>
            <p:blipFill>
              <a:blip r:embed="rId1818"/>
              <a:stretch>
                <a:fillRect/>
              </a:stretch>
            </p:blipFill>
            <p:spPr>
              <a:xfrm>
                <a:off x="10679505" y="4628973"/>
                <a:ext cx="392818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9">
            <p14:nvContentPartPr>
              <p14:cNvPr id="2851" name="Ink 2850">
                <a:extLst>
                  <a:ext uri="{FF2B5EF4-FFF2-40B4-BE49-F238E27FC236}">
                    <a16:creationId xmlns:a16="http://schemas.microsoft.com/office/drawing/2014/main" id="{F53D245A-63D6-2CC2-723D-32C0B785CEAD}"/>
                  </a:ext>
                </a:extLst>
              </p14:cNvPr>
              <p14:cNvContentPartPr/>
              <p14:nvPr/>
            </p14:nvContentPartPr>
            <p14:xfrm>
              <a:off x="10498273" y="4732653"/>
              <a:ext cx="243720" cy="34200"/>
            </p14:xfrm>
          </p:contentPart>
        </mc:Choice>
        <mc:Fallback xmlns="">
          <p:pic>
            <p:nvPicPr>
              <p:cNvPr id="2851" name="Ink 2850">
                <a:extLst>
                  <a:ext uri="{FF2B5EF4-FFF2-40B4-BE49-F238E27FC236}">
                    <a16:creationId xmlns:a16="http://schemas.microsoft.com/office/drawing/2014/main" id="{F53D245A-63D6-2CC2-723D-32C0B785CEAD}"/>
                  </a:ext>
                </a:extLst>
              </p:cNvPr>
              <p:cNvPicPr/>
              <p:nvPr/>
            </p:nvPicPr>
            <p:blipFill>
              <a:blip r:embed="rId1820"/>
              <a:stretch>
                <a:fillRect/>
              </a:stretch>
            </p:blipFill>
            <p:spPr>
              <a:xfrm>
                <a:off x="10480273" y="4696653"/>
                <a:ext cx="279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1">
            <p14:nvContentPartPr>
              <p14:cNvPr id="2852" name="Ink 2851">
                <a:extLst>
                  <a:ext uri="{FF2B5EF4-FFF2-40B4-BE49-F238E27FC236}">
                    <a16:creationId xmlns:a16="http://schemas.microsoft.com/office/drawing/2014/main" id="{A72534B2-8A16-9288-9CC5-25FF6596F075}"/>
                  </a:ext>
                </a:extLst>
              </p14:cNvPr>
              <p14:cNvContentPartPr/>
              <p14:nvPr/>
            </p14:nvContentPartPr>
            <p14:xfrm>
              <a:off x="10439675" y="4703663"/>
              <a:ext cx="299160" cy="78840"/>
            </p14:xfrm>
          </p:contentPart>
        </mc:Choice>
        <mc:Fallback xmlns="">
          <p:pic>
            <p:nvPicPr>
              <p:cNvPr id="2852" name="Ink 2851">
                <a:extLst>
                  <a:ext uri="{FF2B5EF4-FFF2-40B4-BE49-F238E27FC236}">
                    <a16:creationId xmlns:a16="http://schemas.microsoft.com/office/drawing/2014/main" id="{A72534B2-8A16-9288-9CC5-25FF6596F075}"/>
                  </a:ext>
                </a:extLst>
              </p:cNvPr>
              <p:cNvPicPr/>
              <p:nvPr/>
            </p:nvPicPr>
            <p:blipFill>
              <a:blip r:embed="rId1822"/>
              <a:stretch>
                <a:fillRect/>
              </a:stretch>
            </p:blipFill>
            <p:spPr>
              <a:xfrm>
                <a:off x="10421675" y="4667663"/>
                <a:ext cx="334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3">
            <p14:nvContentPartPr>
              <p14:cNvPr id="2853" name="Ink 2852">
                <a:extLst>
                  <a:ext uri="{FF2B5EF4-FFF2-40B4-BE49-F238E27FC236}">
                    <a16:creationId xmlns:a16="http://schemas.microsoft.com/office/drawing/2014/main" id="{0781C49B-F71F-388C-DB81-518B4731BF37}"/>
                  </a:ext>
                </a:extLst>
              </p14:cNvPr>
              <p14:cNvContentPartPr/>
              <p14:nvPr/>
            </p14:nvContentPartPr>
            <p14:xfrm>
              <a:off x="10453715" y="4756943"/>
              <a:ext cx="206280" cy="38880"/>
            </p14:xfrm>
          </p:contentPart>
        </mc:Choice>
        <mc:Fallback xmlns="">
          <p:pic>
            <p:nvPicPr>
              <p:cNvPr id="2853" name="Ink 2852">
                <a:extLst>
                  <a:ext uri="{FF2B5EF4-FFF2-40B4-BE49-F238E27FC236}">
                    <a16:creationId xmlns:a16="http://schemas.microsoft.com/office/drawing/2014/main" id="{0781C49B-F71F-388C-DB81-518B4731BF37}"/>
                  </a:ext>
                </a:extLst>
              </p:cNvPr>
              <p:cNvPicPr/>
              <p:nvPr/>
            </p:nvPicPr>
            <p:blipFill>
              <a:blip r:embed="rId1824"/>
              <a:stretch>
                <a:fillRect/>
              </a:stretch>
            </p:blipFill>
            <p:spPr>
              <a:xfrm>
                <a:off x="10435746" y="4720943"/>
                <a:ext cx="241858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5">
            <p14:nvContentPartPr>
              <p14:cNvPr id="2854" name="Ink 2853">
                <a:extLst>
                  <a:ext uri="{FF2B5EF4-FFF2-40B4-BE49-F238E27FC236}">
                    <a16:creationId xmlns:a16="http://schemas.microsoft.com/office/drawing/2014/main" id="{E3193B19-69AE-8EC8-EC9F-A0D813E8D432}"/>
                  </a:ext>
                </a:extLst>
              </p14:cNvPr>
              <p14:cNvContentPartPr/>
              <p14:nvPr/>
            </p14:nvContentPartPr>
            <p14:xfrm>
              <a:off x="10442555" y="4785023"/>
              <a:ext cx="360" cy="360"/>
            </p14:xfrm>
          </p:contentPart>
        </mc:Choice>
        <mc:Fallback xmlns="">
          <p:pic>
            <p:nvPicPr>
              <p:cNvPr id="2854" name="Ink 2853">
                <a:extLst>
                  <a:ext uri="{FF2B5EF4-FFF2-40B4-BE49-F238E27FC236}">
                    <a16:creationId xmlns:a16="http://schemas.microsoft.com/office/drawing/2014/main" id="{E3193B19-69AE-8EC8-EC9F-A0D813E8D432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24555" y="47490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7">
            <p14:nvContentPartPr>
              <p14:cNvPr id="2855" name="Ink 2854">
                <a:extLst>
                  <a:ext uri="{FF2B5EF4-FFF2-40B4-BE49-F238E27FC236}">
                    <a16:creationId xmlns:a16="http://schemas.microsoft.com/office/drawing/2014/main" id="{1A1D0028-4693-95F6-011F-66E0F9591505}"/>
                  </a:ext>
                </a:extLst>
              </p14:cNvPr>
              <p14:cNvContentPartPr/>
              <p14:nvPr/>
            </p14:nvContentPartPr>
            <p14:xfrm>
              <a:off x="10445075" y="4768103"/>
              <a:ext cx="360" cy="360"/>
            </p14:xfrm>
          </p:contentPart>
        </mc:Choice>
        <mc:Fallback xmlns="">
          <p:pic>
            <p:nvPicPr>
              <p:cNvPr id="2855" name="Ink 2854">
                <a:extLst>
                  <a:ext uri="{FF2B5EF4-FFF2-40B4-BE49-F238E27FC236}">
                    <a16:creationId xmlns:a16="http://schemas.microsoft.com/office/drawing/2014/main" id="{1A1D0028-4693-95F6-011F-66E0F9591505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27075" y="47321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8">
            <p14:nvContentPartPr>
              <p14:cNvPr id="2856" name="Ink 2855">
                <a:extLst>
                  <a:ext uri="{FF2B5EF4-FFF2-40B4-BE49-F238E27FC236}">
                    <a16:creationId xmlns:a16="http://schemas.microsoft.com/office/drawing/2014/main" id="{E8F51E7D-F1E3-30F9-5051-D4AC0A37138C}"/>
                  </a:ext>
                </a:extLst>
              </p14:cNvPr>
              <p14:cNvContentPartPr/>
              <p14:nvPr/>
            </p14:nvContentPartPr>
            <p14:xfrm>
              <a:off x="10431395" y="4796183"/>
              <a:ext cx="360" cy="360"/>
            </p14:xfrm>
          </p:contentPart>
        </mc:Choice>
        <mc:Fallback xmlns="">
          <p:pic>
            <p:nvPicPr>
              <p:cNvPr id="2856" name="Ink 2855">
                <a:extLst>
                  <a:ext uri="{FF2B5EF4-FFF2-40B4-BE49-F238E27FC236}">
                    <a16:creationId xmlns:a16="http://schemas.microsoft.com/office/drawing/2014/main" id="{E8F51E7D-F1E3-30F9-5051-D4AC0A37138C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13395" y="47601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9">
            <p14:nvContentPartPr>
              <p14:cNvPr id="2857" name="Ink 2856">
                <a:extLst>
                  <a:ext uri="{FF2B5EF4-FFF2-40B4-BE49-F238E27FC236}">
                    <a16:creationId xmlns:a16="http://schemas.microsoft.com/office/drawing/2014/main" id="{CCBA93F4-FD25-EA09-A633-91BBA9592E7D}"/>
                  </a:ext>
                </a:extLst>
              </p14:cNvPr>
              <p14:cNvContentPartPr/>
              <p14:nvPr/>
            </p14:nvContentPartPr>
            <p14:xfrm>
              <a:off x="10439675" y="4762703"/>
              <a:ext cx="360" cy="360"/>
            </p14:xfrm>
          </p:contentPart>
        </mc:Choice>
        <mc:Fallback xmlns="">
          <p:pic>
            <p:nvPicPr>
              <p:cNvPr id="2857" name="Ink 2856">
                <a:extLst>
                  <a:ext uri="{FF2B5EF4-FFF2-40B4-BE49-F238E27FC236}">
                    <a16:creationId xmlns:a16="http://schemas.microsoft.com/office/drawing/2014/main" id="{CCBA93F4-FD25-EA09-A633-91BBA9592E7D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21675" y="47267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0">
            <p14:nvContentPartPr>
              <p14:cNvPr id="2858" name="Ink 2857">
                <a:extLst>
                  <a:ext uri="{FF2B5EF4-FFF2-40B4-BE49-F238E27FC236}">
                    <a16:creationId xmlns:a16="http://schemas.microsoft.com/office/drawing/2014/main" id="{1601A3FB-B7E2-A733-512B-40690471E762}"/>
                  </a:ext>
                </a:extLst>
              </p14:cNvPr>
              <p14:cNvContentPartPr/>
              <p14:nvPr/>
            </p14:nvContentPartPr>
            <p14:xfrm>
              <a:off x="10459115" y="4813103"/>
              <a:ext cx="148320" cy="360"/>
            </p14:xfrm>
          </p:contentPart>
        </mc:Choice>
        <mc:Fallback xmlns="">
          <p:pic>
            <p:nvPicPr>
              <p:cNvPr id="2858" name="Ink 2857">
                <a:extLst>
                  <a:ext uri="{FF2B5EF4-FFF2-40B4-BE49-F238E27FC236}">
                    <a16:creationId xmlns:a16="http://schemas.microsoft.com/office/drawing/2014/main" id="{1601A3FB-B7E2-A733-512B-40690471E762}"/>
                  </a:ext>
                </a:extLst>
              </p:cNvPr>
              <p:cNvPicPr/>
              <p:nvPr/>
            </p:nvPicPr>
            <p:blipFill>
              <a:blip r:embed="rId1831"/>
              <a:stretch>
                <a:fillRect/>
              </a:stretch>
            </p:blipFill>
            <p:spPr>
              <a:xfrm>
                <a:off x="10441115" y="4777103"/>
                <a:ext cx="183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2">
            <p14:nvContentPartPr>
              <p14:cNvPr id="2859" name="Ink 2858">
                <a:extLst>
                  <a:ext uri="{FF2B5EF4-FFF2-40B4-BE49-F238E27FC236}">
                    <a16:creationId xmlns:a16="http://schemas.microsoft.com/office/drawing/2014/main" id="{9ECA721D-9409-B654-376C-FDB5970A2BD0}"/>
                  </a:ext>
                </a:extLst>
              </p14:cNvPr>
              <p14:cNvContentPartPr/>
              <p14:nvPr/>
            </p14:nvContentPartPr>
            <p14:xfrm>
              <a:off x="10436795" y="4821383"/>
              <a:ext cx="360" cy="1440"/>
            </p14:xfrm>
          </p:contentPart>
        </mc:Choice>
        <mc:Fallback xmlns="">
          <p:pic>
            <p:nvPicPr>
              <p:cNvPr id="2859" name="Ink 2858">
                <a:extLst>
                  <a:ext uri="{FF2B5EF4-FFF2-40B4-BE49-F238E27FC236}">
                    <a16:creationId xmlns:a16="http://schemas.microsoft.com/office/drawing/2014/main" id="{9ECA721D-9409-B654-376C-FDB5970A2BD0}"/>
                  </a:ext>
                </a:extLst>
              </p:cNvPr>
              <p:cNvPicPr/>
              <p:nvPr/>
            </p:nvPicPr>
            <p:blipFill>
              <a:blip r:embed="rId1833"/>
              <a:stretch>
                <a:fillRect/>
              </a:stretch>
            </p:blipFill>
            <p:spPr>
              <a:xfrm>
                <a:off x="10418795" y="4792583"/>
                <a:ext cx="36000" cy="5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4">
            <p14:nvContentPartPr>
              <p14:cNvPr id="2860" name="Ink 2859">
                <a:extLst>
                  <a:ext uri="{FF2B5EF4-FFF2-40B4-BE49-F238E27FC236}">
                    <a16:creationId xmlns:a16="http://schemas.microsoft.com/office/drawing/2014/main" id="{E09DB5D9-C2CC-A891-C799-283A1B027BFE}"/>
                  </a:ext>
                </a:extLst>
              </p14:cNvPr>
              <p14:cNvContentPartPr/>
              <p14:nvPr/>
            </p14:nvContentPartPr>
            <p14:xfrm>
              <a:off x="10431395" y="4846583"/>
              <a:ext cx="360" cy="360"/>
            </p14:xfrm>
          </p:contentPart>
        </mc:Choice>
        <mc:Fallback xmlns="">
          <p:pic>
            <p:nvPicPr>
              <p:cNvPr id="2860" name="Ink 2859">
                <a:extLst>
                  <a:ext uri="{FF2B5EF4-FFF2-40B4-BE49-F238E27FC236}">
                    <a16:creationId xmlns:a16="http://schemas.microsoft.com/office/drawing/2014/main" id="{E09DB5D9-C2CC-A891-C799-283A1B027BFE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13395" y="48105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5">
            <p14:nvContentPartPr>
              <p14:cNvPr id="2861" name="Ink 2860">
                <a:extLst>
                  <a:ext uri="{FF2B5EF4-FFF2-40B4-BE49-F238E27FC236}">
                    <a16:creationId xmlns:a16="http://schemas.microsoft.com/office/drawing/2014/main" id="{9E64D86E-6971-B1B0-68FA-15B41399FBA7}"/>
                  </a:ext>
                </a:extLst>
              </p14:cNvPr>
              <p14:cNvContentPartPr/>
              <p14:nvPr/>
            </p14:nvContentPartPr>
            <p14:xfrm>
              <a:off x="10431395" y="4860623"/>
              <a:ext cx="360" cy="360"/>
            </p14:xfrm>
          </p:contentPart>
        </mc:Choice>
        <mc:Fallback xmlns="">
          <p:pic>
            <p:nvPicPr>
              <p:cNvPr id="2861" name="Ink 2860">
                <a:extLst>
                  <a:ext uri="{FF2B5EF4-FFF2-40B4-BE49-F238E27FC236}">
                    <a16:creationId xmlns:a16="http://schemas.microsoft.com/office/drawing/2014/main" id="{9E64D86E-6971-B1B0-68FA-15B41399FBA7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13395" y="48246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6">
            <p14:nvContentPartPr>
              <p14:cNvPr id="2862" name="Ink 2861">
                <a:extLst>
                  <a:ext uri="{FF2B5EF4-FFF2-40B4-BE49-F238E27FC236}">
                    <a16:creationId xmlns:a16="http://schemas.microsoft.com/office/drawing/2014/main" id="{CBC14148-727E-81B2-16C0-96B26AE29F30}"/>
                  </a:ext>
                </a:extLst>
              </p14:cNvPr>
              <p14:cNvContentPartPr/>
              <p14:nvPr/>
            </p14:nvContentPartPr>
            <p14:xfrm>
              <a:off x="10447955" y="4857743"/>
              <a:ext cx="360" cy="360"/>
            </p14:xfrm>
          </p:contentPart>
        </mc:Choice>
        <mc:Fallback xmlns="">
          <p:pic>
            <p:nvPicPr>
              <p:cNvPr id="2862" name="Ink 2861">
                <a:extLst>
                  <a:ext uri="{FF2B5EF4-FFF2-40B4-BE49-F238E27FC236}">
                    <a16:creationId xmlns:a16="http://schemas.microsoft.com/office/drawing/2014/main" id="{CBC14148-727E-81B2-16C0-96B26AE29F30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429955" y="48217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7">
            <p14:nvContentPartPr>
              <p14:cNvPr id="2863" name="Ink 2862">
                <a:extLst>
                  <a:ext uri="{FF2B5EF4-FFF2-40B4-BE49-F238E27FC236}">
                    <a16:creationId xmlns:a16="http://schemas.microsoft.com/office/drawing/2014/main" id="{5B4D86D3-3CD4-4BF8-4205-2262F64AAFEB}"/>
                  </a:ext>
                </a:extLst>
              </p14:cNvPr>
              <p14:cNvContentPartPr/>
              <p14:nvPr/>
            </p14:nvContentPartPr>
            <p14:xfrm>
              <a:off x="10436795" y="4856663"/>
              <a:ext cx="190800" cy="2160"/>
            </p14:xfrm>
          </p:contentPart>
        </mc:Choice>
        <mc:Fallback xmlns="">
          <p:pic>
            <p:nvPicPr>
              <p:cNvPr id="2863" name="Ink 2862">
                <a:extLst>
                  <a:ext uri="{FF2B5EF4-FFF2-40B4-BE49-F238E27FC236}">
                    <a16:creationId xmlns:a16="http://schemas.microsoft.com/office/drawing/2014/main" id="{5B4D86D3-3CD4-4BF8-4205-2262F64AAFEB}"/>
                  </a:ext>
                </a:extLst>
              </p:cNvPr>
              <p:cNvPicPr/>
              <p:nvPr/>
            </p:nvPicPr>
            <p:blipFill>
              <a:blip r:embed="rId1838"/>
              <a:stretch>
                <a:fillRect/>
              </a:stretch>
            </p:blipFill>
            <p:spPr>
              <a:xfrm>
                <a:off x="10418795" y="4820663"/>
                <a:ext cx="226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9">
            <p14:nvContentPartPr>
              <p14:cNvPr id="2864" name="Ink 2863">
                <a:extLst>
                  <a:ext uri="{FF2B5EF4-FFF2-40B4-BE49-F238E27FC236}">
                    <a16:creationId xmlns:a16="http://schemas.microsoft.com/office/drawing/2014/main" id="{147F21C6-5EFD-BA6A-F34D-4A9382B48CE7}"/>
                  </a:ext>
                </a:extLst>
              </p14:cNvPr>
              <p14:cNvContentPartPr/>
              <p14:nvPr/>
            </p14:nvContentPartPr>
            <p14:xfrm>
              <a:off x="10560275" y="4866383"/>
              <a:ext cx="5760" cy="29880"/>
            </p14:xfrm>
          </p:contentPart>
        </mc:Choice>
        <mc:Fallback xmlns="">
          <p:pic>
            <p:nvPicPr>
              <p:cNvPr id="2864" name="Ink 2863">
                <a:extLst>
                  <a:ext uri="{FF2B5EF4-FFF2-40B4-BE49-F238E27FC236}">
                    <a16:creationId xmlns:a16="http://schemas.microsoft.com/office/drawing/2014/main" id="{147F21C6-5EFD-BA6A-F34D-4A9382B48CE7}"/>
                  </a:ext>
                </a:extLst>
              </p:cNvPr>
              <p:cNvPicPr/>
              <p:nvPr/>
            </p:nvPicPr>
            <p:blipFill>
              <a:blip r:embed="rId1840"/>
              <a:stretch>
                <a:fillRect/>
              </a:stretch>
            </p:blipFill>
            <p:spPr>
              <a:xfrm>
                <a:off x="10543334" y="4830383"/>
                <a:ext cx="39304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1">
            <p14:nvContentPartPr>
              <p14:cNvPr id="2865" name="Ink 2864">
                <a:extLst>
                  <a:ext uri="{FF2B5EF4-FFF2-40B4-BE49-F238E27FC236}">
                    <a16:creationId xmlns:a16="http://schemas.microsoft.com/office/drawing/2014/main" id="{DD1E4E1C-6F88-674C-DE1F-6E481944208C}"/>
                  </a:ext>
                </a:extLst>
              </p14:cNvPr>
              <p14:cNvContentPartPr/>
              <p14:nvPr/>
            </p14:nvContentPartPr>
            <p14:xfrm>
              <a:off x="10563155" y="4902743"/>
              <a:ext cx="360" cy="360"/>
            </p14:xfrm>
          </p:contentPart>
        </mc:Choice>
        <mc:Fallback xmlns="">
          <p:pic>
            <p:nvPicPr>
              <p:cNvPr id="2865" name="Ink 2864">
                <a:extLst>
                  <a:ext uri="{FF2B5EF4-FFF2-40B4-BE49-F238E27FC236}">
                    <a16:creationId xmlns:a16="http://schemas.microsoft.com/office/drawing/2014/main" id="{DD1E4E1C-6F88-674C-DE1F-6E481944208C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545155" y="48667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2">
            <p14:nvContentPartPr>
              <p14:cNvPr id="2866" name="Ink 2865">
                <a:extLst>
                  <a:ext uri="{FF2B5EF4-FFF2-40B4-BE49-F238E27FC236}">
                    <a16:creationId xmlns:a16="http://schemas.microsoft.com/office/drawing/2014/main" id="{D71CA125-977A-851A-1F12-D84CE21A46FD}"/>
                  </a:ext>
                </a:extLst>
              </p14:cNvPr>
              <p14:cNvContentPartPr/>
              <p14:nvPr/>
            </p14:nvContentPartPr>
            <p14:xfrm>
              <a:off x="10549115" y="4905623"/>
              <a:ext cx="360" cy="360"/>
            </p14:xfrm>
          </p:contentPart>
        </mc:Choice>
        <mc:Fallback xmlns="">
          <p:pic>
            <p:nvPicPr>
              <p:cNvPr id="2866" name="Ink 2865">
                <a:extLst>
                  <a:ext uri="{FF2B5EF4-FFF2-40B4-BE49-F238E27FC236}">
                    <a16:creationId xmlns:a16="http://schemas.microsoft.com/office/drawing/2014/main" id="{D71CA125-977A-851A-1F12-D84CE21A46FD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531115" y="48696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3">
            <p14:nvContentPartPr>
              <p14:cNvPr id="2867" name="Ink 2866">
                <a:extLst>
                  <a:ext uri="{FF2B5EF4-FFF2-40B4-BE49-F238E27FC236}">
                    <a16:creationId xmlns:a16="http://schemas.microsoft.com/office/drawing/2014/main" id="{561C2D84-20C3-F93D-69C0-82F485D75BCE}"/>
                  </a:ext>
                </a:extLst>
              </p14:cNvPr>
              <p14:cNvContentPartPr/>
              <p14:nvPr/>
            </p14:nvContentPartPr>
            <p14:xfrm>
              <a:off x="10549115" y="4902743"/>
              <a:ext cx="3240" cy="360"/>
            </p14:xfrm>
          </p:contentPart>
        </mc:Choice>
        <mc:Fallback xmlns="">
          <p:pic>
            <p:nvPicPr>
              <p:cNvPr id="2867" name="Ink 2866">
                <a:extLst>
                  <a:ext uri="{FF2B5EF4-FFF2-40B4-BE49-F238E27FC236}">
                    <a16:creationId xmlns:a16="http://schemas.microsoft.com/office/drawing/2014/main" id="{561C2D84-20C3-F93D-69C0-82F485D75BCE}"/>
                  </a:ext>
                </a:extLst>
              </p:cNvPr>
              <p:cNvPicPr/>
              <p:nvPr/>
            </p:nvPicPr>
            <p:blipFill>
              <a:blip r:embed="rId1844"/>
              <a:stretch>
                <a:fillRect/>
              </a:stretch>
            </p:blipFill>
            <p:spPr>
              <a:xfrm>
                <a:off x="10531115" y="4866743"/>
                <a:ext cx="38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5">
            <p14:nvContentPartPr>
              <p14:cNvPr id="2868" name="Ink 2867">
                <a:extLst>
                  <a:ext uri="{FF2B5EF4-FFF2-40B4-BE49-F238E27FC236}">
                    <a16:creationId xmlns:a16="http://schemas.microsoft.com/office/drawing/2014/main" id="{14CFB588-3F14-64DC-E04F-E6795E3AD3E7}"/>
                  </a:ext>
                </a:extLst>
              </p14:cNvPr>
              <p14:cNvContentPartPr/>
              <p14:nvPr/>
            </p14:nvContentPartPr>
            <p14:xfrm>
              <a:off x="10467755" y="4674143"/>
              <a:ext cx="145800" cy="30240"/>
            </p14:xfrm>
          </p:contentPart>
        </mc:Choice>
        <mc:Fallback xmlns="">
          <p:pic>
            <p:nvPicPr>
              <p:cNvPr id="2868" name="Ink 2867">
                <a:extLst>
                  <a:ext uri="{FF2B5EF4-FFF2-40B4-BE49-F238E27FC236}">
                    <a16:creationId xmlns:a16="http://schemas.microsoft.com/office/drawing/2014/main" id="{14CFB588-3F14-64DC-E04F-E6795E3AD3E7}"/>
                  </a:ext>
                </a:extLst>
              </p:cNvPr>
              <p:cNvPicPr/>
              <p:nvPr/>
            </p:nvPicPr>
            <p:blipFill>
              <a:blip r:embed="rId1846"/>
              <a:stretch>
                <a:fillRect/>
              </a:stretch>
            </p:blipFill>
            <p:spPr>
              <a:xfrm>
                <a:off x="10449755" y="4638143"/>
                <a:ext cx="181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7">
            <p14:nvContentPartPr>
              <p14:cNvPr id="2869" name="Ink 2868">
                <a:extLst>
                  <a:ext uri="{FF2B5EF4-FFF2-40B4-BE49-F238E27FC236}">
                    <a16:creationId xmlns:a16="http://schemas.microsoft.com/office/drawing/2014/main" id="{ABDCAD58-3032-03D2-D3C3-D7ABEF2A78B2}"/>
                  </a:ext>
                </a:extLst>
              </p14:cNvPr>
              <p14:cNvContentPartPr/>
              <p14:nvPr/>
            </p14:nvContentPartPr>
            <p14:xfrm>
              <a:off x="10453715" y="4658303"/>
              <a:ext cx="82440" cy="45720"/>
            </p14:xfrm>
          </p:contentPart>
        </mc:Choice>
        <mc:Fallback xmlns="">
          <p:pic>
            <p:nvPicPr>
              <p:cNvPr id="2869" name="Ink 2868">
                <a:extLst>
                  <a:ext uri="{FF2B5EF4-FFF2-40B4-BE49-F238E27FC236}">
                    <a16:creationId xmlns:a16="http://schemas.microsoft.com/office/drawing/2014/main" id="{ABDCAD58-3032-03D2-D3C3-D7ABEF2A78B2}"/>
                  </a:ext>
                </a:extLst>
              </p:cNvPr>
              <p:cNvPicPr/>
              <p:nvPr/>
            </p:nvPicPr>
            <p:blipFill>
              <a:blip r:embed="rId1848"/>
              <a:stretch>
                <a:fillRect/>
              </a:stretch>
            </p:blipFill>
            <p:spPr>
              <a:xfrm>
                <a:off x="10435715" y="4622303"/>
                <a:ext cx="1180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9">
            <p14:nvContentPartPr>
              <p14:cNvPr id="2870" name="Ink 2869">
                <a:extLst>
                  <a:ext uri="{FF2B5EF4-FFF2-40B4-BE49-F238E27FC236}">
                    <a16:creationId xmlns:a16="http://schemas.microsoft.com/office/drawing/2014/main" id="{14323906-F444-DA9B-56F1-5C69972D2357}"/>
                  </a:ext>
                </a:extLst>
              </p14:cNvPr>
              <p14:cNvContentPartPr/>
              <p14:nvPr/>
            </p14:nvContentPartPr>
            <p14:xfrm>
              <a:off x="10512395" y="4583063"/>
              <a:ext cx="51480" cy="101160"/>
            </p14:xfrm>
          </p:contentPart>
        </mc:Choice>
        <mc:Fallback xmlns="">
          <p:pic>
            <p:nvPicPr>
              <p:cNvPr id="2870" name="Ink 2869">
                <a:extLst>
                  <a:ext uri="{FF2B5EF4-FFF2-40B4-BE49-F238E27FC236}">
                    <a16:creationId xmlns:a16="http://schemas.microsoft.com/office/drawing/2014/main" id="{14323906-F444-DA9B-56F1-5C69972D2357}"/>
                  </a:ext>
                </a:extLst>
              </p:cNvPr>
              <p:cNvPicPr/>
              <p:nvPr/>
            </p:nvPicPr>
            <p:blipFill>
              <a:blip r:embed="rId1850"/>
              <a:stretch>
                <a:fillRect/>
              </a:stretch>
            </p:blipFill>
            <p:spPr>
              <a:xfrm>
                <a:off x="10494395" y="4547063"/>
                <a:ext cx="87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1">
            <p14:nvContentPartPr>
              <p14:cNvPr id="2872" name="Ink 2871">
                <a:extLst>
                  <a:ext uri="{FF2B5EF4-FFF2-40B4-BE49-F238E27FC236}">
                    <a16:creationId xmlns:a16="http://schemas.microsoft.com/office/drawing/2014/main" id="{6DB5BB2C-A44B-1C15-B44D-51F7DCD1544E}"/>
                  </a:ext>
                </a:extLst>
              </p14:cNvPr>
              <p14:cNvContentPartPr/>
              <p14:nvPr/>
            </p14:nvContentPartPr>
            <p14:xfrm>
              <a:off x="10585475" y="4625183"/>
              <a:ext cx="154440" cy="19800"/>
            </p14:xfrm>
          </p:contentPart>
        </mc:Choice>
        <mc:Fallback xmlns="">
          <p:pic>
            <p:nvPicPr>
              <p:cNvPr id="2872" name="Ink 2871">
                <a:extLst>
                  <a:ext uri="{FF2B5EF4-FFF2-40B4-BE49-F238E27FC236}">
                    <a16:creationId xmlns:a16="http://schemas.microsoft.com/office/drawing/2014/main" id="{6DB5BB2C-A44B-1C15-B44D-51F7DCD1544E}"/>
                  </a:ext>
                </a:extLst>
              </p:cNvPr>
              <p:cNvPicPr/>
              <p:nvPr/>
            </p:nvPicPr>
            <p:blipFill>
              <a:blip r:embed="rId1852"/>
              <a:stretch>
                <a:fillRect/>
              </a:stretch>
            </p:blipFill>
            <p:spPr>
              <a:xfrm>
                <a:off x="10567433" y="4589826"/>
                <a:ext cx="190163" cy="9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3">
            <p14:nvContentPartPr>
              <p14:cNvPr id="2873" name="Ink 2872">
                <a:extLst>
                  <a:ext uri="{FF2B5EF4-FFF2-40B4-BE49-F238E27FC236}">
                    <a16:creationId xmlns:a16="http://schemas.microsoft.com/office/drawing/2014/main" id="{2FD75004-4E61-F230-6FE8-87EB77A8F630}"/>
                  </a:ext>
                </a:extLst>
              </p14:cNvPr>
              <p14:cNvContentPartPr/>
              <p14:nvPr/>
            </p14:nvContentPartPr>
            <p14:xfrm>
              <a:off x="10574315" y="4571183"/>
              <a:ext cx="45000" cy="76680"/>
            </p14:xfrm>
          </p:contentPart>
        </mc:Choice>
        <mc:Fallback xmlns="">
          <p:pic>
            <p:nvPicPr>
              <p:cNvPr id="2873" name="Ink 2872">
                <a:extLst>
                  <a:ext uri="{FF2B5EF4-FFF2-40B4-BE49-F238E27FC236}">
                    <a16:creationId xmlns:a16="http://schemas.microsoft.com/office/drawing/2014/main" id="{2FD75004-4E61-F230-6FE8-87EB77A8F630}"/>
                  </a:ext>
                </a:extLst>
              </p:cNvPr>
              <p:cNvPicPr/>
              <p:nvPr/>
            </p:nvPicPr>
            <p:blipFill>
              <a:blip r:embed="rId1854"/>
              <a:stretch>
                <a:fillRect/>
              </a:stretch>
            </p:blipFill>
            <p:spPr>
              <a:xfrm>
                <a:off x="10556315" y="4535183"/>
                <a:ext cx="80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5">
            <p14:nvContentPartPr>
              <p14:cNvPr id="2874" name="Ink 2873">
                <a:extLst>
                  <a:ext uri="{FF2B5EF4-FFF2-40B4-BE49-F238E27FC236}">
                    <a16:creationId xmlns:a16="http://schemas.microsoft.com/office/drawing/2014/main" id="{B4B0695B-ACBA-76D0-445C-C0B7626ADFEB}"/>
                  </a:ext>
                </a:extLst>
              </p14:cNvPr>
              <p14:cNvContentPartPr/>
              <p14:nvPr/>
            </p14:nvContentPartPr>
            <p14:xfrm>
              <a:off x="10459475" y="4574423"/>
              <a:ext cx="123480" cy="128520"/>
            </p14:xfrm>
          </p:contentPart>
        </mc:Choice>
        <mc:Fallback xmlns="">
          <p:pic>
            <p:nvPicPr>
              <p:cNvPr id="2874" name="Ink 2873">
                <a:extLst>
                  <a:ext uri="{FF2B5EF4-FFF2-40B4-BE49-F238E27FC236}">
                    <a16:creationId xmlns:a16="http://schemas.microsoft.com/office/drawing/2014/main" id="{B4B0695B-ACBA-76D0-445C-C0B7626ADFEB}"/>
                  </a:ext>
                </a:extLst>
              </p:cNvPr>
              <p:cNvPicPr/>
              <p:nvPr/>
            </p:nvPicPr>
            <p:blipFill>
              <a:blip r:embed="rId1856"/>
              <a:stretch>
                <a:fillRect/>
              </a:stretch>
            </p:blipFill>
            <p:spPr>
              <a:xfrm>
                <a:off x="10441475" y="4538322"/>
                <a:ext cx="159120" cy="200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7">
            <p14:nvContentPartPr>
              <p14:cNvPr id="2875" name="Ink 2874">
                <a:extLst>
                  <a:ext uri="{FF2B5EF4-FFF2-40B4-BE49-F238E27FC236}">
                    <a16:creationId xmlns:a16="http://schemas.microsoft.com/office/drawing/2014/main" id="{4828D9FB-20D6-A6CA-D28D-88BF97678584}"/>
                  </a:ext>
                </a:extLst>
              </p14:cNvPr>
              <p14:cNvContentPartPr/>
              <p14:nvPr/>
            </p14:nvContentPartPr>
            <p14:xfrm>
              <a:off x="10440035" y="4687103"/>
              <a:ext cx="56160" cy="14400"/>
            </p14:xfrm>
          </p:contentPart>
        </mc:Choice>
        <mc:Fallback xmlns="">
          <p:pic>
            <p:nvPicPr>
              <p:cNvPr id="2875" name="Ink 2874">
                <a:extLst>
                  <a:ext uri="{FF2B5EF4-FFF2-40B4-BE49-F238E27FC236}">
                    <a16:creationId xmlns:a16="http://schemas.microsoft.com/office/drawing/2014/main" id="{4828D9FB-20D6-A6CA-D28D-88BF97678584}"/>
                  </a:ext>
                </a:extLst>
              </p:cNvPr>
              <p:cNvPicPr/>
              <p:nvPr/>
            </p:nvPicPr>
            <p:blipFill>
              <a:blip r:embed="rId1858"/>
              <a:stretch>
                <a:fillRect/>
              </a:stretch>
            </p:blipFill>
            <p:spPr>
              <a:xfrm>
                <a:off x="10422035" y="4650180"/>
                <a:ext cx="91800" cy="87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9">
            <p14:nvContentPartPr>
              <p14:cNvPr id="2876" name="Ink 2875">
                <a:extLst>
                  <a:ext uri="{FF2B5EF4-FFF2-40B4-BE49-F238E27FC236}">
                    <a16:creationId xmlns:a16="http://schemas.microsoft.com/office/drawing/2014/main" id="{6BB66A37-16EC-BA8E-DE82-AB85F67D244C}"/>
                  </a:ext>
                </a:extLst>
              </p14:cNvPr>
              <p14:cNvContentPartPr/>
              <p14:nvPr/>
            </p14:nvContentPartPr>
            <p14:xfrm>
              <a:off x="10616435" y="4577303"/>
              <a:ext cx="25200" cy="41040"/>
            </p14:xfrm>
          </p:contentPart>
        </mc:Choice>
        <mc:Fallback xmlns="">
          <p:pic>
            <p:nvPicPr>
              <p:cNvPr id="2876" name="Ink 2875">
                <a:extLst>
                  <a:ext uri="{FF2B5EF4-FFF2-40B4-BE49-F238E27FC236}">
                    <a16:creationId xmlns:a16="http://schemas.microsoft.com/office/drawing/2014/main" id="{6BB66A37-16EC-BA8E-DE82-AB85F67D244C}"/>
                  </a:ext>
                </a:extLst>
              </p:cNvPr>
              <p:cNvPicPr/>
              <p:nvPr/>
            </p:nvPicPr>
            <p:blipFill>
              <a:blip r:embed="rId1860"/>
              <a:stretch>
                <a:fillRect/>
              </a:stretch>
            </p:blipFill>
            <p:spPr>
              <a:xfrm>
                <a:off x="10598689" y="4540984"/>
                <a:ext cx="60338" cy="113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1">
            <p14:nvContentPartPr>
              <p14:cNvPr id="2877" name="Ink 2876">
                <a:extLst>
                  <a:ext uri="{FF2B5EF4-FFF2-40B4-BE49-F238E27FC236}">
                    <a16:creationId xmlns:a16="http://schemas.microsoft.com/office/drawing/2014/main" id="{25937FB7-BC22-EEE2-648E-CC0AD6E7AB9A}"/>
                  </a:ext>
                </a:extLst>
              </p14:cNvPr>
              <p14:cNvContentPartPr/>
              <p14:nvPr/>
            </p14:nvContentPartPr>
            <p14:xfrm>
              <a:off x="10613555" y="4571543"/>
              <a:ext cx="144720" cy="106560"/>
            </p14:xfrm>
          </p:contentPart>
        </mc:Choice>
        <mc:Fallback xmlns="">
          <p:pic>
            <p:nvPicPr>
              <p:cNvPr id="2877" name="Ink 2876">
                <a:extLst>
                  <a:ext uri="{FF2B5EF4-FFF2-40B4-BE49-F238E27FC236}">
                    <a16:creationId xmlns:a16="http://schemas.microsoft.com/office/drawing/2014/main" id="{25937FB7-BC22-EEE2-648E-CC0AD6E7AB9A}"/>
                  </a:ext>
                </a:extLst>
              </p:cNvPr>
              <p:cNvPicPr/>
              <p:nvPr/>
            </p:nvPicPr>
            <p:blipFill>
              <a:blip r:embed="rId1862"/>
              <a:stretch>
                <a:fillRect/>
              </a:stretch>
            </p:blipFill>
            <p:spPr>
              <a:xfrm>
                <a:off x="10595555" y="4535543"/>
                <a:ext cx="1803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3">
            <p14:nvContentPartPr>
              <p14:cNvPr id="2878" name="Ink 2877">
                <a:extLst>
                  <a:ext uri="{FF2B5EF4-FFF2-40B4-BE49-F238E27FC236}">
                    <a16:creationId xmlns:a16="http://schemas.microsoft.com/office/drawing/2014/main" id="{CF973413-C916-42C4-5C72-451A464691CF}"/>
                  </a:ext>
                </a:extLst>
              </p14:cNvPr>
              <p14:cNvContentPartPr/>
              <p14:nvPr/>
            </p14:nvContentPartPr>
            <p14:xfrm>
              <a:off x="10624715" y="4605383"/>
              <a:ext cx="210600" cy="27000"/>
            </p14:xfrm>
          </p:contentPart>
        </mc:Choice>
        <mc:Fallback xmlns="">
          <p:pic>
            <p:nvPicPr>
              <p:cNvPr id="2878" name="Ink 2877">
                <a:extLst>
                  <a:ext uri="{FF2B5EF4-FFF2-40B4-BE49-F238E27FC236}">
                    <a16:creationId xmlns:a16="http://schemas.microsoft.com/office/drawing/2014/main" id="{CF973413-C916-42C4-5C72-451A464691CF}"/>
                  </a:ext>
                </a:extLst>
              </p:cNvPr>
              <p:cNvPicPr/>
              <p:nvPr/>
            </p:nvPicPr>
            <p:blipFill>
              <a:blip r:embed="rId1864"/>
              <a:stretch>
                <a:fillRect/>
              </a:stretch>
            </p:blipFill>
            <p:spPr>
              <a:xfrm>
                <a:off x="10606715" y="4568897"/>
                <a:ext cx="246240" cy="9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5">
            <p14:nvContentPartPr>
              <p14:cNvPr id="2879" name="Ink 2878">
                <a:extLst>
                  <a:ext uri="{FF2B5EF4-FFF2-40B4-BE49-F238E27FC236}">
                    <a16:creationId xmlns:a16="http://schemas.microsoft.com/office/drawing/2014/main" id="{C94F010A-7873-45A9-6222-2412FA83233A}"/>
                  </a:ext>
                </a:extLst>
              </p14:cNvPr>
              <p14:cNvContentPartPr/>
              <p14:nvPr/>
            </p14:nvContentPartPr>
            <p14:xfrm>
              <a:off x="10784555" y="4630583"/>
              <a:ext cx="307440" cy="418320"/>
            </p14:xfrm>
          </p:contentPart>
        </mc:Choice>
        <mc:Fallback xmlns="">
          <p:pic>
            <p:nvPicPr>
              <p:cNvPr id="2879" name="Ink 2878">
                <a:extLst>
                  <a:ext uri="{FF2B5EF4-FFF2-40B4-BE49-F238E27FC236}">
                    <a16:creationId xmlns:a16="http://schemas.microsoft.com/office/drawing/2014/main" id="{C94F010A-7873-45A9-6222-2412FA83233A}"/>
                  </a:ext>
                </a:extLst>
              </p:cNvPr>
              <p:cNvPicPr/>
              <p:nvPr/>
            </p:nvPicPr>
            <p:blipFill>
              <a:blip r:embed="rId1866"/>
              <a:stretch>
                <a:fillRect/>
              </a:stretch>
            </p:blipFill>
            <p:spPr>
              <a:xfrm>
                <a:off x="10766555" y="4594552"/>
                <a:ext cx="343080" cy="49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7">
            <p14:nvContentPartPr>
              <p14:cNvPr id="2880" name="Ink 2879">
                <a:extLst>
                  <a:ext uri="{FF2B5EF4-FFF2-40B4-BE49-F238E27FC236}">
                    <a16:creationId xmlns:a16="http://schemas.microsoft.com/office/drawing/2014/main" id="{D3D6DB68-60B7-E388-DE87-BD5FA7DC2EEC}"/>
                  </a:ext>
                </a:extLst>
              </p14:cNvPr>
              <p14:cNvContentPartPr/>
              <p14:nvPr/>
            </p14:nvContentPartPr>
            <p14:xfrm>
              <a:off x="10663955" y="4611143"/>
              <a:ext cx="103320" cy="17280"/>
            </p14:xfrm>
          </p:contentPart>
        </mc:Choice>
        <mc:Fallback xmlns="">
          <p:pic>
            <p:nvPicPr>
              <p:cNvPr id="2880" name="Ink 2879">
                <a:extLst>
                  <a:ext uri="{FF2B5EF4-FFF2-40B4-BE49-F238E27FC236}">
                    <a16:creationId xmlns:a16="http://schemas.microsoft.com/office/drawing/2014/main" id="{D3D6DB68-60B7-E388-DE87-BD5FA7DC2EEC}"/>
                  </a:ext>
                </a:extLst>
              </p:cNvPr>
              <p:cNvPicPr/>
              <p:nvPr/>
            </p:nvPicPr>
            <p:blipFill>
              <a:blip r:embed="rId1868"/>
              <a:stretch>
                <a:fillRect/>
              </a:stretch>
            </p:blipFill>
            <p:spPr>
              <a:xfrm>
                <a:off x="10645955" y="4575143"/>
                <a:ext cx="138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9">
            <p14:nvContentPartPr>
              <p14:cNvPr id="2881" name="Ink 2880">
                <a:extLst>
                  <a:ext uri="{FF2B5EF4-FFF2-40B4-BE49-F238E27FC236}">
                    <a16:creationId xmlns:a16="http://schemas.microsoft.com/office/drawing/2014/main" id="{F514FA1A-FBCE-93B4-2521-1543F964EFD7}"/>
                  </a:ext>
                </a:extLst>
              </p14:cNvPr>
              <p14:cNvContentPartPr/>
              <p14:nvPr/>
            </p14:nvContentPartPr>
            <p14:xfrm>
              <a:off x="10689155" y="4608263"/>
              <a:ext cx="104040" cy="8640"/>
            </p14:xfrm>
          </p:contentPart>
        </mc:Choice>
        <mc:Fallback xmlns="">
          <p:pic>
            <p:nvPicPr>
              <p:cNvPr id="2881" name="Ink 2880">
                <a:extLst>
                  <a:ext uri="{FF2B5EF4-FFF2-40B4-BE49-F238E27FC236}">
                    <a16:creationId xmlns:a16="http://schemas.microsoft.com/office/drawing/2014/main" id="{F514FA1A-FBCE-93B4-2521-1543F964EFD7}"/>
                  </a:ext>
                </a:extLst>
              </p:cNvPr>
              <p:cNvPicPr/>
              <p:nvPr/>
            </p:nvPicPr>
            <p:blipFill>
              <a:blip r:embed="rId1870"/>
              <a:stretch>
                <a:fillRect/>
              </a:stretch>
            </p:blipFill>
            <p:spPr>
              <a:xfrm>
                <a:off x="10671155" y="4573703"/>
                <a:ext cx="139680" cy="7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1">
            <p14:nvContentPartPr>
              <p14:cNvPr id="2882" name="Ink 2881">
                <a:extLst>
                  <a:ext uri="{FF2B5EF4-FFF2-40B4-BE49-F238E27FC236}">
                    <a16:creationId xmlns:a16="http://schemas.microsoft.com/office/drawing/2014/main" id="{B52B81EB-E56A-54CC-EB5E-0989C86252E5}"/>
                  </a:ext>
                </a:extLst>
              </p14:cNvPr>
              <p14:cNvContentPartPr/>
              <p14:nvPr/>
            </p14:nvContentPartPr>
            <p14:xfrm>
              <a:off x="10731275" y="4606103"/>
              <a:ext cx="84240" cy="10800"/>
            </p14:xfrm>
          </p:contentPart>
        </mc:Choice>
        <mc:Fallback xmlns="">
          <p:pic>
            <p:nvPicPr>
              <p:cNvPr id="2882" name="Ink 2881">
                <a:extLst>
                  <a:ext uri="{FF2B5EF4-FFF2-40B4-BE49-F238E27FC236}">
                    <a16:creationId xmlns:a16="http://schemas.microsoft.com/office/drawing/2014/main" id="{B52B81EB-E56A-54CC-EB5E-0989C86252E5}"/>
                  </a:ext>
                </a:extLst>
              </p:cNvPr>
              <p:cNvPicPr/>
              <p:nvPr/>
            </p:nvPicPr>
            <p:blipFill>
              <a:blip r:embed="rId1872"/>
              <a:stretch>
                <a:fillRect/>
              </a:stretch>
            </p:blipFill>
            <p:spPr>
              <a:xfrm>
                <a:off x="10713275" y="4570103"/>
                <a:ext cx="1198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3">
            <p14:nvContentPartPr>
              <p14:cNvPr id="2883" name="Ink 2882">
                <a:extLst>
                  <a:ext uri="{FF2B5EF4-FFF2-40B4-BE49-F238E27FC236}">
                    <a16:creationId xmlns:a16="http://schemas.microsoft.com/office/drawing/2014/main" id="{51348120-49B1-04E8-0E92-3CA1A92EA90B}"/>
                  </a:ext>
                </a:extLst>
              </p14:cNvPr>
              <p14:cNvContentPartPr/>
              <p14:nvPr/>
            </p14:nvContentPartPr>
            <p14:xfrm>
              <a:off x="10737035" y="4602503"/>
              <a:ext cx="59040" cy="9000"/>
            </p14:xfrm>
          </p:contentPart>
        </mc:Choice>
        <mc:Fallback xmlns="">
          <p:pic>
            <p:nvPicPr>
              <p:cNvPr id="2883" name="Ink 2882">
                <a:extLst>
                  <a:ext uri="{FF2B5EF4-FFF2-40B4-BE49-F238E27FC236}">
                    <a16:creationId xmlns:a16="http://schemas.microsoft.com/office/drawing/2014/main" id="{51348120-49B1-04E8-0E92-3CA1A92EA90B}"/>
                  </a:ext>
                </a:extLst>
              </p:cNvPr>
              <p:cNvPicPr/>
              <p:nvPr/>
            </p:nvPicPr>
            <p:blipFill>
              <a:blip r:embed="rId1874"/>
              <a:stretch>
                <a:fillRect/>
              </a:stretch>
            </p:blipFill>
            <p:spPr>
              <a:xfrm>
                <a:off x="10719035" y="4565003"/>
                <a:ext cx="94680" cy="8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5">
            <p14:nvContentPartPr>
              <p14:cNvPr id="2884" name="Ink 2883">
                <a:extLst>
                  <a:ext uri="{FF2B5EF4-FFF2-40B4-BE49-F238E27FC236}">
                    <a16:creationId xmlns:a16="http://schemas.microsoft.com/office/drawing/2014/main" id="{6B754CDF-CD77-A6F4-42BC-6E225944E3D4}"/>
                  </a:ext>
                </a:extLst>
              </p14:cNvPr>
              <p14:cNvContentPartPr/>
              <p14:nvPr/>
            </p14:nvContentPartPr>
            <p14:xfrm>
              <a:off x="10807235" y="4587743"/>
              <a:ext cx="20880" cy="12600"/>
            </p14:xfrm>
          </p:contentPart>
        </mc:Choice>
        <mc:Fallback xmlns="">
          <p:pic>
            <p:nvPicPr>
              <p:cNvPr id="2884" name="Ink 2883">
                <a:extLst>
                  <a:ext uri="{FF2B5EF4-FFF2-40B4-BE49-F238E27FC236}">
                    <a16:creationId xmlns:a16="http://schemas.microsoft.com/office/drawing/2014/main" id="{6B754CDF-CD77-A6F4-42BC-6E225944E3D4}"/>
                  </a:ext>
                </a:extLst>
              </p:cNvPr>
              <p:cNvPicPr/>
              <p:nvPr/>
            </p:nvPicPr>
            <p:blipFill>
              <a:blip r:embed="rId1876"/>
              <a:stretch>
                <a:fillRect/>
              </a:stretch>
            </p:blipFill>
            <p:spPr>
              <a:xfrm>
                <a:off x="10789235" y="4551743"/>
                <a:ext cx="56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7">
            <p14:nvContentPartPr>
              <p14:cNvPr id="2886" name="Ink 2885">
                <a:extLst>
                  <a:ext uri="{FF2B5EF4-FFF2-40B4-BE49-F238E27FC236}">
                    <a16:creationId xmlns:a16="http://schemas.microsoft.com/office/drawing/2014/main" id="{F7FA0D09-0157-CECE-E7E8-81496B33A689}"/>
                  </a:ext>
                </a:extLst>
              </p14:cNvPr>
              <p14:cNvContentPartPr/>
              <p14:nvPr/>
            </p14:nvContentPartPr>
            <p14:xfrm>
              <a:off x="10812635" y="4580183"/>
              <a:ext cx="360" cy="360"/>
            </p14:xfrm>
          </p:contentPart>
        </mc:Choice>
        <mc:Fallback xmlns="">
          <p:pic>
            <p:nvPicPr>
              <p:cNvPr id="2886" name="Ink 2885">
                <a:extLst>
                  <a:ext uri="{FF2B5EF4-FFF2-40B4-BE49-F238E27FC236}">
                    <a16:creationId xmlns:a16="http://schemas.microsoft.com/office/drawing/2014/main" id="{F7FA0D09-0157-CECE-E7E8-81496B33A689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794635" y="45441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8">
            <p14:nvContentPartPr>
              <p14:cNvPr id="2887" name="Ink 2886">
                <a:extLst>
                  <a:ext uri="{FF2B5EF4-FFF2-40B4-BE49-F238E27FC236}">
                    <a16:creationId xmlns:a16="http://schemas.microsoft.com/office/drawing/2014/main" id="{22AB1423-13DE-A609-7852-9113D58760B7}"/>
                  </a:ext>
                </a:extLst>
              </p14:cNvPr>
              <p14:cNvContentPartPr/>
              <p14:nvPr/>
            </p14:nvContentPartPr>
            <p14:xfrm>
              <a:off x="10818395" y="4580183"/>
              <a:ext cx="360" cy="360"/>
            </p14:xfrm>
          </p:contentPart>
        </mc:Choice>
        <mc:Fallback xmlns="">
          <p:pic>
            <p:nvPicPr>
              <p:cNvPr id="2887" name="Ink 2886">
                <a:extLst>
                  <a:ext uri="{FF2B5EF4-FFF2-40B4-BE49-F238E27FC236}">
                    <a16:creationId xmlns:a16="http://schemas.microsoft.com/office/drawing/2014/main" id="{22AB1423-13DE-A609-7852-9113D58760B7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800395" y="45441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9">
            <p14:nvContentPartPr>
              <p14:cNvPr id="2888" name="Ink 2887">
                <a:extLst>
                  <a:ext uri="{FF2B5EF4-FFF2-40B4-BE49-F238E27FC236}">
                    <a16:creationId xmlns:a16="http://schemas.microsoft.com/office/drawing/2014/main" id="{D8DFA154-EA73-E19C-B862-EED485FF6CBD}"/>
                  </a:ext>
                </a:extLst>
              </p14:cNvPr>
              <p14:cNvContentPartPr/>
              <p14:nvPr/>
            </p14:nvContentPartPr>
            <p14:xfrm>
              <a:off x="10807235" y="4583063"/>
              <a:ext cx="3240" cy="3960"/>
            </p14:xfrm>
          </p:contentPart>
        </mc:Choice>
        <mc:Fallback xmlns="">
          <p:pic>
            <p:nvPicPr>
              <p:cNvPr id="2888" name="Ink 2887">
                <a:extLst>
                  <a:ext uri="{FF2B5EF4-FFF2-40B4-BE49-F238E27FC236}">
                    <a16:creationId xmlns:a16="http://schemas.microsoft.com/office/drawing/2014/main" id="{D8DFA154-EA73-E19C-B862-EED485FF6CBD}"/>
                  </a:ext>
                </a:extLst>
              </p:cNvPr>
              <p:cNvPicPr/>
              <p:nvPr/>
            </p:nvPicPr>
            <p:blipFill>
              <a:blip r:embed="rId1880"/>
              <a:stretch>
                <a:fillRect/>
              </a:stretch>
            </p:blipFill>
            <p:spPr>
              <a:xfrm>
                <a:off x="10789235" y="4547063"/>
                <a:ext cx="38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1">
            <p14:nvContentPartPr>
              <p14:cNvPr id="2889" name="Ink 2888">
                <a:extLst>
                  <a:ext uri="{FF2B5EF4-FFF2-40B4-BE49-F238E27FC236}">
                    <a16:creationId xmlns:a16="http://schemas.microsoft.com/office/drawing/2014/main" id="{0BA36A22-04E0-4962-92B0-4C0892E7A78E}"/>
                  </a:ext>
                </a:extLst>
              </p14:cNvPr>
              <p14:cNvContentPartPr/>
              <p14:nvPr/>
            </p14:nvContentPartPr>
            <p14:xfrm>
              <a:off x="10818395" y="4577303"/>
              <a:ext cx="360" cy="360"/>
            </p14:xfrm>
          </p:contentPart>
        </mc:Choice>
        <mc:Fallback xmlns="">
          <p:pic>
            <p:nvPicPr>
              <p:cNvPr id="2889" name="Ink 2888">
                <a:extLst>
                  <a:ext uri="{FF2B5EF4-FFF2-40B4-BE49-F238E27FC236}">
                    <a16:creationId xmlns:a16="http://schemas.microsoft.com/office/drawing/2014/main" id="{0BA36A22-04E0-4962-92B0-4C0892E7A78E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0800395" y="45413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2">
            <p14:nvContentPartPr>
              <p14:cNvPr id="2890" name="Ink 2889">
                <a:extLst>
                  <a:ext uri="{FF2B5EF4-FFF2-40B4-BE49-F238E27FC236}">
                    <a16:creationId xmlns:a16="http://schemas.microsoft.com/office/drawing/2014/main" id="{9B84FBEE-2281-352C-0CFA-EEF9BDE04DCD}"/>
                  </a:ext>
                </a:extLst>
              </p14:cNvPr>
              <p14:cNvContentPartPr/>
              <p14:nvPr/>
            </p14:nvContentPartPr>
            <p14:xfrm>
              <a:off x="10818395" y="4574423"/>
              <a:ext cx="1440" cy="360"/>
            </p14:xfrm>
          </p:contentPart>
        </mc:Choice>
        <mc:Fallback xmlns="">
          <p:pic>
            <p:nvPicPr>
              <p:cNvPr id="2890" name="Ink 2889">
                <a:extLst>
                  <a:ext uri="{FF2B5EF4-FFF2-40B4-BE49-F238E27FC236}">
                    <a16:creationId xmlns:a16="http://schemas.microsoft.com/office/drawing/2014/main" id="{9B84FBEE-2281-352C-0CFA-EEF9BDE04DCD}"/>
                  </a:ext>
                </a:extLst>
              </p:cNvPr>
              <p:cNvPicPr/>
              <p:nvPr/>
            </p:nvPicPr>
            <p:blipFill>
              <a:blip r:embed="rId1883"/>
              <a:stretch>
                <a:fillRect/>
              </a:stretch>
            </p:blipFill>
            <p:spPr>
              <a:xfrm>
                <a:off x="10800395" y="4538423"/>
                <a:ext cx="37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4">
            <p14:nvContentPartPr>
              <p14:cNvPr id="2891" name="Ink 2890">
                <a:extLst>
                  <a:ext uri="{FF2B5EF4-FFF2-40B4-BE49-F238E27FC236}">
                    <a16:creationId xmlns:a16="http://schemas.microsoft.com/office/drawing/2014/main" id="{E7DC2E08-5FED-19F6-1CFF-BB86435C2F7E}"/>
                  </a:ext>
                </a:extLst>
              </p14:cNvPr>
              <p14:cNvContentPartPr/>
              <p14:nvPr/>
            </p14:nvContentPartPr>
            <p14:xfrm>
              <a:off x="10826675" y="4597103"/>
              <a:ext cx="47880" cy="43920"/>
            </p14:xfrm>
          </p:contentPart>
        </mc:Choice>
        <mc:Fallback xmlns="">
          <p:pic>
            <p:nvPicPr>
              <p:cNvPr id="2891" name="Ink 2890">
                <a:extLst>
                  <a:ext uri="{FF2B5EF4-FFF2-40B4-BE49-F238E27FC236}">
                    <a16:creationId xmlns:a16="http://schemas.microsoft.com/office/drawing/2014/main" id="{E7DC2E08-5FED-19F6-1CFF-BB86435C2F7E}"/>
                  </a:ext>
                </a:extLst>
              </p:cNvPr>
              <p:cNvPicPr/>
              <p:nvPr/>
            </p:nvPicPr>
            <p:blipFill>
              <a:blip r:embed="rId1885"/>
              <a:stretch>
                <a:fillRect/>
              </a:stretch>
            </p:blipFill>
            <p:spPr>
              <a:xfrm>
                <a:off x="10808675" y="4561103"/>
                <a:ext cx="835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6">
            <p14:nvContentPartPr>
              <p14:cNvPr id="2892" name="Ink 2891">
                <a:extLst>
                  <a:ext uri="{FF2B5EF4-FFF2-40B4-BE49-F238E27FC236}">
                    <a16:creationId xmlns:a16="http://schemas.microsoft.com/office/drawing/2014/main" id="{F2272AE1-423E-7181-4EBA-C94D0175F6F1}"/>
                  </a:ext>
                </a:extLst>
              </p14:cNvPr>
              <p14:cNvContentPartPr/>
              <p14:nvPr/>
            </p14:nvContentPartPr>
            <p14:xfrm>
              <a:off x="10857635" y="4625903"/>
              <a:ext cx="66960" cy="117360"/>
            </p14:xfrm>
          </p:contentPart>
        </mc:Choice>
        <mc:Fallback xmlns="">
          <p:pic>
            <p:nvPicPr>
              <p:cNvPr id="2892" name="Ink 2891">
                <a:extLst>
                  <a:ext uri="{FF2B5EF4-FFF2-40B4-BE49-F238E27FC236}">
                    <a16:creationId xmlns:a16="http://schemas.microsoft.com/office/drawing/2014/main" id="{F2272AE1-423E-7181-4EBA-C94D0175F6F1}"/>
                  </a:ext>
                </a:extLst>
              </p:cNvPr>
              <p:cNvPicPr/>
              <p:nvPr/>
            </p:nvPicPr>
            <p:blipFill>
              <a:blip r:embed="rId1887"/>
              <a:stretch>
                <a:fillRect/>
              </a:stretch>
            </p:blipFill>
            <p:spPr>
              <a:xfrm>
                <a:off x="10839635" y="4589903"/>
                <a:ext cx="102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8">
            <p14:nvContentPartPr>
              <p14:cNvPr id="2893" name="Ink 2892">
                <a:extLst>
                  <a:ext uri="{FF2B5EF4-FFF2-40B4-BE49-F238E27FC236}">
                    <a16:creationId xmlns:a16="http://schemas.microsoft.com/office/drawing/2014/main" id="{F28F70BE-F908-89D9-598C-9E4E4FF80EA7}"/>
                  </a:ext>
                </a:extLst>
              </p14:cNvPr>
              <p14:cNvContentPartPr/>
              <p14:nvPr/>
            </p14:nvContentPartPr>
            <p14:xfrm>
              <a:off x="10896875" y="4689623"/>
              <a:ext cx="119520" cy="127440"/>
            </p14:xfrm>
          </p:contentPart>
        </mc:Choice>
        <mc:Fallback xmlns="">
          <p:pic>
            <p:nvPicPr>
              <p:cNvPr id="2893" name="Ink 2892">
                <a:extLst>
                  <a:ext uri="{FF2B5EF4-FFF2-40B4-BE49-F238E27FC236}">
                    <a16:creationId xmlns:a16="http://schemas.microsoft.com/office/drawing/2014/main" id="{F28F70BE-F908-89D9-598C-9E4E4FF80EA7}"/>
                  </a:ext>
                </a:extLst>
              </p:cNvPr>
              <p:cNvPicPr/>
              <p:nvPr/>
            </p:nvPicPr>
            <p:blipFill>
              <a:blip r:embed="rId1889"/>
              <a:stretch>
                <a:fillRect/>
              </a:stretch>
            </p:blipFill>
            <p:spPr>
              <a:xfrm>
                <a:off x="10878929" y="4653724"/>
                <a:ext cx="155053" cy="198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0">
            <p14:nvContentPartPr>
              <p14:cNvPr id="2894" name="Ink 2893">
                <a:extLst>
                  <a:ext uri="{FF2B5EF4-FFF2-40B4-BE49-F238E27FC236}">
                    <a16:creationId xmlns:a16="http://schemas.microsoft.com/office/drawing/2014/main" id="{2572639D-979A-28D5-873F-55F683A38315}"/>
                  </a:ext>
                </a:extLst>
              </p14:cNvPr>
              <p14:cNvContentPartPr/>
              <p14:nvPr/>
            </p14:nvContentPartPr>
            <p14:xfrm>
              <a:off x="10910915" y="4720583"/>
              <a:ext cx="91080" cy="60840"/>
            </p14:xfrm>
          </p:contentPart>
        </mc:Choice>
        <mc:Fallback xmlns="">
          <p:pic>
            <p:nvPicPr>
              <p:cNvPr id="2894" name="Ink 2893">
                <a:extLst>
                  <a:ext uri="{FF2B5EF4-FFF2-40B4-BE49-F238E27FC236}">
                    <a16:creationId xmlns:a16="http://schemas.microsoft.com/office/drawing/2014/main" id="{2572639D-979A-28D5-873F-55F683A38315}"/>
                  </a:ext>
                </a:extLst>
              </p:cNvPr>
              <p:cNvPicPr/>
              <p:nvPr/>
            </p:nvPicPr>
            <p:blipFill>
              <a:blip r:embed="rId1891"/>
              <a:stretch>
                <a:fillRect/>
              </a:stretch>
            </p:blipFill>
            <p:spPr>
              <a:xfrm>
                <a:off x="10892915" y="4684583"/>
                <a:ext cx="1267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2">
            <p14:nvContentPartPr>
              <p14:cNvPr id="2896" name="Ink 2895">
                <a:extLst>
                  <a:ext uri="{FF2B5EF4-FFF2-40B4-BE49-F238E27FC236}">
                    <a16:creationId xmlns:a16="http://schemas.microsoft.com/office/drawing/2014/main" id="{CD5BEBB5-1380-8C5D-A019-76E04294A7F7}"/>
                  </a:ext>
                </a:extLst>
              </p14:cNvPr>
              <p14:cNvContentPartPr/>
              <p14:nvPr/>
            </p14:nvContentPartPr>
            <p14:xfrm>
              <a:off x="11023235" y="4782143"/>
              <a:ext cx="31680" cy="81360"/>
            </p14:xfrm>
          </p:contentPart>
        </mc:Choice>
        <mc:Fallback xmlns="">
          <p:pic>
            <p:nvPicPr>
              <p:cNvPr id="2896" name="Ink 2895">
                <a:extLst>
                  <a:ext uri="{FF2B5EF4-FFF2-40B4-BE49-F238E27FC236}">
                    <a16:creationId xmlns:a16="http://schemas.microsoft.com/office/drawing/2014/main" id="{CD5BEBB5-1380-8C5D-A019-76E04294A7F7}"/>
                  </a:ext>
                </a:extLst>
              </p:cNvPr>
              <p:cNvPicPr/>
              <p:nvPr/>
            </p:nvPicPr>
            <p:blipFill>
              <a:blip r:embed="rId1893"/>
              <a:stretch>
                <a:fillRect/>
              </a:stretch>
            </p:blipFill>
            <p:spPr>
              <a:xfrm>
                <a:off x="11005235" y="4746143"/>
                <a:ext cx="67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4">
            <p14:nvContentPartPr>
              <p14:cNvPr id="2897" name="Ink 2896">
                <a:extLst>
                  <a:ext uri="{FF2B5EF4-FFF2-40B4-BE49-F238E27FC236}">
                    <a16:creationId xmlns:a16="http://schemas.microsoft.com/office/drawing/2014/main" id="{E815375E-C719-1E9C-D8D1-7927E1106879}"/>
                  </a:ext>
                </a:extLst>
              </p14:cNvPr>
              <p14:cNvContentPartPr/>
              <p14:nvPr/>
            </p14:nvContentPartPr>
            <p14:xfrm>
              <a:off x="11031515" y="4795103"/>
              <a:ext cx="33840" cy="48960"/>
            </p14:xfrm>
          </p:contentPart>
        </mc:Choice>
        <mc:Fallback xmlns="">
          <p:pic>
            <p:nvPicPr>
              <p:cNvPr id="2897" name="Ink 2896">
                <a:extLst>
                  <a:ext uri="{FF2B5EF4-FFF2-40B4-BE49-F238E27FC236}">
                    <a16:creationId xmlns:a16="http://schemas.microsoft.com/office/drawing/2014/main" id="{E815375E-C719-1E9C-D8D1-7927E1106879}"/>
                  </a:ext>
                </a:extLst>
              </p:cNvPr>
              <p:cNvPicPr/>
              <p:nvPr/>
            </p:nvPicPr>
            <p:blipFill>
              <a:blip r:embed="rId1895"/>
              <a:stretch>
                <a:fillRect/>
              </a:stretch>
            </p:blipFill>
            <p:spPr>
              <a:xfrm>
                <a:off x="11013515" y="4759103"/>
                <a:ext cx="69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6">
            <p14:nvContentPartPr>
              <p14:cNvPr id="2898" name="Ink 2897">
                <a:extLst>
                  <a:ext uri="{FF2B5EF4-FFF2-40B4-BE49-F238E27FC236}">
                    <a16:creationId xmlns:a16="http://schemas.microsoft.com/office/drawing/2014/main" id="{05D8D67E-E089-E25C-DFB3-70941DAAE82E}"/>
                  </a:ext>
                </a:extLst>
              </p14:cNvPr>
              <p14:cNvContentPartPr/>
              <p14:nvPr/>
            </p14:nvContentPartPr>
            <p14:xfrm>
              <a:off x="10911635" y="4723463"/>
              <a:ext cx="150840" cy="109440"/>
            </p14:xfrm>
          </p:contentPart>
        </mc:Choice>
        <mc:Fallback xmlns="">
          <p:pic>
            <p:nvPicPr>
              <p:cNvPr id="2898" name="Ink 2897">
                <a:extLst>
                  <a:ext uri="{FF2B5EF4-FFF2-40B4-BE49-F238E27FC236}">
                    <a16:creationId xmlns:a16="http://schemas.microsoft.com/office/drawing/2014/main" id="{05D8D67E-E089-E25C-DFB3-70941DAAE82E}"/>
                  </a:ext>
                </a:extLst>
              </p:cNvPr>
              <p:cNvPicPr/>
              <p:nvPr/>
            </p:nvPicPr>
            <p:blipFill>
              <a:blip r:embed="rId1897"/>
              <a:stretch>
                <a:fillRect/>
              </a:stretch>
            </p:blipFill>
            <p:spPr>
              <a:xfrm>
                <a:off x="10893635" y="4687463"/>
                <a:ext cx="186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8">
            <p14:nvContentPartPr>
              <p14:cNvPr id="2899" name="Ink 2898">
                <a:extLst>
                  <a:ext uri="{FF2B5EF4-FFF2-40B4-BE49-F238E27FC236}">
                    <a16:creationId xmlns:a16="http://schemas.microsoft.com/office/drawing/2014/main" id="{4C85F7F7-3B08-2ACC-730D-132268173FDA}"/>
                  </a:ext>
                </a:extLst>
              </p14:cNvPr>
              <p14:cNvContentPartPr/>
              <p14:nvPr/>
            </p14:nvContentPartPr>
            <p14:xfrm>
              <a:off x="11045410" y="4919656"/>
              <a:ext cx="28080" cy="28800"/>
            </p14:xfrm>
          </p:contentPart>
        </mc:Choice>
        <mc:Fallback xmlns="">
          <p:pic>
            <p:nvPicPr>
              <p:cNvPr id="2899" name="Ink 2898">
                <a:extLst>
                  <a:ext uri="{FF2B5EF4-FFF2-40B4-BE49-F238E27FC236}">
                    <a16:creationId xmlns:a16="http://schemas.microsoft.com/office/drawing/2014/main" id="{4C85F7F7-3B08-2ACC-730D-132268173FDA}"/>
                  </a:ext>
                </a:extLst>
              </p:cNvPr>
              <p:cNvPicPr/>
              <p:nvPr/>
            </p:nvPicPr>
            <p:blipFill>
              <a:blip r:embed="rId1899"/>
              <a:stretch>
                <a:fillRect/>
              </a:stretch>
            </p:blipFill>
            <p:spPr>
              <a:xfrm>
                <a:off x="11027410" y="4883656"/>
                <a:ext cx="63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0">
            <p14:nvContentPartPr>
              <p14:cNvPr id="2900" name="Ink 2899">
                <a:extLst>
                  <a:ext uri="{FF2B5EF4-FFF2-40B4-BE49-F238E27FC236}">
                    <a16:creationId xmlns:a16="http://schemas.microsoft.com/office/drawing/2014/main" id="{5F44E4E8-AB0D-98D2-EC80-503E24456771}"/>
                  </a:ext>
                </a:extLst>
              </p14:cNvPr>
              <p14:cNvContentPartPr/>
              <p14:nvPr/>
            </p14:nvContentPartPr>
            <p14:xfrm>
              <a:off x="11051170" y="4902736"/>
              <a:ext cx="144720" cy="138600"/>
            </p14:xfrm>
          </p:contentPart>
        </mc:Choice>
        <mc:Fallback xmlns="">
          <p:pic>
            <p:nvPicPr>
              <p:cNvPr id="2900" name="Ink 2899">
                <a:extLst>
                  <a:ext uri="{FF2B5EF4-FFF2-40B4-BE49-F238E27FC236}">
                    <a16:creationId xmlns:a16="http://schemas.microsoft.com/office/drawing/2014/main" id="{5F44E4E8-AB0D-98D2-EC80-503E24456771}"/>
                  </a:ext>
                </a:extLst>
              </p:cNvPr>
              <p:cNvPicPr/>
              <p:nvPr/>
            </p:nvPicPr>
            <p:blipFill>
              <a:blip r:embed="rId1901"/>
              <a:stretch>
                <a:fillRect/>
              </a:stretch>
            </p:blipFill>
            <p:spPr>
              <a:xfrm>
                <a:off x="11033170" y="4866642"/>
                <a:ext cx="180360" cy="210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2">
            <p14:nvContentPartPr>
              <p14:cNvPr id="2901" name="Ink 2900">
                <a:extLst>
                  <a:ext uri="{FF2B5EF4-FFF2-40B4-BE49-F238E27FC236}">
                    <a16:creationId xmlns:a16="http://schemas.microsoft.com/office/drawing/2014/main" id="{60A38DF6-1845-82A3-AC2E-FA5B3C106849}"/>
                  </a:ext>
                </a:extLst>
              </p14:cNvPr>
              <p14:cNvContentPartPr/>
              <p14:nvPr/>
            </p14:nvContentPartPr>
            <p14:xfrm>
              <a:off x="11126770" y="4986976"/>
              <a:ext cx="80280" cy="3240"/>
            </p14:xfrm>
          </p:contentPart>
        </mc:Choice>
        <mc:Fallback xmlns="">
          <p:pic>
            <p:nvPicPr>
              <p:cNvPr id="2901" name="Ink 2900">
                <a:extLst>
                  <a:ext uri="{FF2B5EF4-FFF2-40B4-BE49-F238E27FC236}">
                    <a16:creationId xmlns:a16="http://schemas.microsoft.com/office/drawing/2014/main" id="{60A38DF6-1845-82A3-AC2E-FA5B3C106849}"/>
                  </a:ext>
                </a:extLst>
              </p:cNvPr>
              <p:cNvPicPr/>
              <p:nvPr/>
            </p:nvPicPr>
            <p:blipFill>
              <a:blip r:embed="rId1903"/>
              <a:stretch>
                <a:fillRect/>
              </a:stretch>
            </p:blipFill>
            <p:spPr>
              <a:xfrm>
                <a:off x="11108770" y="4950976"/>
                <a:ext cx="115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4">
            <p14:nvContentPartPr>
              <p14:cNvPr id="2902" name="Ink 2901">
                <a:extLst>
                  <a:ext uri="{FF2B5EF4-FFF2-40B4-BE49-F238E27FC236}">
                    <a16:creationId xmlns:a16="http://schemas.microsoft.com/office/drawing/2014/main" id="{AEFB345B-367D-A182-0001-34AE15F19D84}"/>
                  </a:ext>
                </a:extLst>
              </p14:cNvPr>
              <p14:cNvContentPartPr/>
              <p14:nvPr/>
            </p14:nvContentPartPr>
            <p14:xfrm>
              <a:off x="11135410" y="4974376"/>
              <a:ext cx="93600" cy="50760"/>
            </p14:xfrm>
          </p:contentPart>
        </mc:Choice>
        <mc:Fallback xmlns="">
          <p:pic>
            <p:nvPicPr>
              <p:cNvPr id="2902" name="Ink 2901">
                <a:extLst>
                  <a:ext uri="{FF2B5EF4-FFF2-40B4-BE49-F238E27FC236}">
                    <a16:creationId xmlns:a16="http://schemas.microsoft.com/office/drawing/2014/main" id="{AEFB345B-367D-A182-0001-34AE15F19D84}"/>
                  </a:ext>
                </a:extLst>
              </p:cNvPr>
              <p:cNvPicPr/>
              <p:nvPr/>
            </p:nvPicPr>
            <p:blipFill>
              <a:blip r:embed="rId1905"/>
              <a:stretch>
                <a:fillRect/>
              </a:stretch>
            </p:blipFill>
            <p:spPr>
              <a:xfrm>
                <a:off x="11117410" y="4938376"/>
                <a:ext cx="129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6">
            <p14:nvContentPartPr>
              <p14:cNvPr id="2904" name="Ink 2903">
                <a:extLst>
                  <a:ext uri="{FF2B5EF4-FFF2-40B4-BE49-F238E27FC236}">
                    <a16:creationId xmlns:a16="http://schemas.microsoft.com/office/drawing/2014/main" id="{6537EDC6-0F14-3F1D-A031-E8B2364827D1}"/>
                  </a:ext>
                </a:extLst>
              </p14:cNvPr>
              <p14:cNvContentPartPr/>
              <p14:nvPr/>
            </p14:nvContentPartPr>
            <p14:xfrm>
              <a:off x="11191210" y="4956016"/>
              <a:ext cx="87480" cy="35280"/>
            </p14:xfrm>
          </p:contentPart>
        </mc:Choice>
        <mc:Fallback xmlns="">
          <p:pic>
            <p:nvPicPr>
              <p:cNvPr id="2904" name="Ink 2903">
                <a:extLst>
                  <a:ext uri="{FF2B5EF4-FFF2-40B4-BE49-F238E27FC236}">
                    <a16:creationId xmlns:a16="http://schemas.microsoft.com/office/drawing/2014/main" id="{6537EDC6-0F14-3F1D-A031-E8B2364827D1}"/>
                  </a:ext>
                </a:extLst>
              </p:cNvPr>
              <p:cNvPicPr/>
              <p:nvPr/>
            </p:nvPicPr>
            <p:blipFill>
              <a:blip r:embed="rId1907"/>
              <a:stretch>
                <a:fillRect/>
              </a:stretch>
            </p:blipFill>
            <p:spPr>
              <a:xfrm>
                <a:off x="11173210" y="4920380"/>
                <a:ext cx="123120" cy="106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8">
            <p14:nvContentPartPr>
              <p14:cNvPr id="2905" name="Ink 2904">
                <a:extLst>
                  <a:ext uri="{FF2B5EF4-FFF2-40B4-BE49-F238E27FC236}">
                    <a16:creationId xmlns:a16="http://schemas.microsoft.com/office/drawing/2014/main" id="{B9B8AE22-FCBF-7175-8716-2B7463EF18B0}"/>
                  </a:ext>
                </a:extLst>
              </p14:cNvPr>
              <p14:cNvContentPartPr/>
              <p14:nvPr/>
            </p14:nvContentPartPr>
            <p14:xfrm>
              <a:off x="11247370" y="5020456"/>
              <a:ext cx="6120" cy="28080"/>
            </p14:xfrm>
          </p:contentPart>
        </mc:Choice>
        <mc:Fallback xmlns="">
          <p:pic>
            <p:nvPicPr>
              <p:cNvPr id="2905" name="Ink 2904">
                <a:extLst>
                  <a:ext uri="{FF2B5EF4-FFF2-40B4-BE49-F238E27FC236}">
                    <a16:creationId xmlns:a16="http://schemas.microsoft.com/office/drawing/2014/main" id="{B9B8AE22-FCBF-7175-8716-2B7463EF18B0}"/>
                  </a:ext>
                </a:extLst>
              </p:cNvPr>
              <p:cNvPicPr/>
              <p:nvPr/>
            </p:nvPicPr>
            <p:blipFill>
              <a:blip r:embed="rId1909"/>
              <a:stretch>
                <a:fillRect/>
              </a:stretch>
            </p:blipFill>
            <p:spPr>
              <a:xfrm>
                <a:off x="11229370" y="4984456"/>
                <a:ext cx="41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0">
            <p14:nvContentPartPr>
              <p14:cNvPr id="2906" name="Ink 2905">
                <a:extLst>
                  <a:ext uri="{FF2B5EF4-FFF2-40B4-BE49-F238E27FC236}">
                    <a16:creationId xmlns:a16="http://schemas.microsoft.com/office/drawing/2014/main" id="{AB7D3CA5-F408-55E5-CC8E-88C74E934A00}"/>
                  </a:ext>
                </a:extLst>
              </p14:cNvPr>
              <p14:cNvContentPartPr/>
              <p14:nvPr/>
            </p14:nvContentPartPr>
            <p14:xfrm>
              <a:off x="11253130" y="5031976"/>
              <a:ext cx="3240" cy="88200"/>
            </p14:xfrm>
          </p:contentPart>
        </mc:Choice>
        <mc:Fallback xmlns="">
          <p:pic>
            <p:nvPicPr>
              <p:cNvPr id="2906" name="Ink 2905">
                <a:extLst>
                  <a:ext uri="{FF2B5EF4-FFF2-40B4-BE49-F238E27FC236}">
                    <a16:creationId xmlns:a16="http://schemas.microsoft.com/office/drawing/2014/main" id="{AB7D3CA5-F408-55E5-CC8E-88C74E934A00}"/>
                  </a:ext>
                </a:extLst>
              </p:cNvPr>
              <p:cNvPicPr/>
              <p:nvPr/>
            </p:nvPicPr>
            <p:blipFill>
              <a:blip r:embed="rId1911"/>
              <a:stretch>
                <a:fillRect/>
              </a:stretch>
            </p:blipFill>
            <p:spPr>
              <a:xfrm>
                <a:off x="11235130" y="4995976"/>
                <a:ext cx="38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2">
            <p14:nvContentPartPr>
              <p14:cNvPr id="2907" name="Ink 2906">
                <a:extLst>
                  <a:ext uri="{FF2B5EF4-FFF2-40B4-BE49-F238E27FC236}">
                    <a16:creationId xmlns:a16="http://schemas.microsoft.com/office/drawing/2014/main" id="{1042A4A1-EBC3-CFBA-B356-F4BF5C034347}"/>
                  </a:ext>
                </a:extLst>
              </p14:cNvPr>
              <p14:cNvContentPartPr/>
              <p14:nvPr/>
            </p14:nvContentPartPr>
            <p14:xfrm>
              <a:off x="11239090" y="4976176"/>
              <a:ext cx="24840" cy="19440"/>
            </p14:xfrm>
          </p:contentPart>
        </mc:Choice>
        <mc:Fallback xmlns="">
          <p:pic>
            <p:nvPicPr>
              <p:cNvPr id="2907" name="Ink 2906">
                <a:extLst>
                  <a:ext uri="{FF2B5EF4-FFF2-40B4-BE49-F238E27FC236}">
                    <a16:creationId xmlns:a16="http://schemas.microsoft.com/office/drawing/2014/main" id="{1042A4A1-EBC3-CFBA-B356-F4BF5C034347}"/>
                  </a:ext>
                </a:extLst>
              </p:cNvPr>
              <p:cNvPicPr/>
              <p:nvPr/>
            </p:nvPicPr>
            <p:blipFill>
              <a:blip r:embed="rId1913"/>
              <a:stretch>
                <a:fillRect/>
              </a:stretch>
            </p:blipFill>
            <p:spPr>
              <a:xfrm>
                <a:off x="11221090" y="4940831"/>
                <a:ext cx="60480" cy="8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4">
            <p14:nvContentPartPr>
              <p14:cNvPr id="2908" name="Ink 2907">
                <a:extLst>
                  <a:ext uri="{FF2B5EF4-FFF2-40B4-BE49-F238E27FC236}">
                    <a16:creationId xmlns:a16="http://schemas.microsoft.com/office/drawing/2014/main" id="{BB26B68F-8E5D-BB02-8C98-F0DE6947E7E5}"/>
                  </a:ext>
                </a:extLst>
              </p14:cNvPr>
              <p14:cNvContentPartPr/>
              <p14:nvPr/>
            </p14:nvContentPartPr>
            <p14:xfrm>
              <a:off x="11243050" y="4972936"/>
              <a:ext cx="21600" cy="54720"/>
            </p14:xfrm>
          </p:contentPart>
        </mc:Choice>
        <mc:Fallback xmlns="">
          <p:pic>
            <p:nvPicPr>
              <p:cNvPr id="2908" name="Ink 2907">
                <a:extLst>
                  <a:ext uri="{FF2B5EF4-FFF2-40B4-BE49-F238E27FC236}">
                    <a16:creationId xmlns:a16="http://schemas.microsoft.com/office/drawing/2014/main" id="{BB26B68F-8E5D-BB02-8C98-F0DE6947E7E5}"/>
                  </a:ext>
                </a:extLst>
              </p:cNvPr>
              <p:cNvPicPr/>
              <p:nvPr/>
            </p:nvPicPr>
            <p:blipFill>
              <a:blip r:embed="rId1915"/>
              <a:stretch>
                <a:fillRect/>
              </a:stretch>
            </p:blipFill>
            <p:spPr>
              <a:xfrm>
                <a:off x="11225345" y="4936936"/>
                <a:ext cx="56656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6">
            <p14:nvContentPartPr>
              <p14:cNvPr id="2910" name="Ink 2909">
                <a:extLst>
                  <a:ext uri="{FF2B5EF4-FFF2-40B4-BE49-F238E27FC236}">
                    <a16:creationId xmlns:a16="http://schemas.microsoft.com/office/drawing/2014/main" id="{6C5575E6-DB11-C2FA-FC70-015ECD65F89D}"/>
                  </a:ext>
                </a:extLst>
              </p14:cNvPr>
              <p14:cNvContentPartPr/>
              <p14:nvPr/>
            </p14:nvContentPartPr>
            <p14:xfrm>
              <a:off x="11244490" y="5079496"/>
              <a:ext cx="52200" cy="45360"/>
            </p14:xfrm>
          </p:contentPart>
        </mc:Choice>
        <mc:Fallback xmlns="">
          <p:pic>
            <p:nvPicPr>
              <p:cNvPr id="2910" name="Ink 2909">
                <a:extLst>
                  <a:ext uri="{FF2B5EF4-FFF2-40B4-BE49-F238E27FC236}">
                    <a16:creationId xmlns:a16="http://schemas.microsoft.com/office/drawing/2014/main" id="{6C5575E6-DB11-C2FA-FC70-015ECD65F89D}"/>
                  </a:ext>
                </a:extLst>
              </p:cNvPr>
              <p:cNvPicPr/>
              <p:nvPr/>
            </p:nvPicPr>
            <p:blipFill>
              <a:blip r:embed="rId1917"/>
              <a:stretch>
                <a:fillRect/>
              </a:stretch>
            </p:blipFill>
            <p:spPr>
              <a:xfrm>
                <a:off x="11226490" y="5043496"/>
                <a:ext cx="87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8">
            <p14:nvContentPartPr>
              <p14:cNvPr id="2911" name="Ink 2910">
                <a:extLst>
                  <a:ext uri="{FF2B5EF4-FFF2-40B4-BE49-F238E27FC236}">
                    <a16:creationId xmlns:a16="http://schemas.microsoft.com/office/drawing/2014/main" id="{2443519E-AC79-9D78-B04E-FC151BB2251F}"/>
                  </a:ext>
                </a:extLst>
              </p14:cNvPr>
              <p14:cNvContentPartPr/>
              <p14:nvPr/>
            </p14:nvContentPartPr>
            <p14:xfrm>
              <a:off x="11247370" y="5084896"/>
              <a:ext cx="64080" cy="61920"/>
            </p14:xfrm>
          </p:contentPart>
        </mc:Choice>
        <mc:Fallback xmlns="">
          <p:pic>
            <p:nvPicPr>
              <p:cNvPr id="2911" name="Ink 2910">
                <a:extLst>
                  <a:ext uri="{FF2B5EF4-FFF2-40B4-BE49-F238E27FC236}">
                    <a16:creationId xmlns:a16="http://schemas.microsoft.com/office/drawing/2014/main" id="{2443519E-AC79-9D78-B04E-FC151BB2251F}"/>
                  </a:ext>
                </a:extLst>
              </p:cNvPr>
              <p:cNvPicPr/>
              <p:nvPr/>
            </p:nvPicPr>
            <p:blipFill>
              <a:blip r:embed="rId1919"/>
              <a:stretch>
                <a:fillRect/>
              </a:stretch>
            </p:blipFill>
            <p:spPr>
              <a:xfrm>
                <a:off x="11229370" y="5048896"/>
                <a:ext cx="99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0">
            <p14:nvContentPartPr>
              <p14:cNvPr id="2912" name="Ink 2911">
                <a:extLst>
                  <a:ext uri="{FF2B5EF4-FFF2-40B4-BE49-F238E27FC236}">
                    <a16:creationId xmlns:a16="http://schemas.microsoft.com/office/drawing/2014/main" id="{4BF6636B-BB42-0402-0AB7-7F91BFB1C27F}"/>
                  </a:ext>
                </a:extLst>
              </p14:cNvPr>
              <p14:cNvContentPartPr/>
              <p14:nvPr/>
            </p14:nvContentPartPr>
            <p14:xfrm>
              <a:off x="11300650" y="5141056"/>
              <a:ext cx="56160" cy="104760"/>
            </p14:xfrm>
          </p:contentPart>
        </mc:Choice>
        <mc:Fallback xmlns="">
          <p:pic>
            <p:nvPicPr>
              <p:cNvPr id="2912" name="Ink 2911">
                <a:extLst>
                  <a:ext uri="{FF2B5EF4-FFF2-40B4-BE49-F238E27FC236}">
                    <a16:creationId xmlns:a16="http://schemas.microsoft.com/office/drawing/2014/main" id="{4BF6636B-BB42-0402-0AB7-7F91BFB1C27F}"/>
                  </a:ext>
                </a:extLst>
              </p:cNvPr>
              <p:cNvPicPr/>
              <p:nvPr/>
            </p:nvPicPr>
            <p:blipFill>
              <a:blip r:embed="rId1921"/>
              <a:stretch>
                <a:fillRect/>
              </a:stretch>
            </p:blipFill>
            <p:spPr>
              <a:xfrm>
                <a:off x="11282650" y="5105056"/>
                <a:ext cx="91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2">
            <p14:nvContentPartPr>
              <p14:cNvPr id="2913" name="Ink 2912">
                <a:extLst>
                  <a:ext uri="{FF2B5EF4-FFF2-40B4-BE49-F238E27FC236}">
                    <a16:creationId xmlns:a16="http://schemas.microsoft.com/office/drawing/2014/main" id="{14C501C4-E177-273A-D8AB-247A94994EBE}"/>
                  </a:ext>
                </a:extLst>
              </p14:cNvPr>
              <p14:cNvContentPartPr/>
              <p14:nvPr/>
            </p14:nvContentPartPr>
            <p14:xfrm>
              <a:off x="11351410" y="5208376"/>
              <a:ext cx="15120" cy="42120"/>
            </p14:xfrm>
          </p:contentPart>
        </mc:Choice>
        <mc:Fallback xmlns="">
          <p:pic>
            <p:nvPicPr>
              <p:cNvPr id="2913" name="Ink 2912">
                <a:extLst>
                  <a:ext uri="{FF2B5EF4-FFF2-40B4-BE49-F238E27FC236}">
                    <a16:creationId xmlns:a16="http://schemas.microsoft.com/office/drawing/2014/main" id="{14C501C4-E177-273A-D8AB-247A94994EBE}"/>
                  </a:ext>
                </a:extLst>
              </p:cNvPr>
              <p:cNvPicPr/>
              <p:nvPr/>
            </p:nvPicPr>
            <p:blipFill>
              <a:blip r:embed="rId1923"/>
              <a:stretch>
                <a:fillRect/>
              </a:stretch>
            </p:blipFill>
            <p:spPr>
              <a:xfrm>
                <a:off x="11333410" y="5172376"/>
                <a:ext cx="50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4">
            <p14:nvContentPartPr>
              <p14:cNvPr id="2914" name="Ink 2913">
                <a:extLst>
                  <a:ext uri="{FF2B5EF4-FFF2-40B4-BE49-F238E27FC236}">
                    <a16:creationId xmlns:a16="http://schemas.microsoft.com/office/drawing/2014/main" id="{5CDDFF04-0CE1-F821-D1A3-F0639BE5823E}"/>
                  </a:ext>
                </a:extLst>
              </p14:cNvPr>
              <p14:cNvContentPartPr/>
              <p14:nvPr/>
            </p14:nvContentPartPr>
            <p14:xfrm>
              <a:off x="11351410" y="5309536"/>
              <a:ext cx="15480" cy="57600"/>
            </p14:xfrm>
          </p:contentPart>
        </mc:Choice>
        <mc:Fallback xmlns="">
          <p:pic>
            <p:nvPicPr>
              <p:cNvPr id="2914" name="Ink 2913">
                <a:extLst>
                  <a:ext uri="{FF2B5EF4-FFF2-40B4-BE49-F238E27FC236}">
                    <a16:creationId xmlns:a16="http://schemas.microsoft.com/office/drawing/2014/main" id="{5CDDFF04-0CE1-F821-D1A3-F0639BE5823E}"/>
                  </a:ext>
                </a:extLst>
              </p:cNvPr>
              <p:cNvPicPr/>
              <p:nvPr/>
            </p:nvPicPr>
            <p:blipFill>
              <a:blip r:embed="rId1925"/>
              <a:stretch>
                <a:fillRect/>
              </a:stretch>
            </p:blipFill>
            <p:spPr>
              <a:xfrm>
                <a:off x="11333410" y="5273536"/>
                <a:ext cx="511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6">
            <p14:nvContentPartPr>
              <p14:cNvPr id="2915" name="Ink 2914">
                <a:extLst>
                  <a:ext uri="{FF2B5EF4-FFF2-40B4-BE49-F238E27FC236}">
                    <a16:creationId xmlns:a16="http://schemas.microsoft.com/office/drawing/2014/main" id="{18242385-3012-4CDB-E97B-B8E6E4329B5A}"/>
                  </a:ext>
                </a:extLst>
              </p14:cNvPr>
              <p14:cNvContentPartPr/>
              <p14:nvPr/>
            </p14:nvContentPartPr>
            <p14:xfrm>
              <a:off x="11144050" y="5519412"/>
              <a:ext cx="227160" cy="28800"/>
            </p14:xfrm>
          </p:contentPart>
        </mc:Choice>
        <mc:Fallback xmlns="">
          <p:pic>
            <p:nvPicPr>
              <p:cNvPr id="2915" name="Ink 2914">
                <a:extLst>
                  <a:ext uri="{FF2B5EF4-FFF2-40B4-BE49-F238E27FC236}">
                    <a16:creationId xmlns:a16="http://schemas.microsoft.com/office/drawing/2014/main" id="{18242385-3012-4CDB-E97B-B8E6E4329B5A}"/>
                  </a:ext>
                </a:extLst>
              </p:cNvPr>
              <p:cNvPicPr/>
              <p:nvPr/>
            </p:nvPicPr>
            <p:blipFill>
              <a:blip r:embed="rId1927"/>
              <a:stretch>
                <a:fillRect/>
              </a:stretch>
            </p:blipFill>
            <p:spPr>
              <a:xfrm>
                <a:off x="11126078" y="5483412"/>
                <a:ext cx="262744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8">
            <p14:nvContentPartPr>
              <p14:cNvPr id="2916" name="Ink 2915">
                <a:extLst>
                  <a:ext uri="{FF2B5EF4-FFF2-40B4-BE49-F238E27FC236}">
                    <a16:creationId xmlns:a16="http://schemas.microsoft.com/office/drawing/2014/main" id="{87F47042-9480-0205-ABF0-AB43DAA7D161}"/>
                  </a:ext>
                </a:extLst>
              </p14:cNvPr>
              <p14:cNvContentPartPr/>
              <p14:nvPr/>
            </p14:nvContentPartPr>
            <p14:xfrm>
              <a:off x="11241970" y="5536332"/>
              <a:ext cx="120600" cy="17280"/>
            </p14:xfrm>
          </p:contentPart>
        </mc:Choice>
        <mc:Fallback xmlns="">
          <p:pic>
            <p:nvPicPr>
              <p:cNvPr id="2916" name="Ink 2915">
                <a:extLst>
                  <a:ext uri="{FF2B5EF4-FFF2-40B4-BE49-F238E27FC236}">
                    <a16:creationId xmlns:a16="http://schemas.microsoft.com/office/drawing/2014/main" id="{87F47042-9480-0205-ABF0-AB43DAA7D161}"/>
                  </a:ext>
                </a:extLst>
              </p:cNvPr>
              <p:cNvPicPr/>
              <p:nvPr/>
            </p:nvPicPr>
            <p:blipFill>
              <a:blip r:embed="rId1929"/>
              <a:stretch>
                <a:fillRect/>
              </a:stretch>
            </p:blipFill>
            <p:spPr>
              <a:xfrm>
                <a:off x="11223970" y="5500332"/>
                <a:ext cx="156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0">
            <p14:nvContentPartPr>
              <p14:cNvPr id="2918" name="Ink 2917">
                <a:extLst>
                  <a:ext uri="{FF2B5EF4-FFF2-40B4-BE49-F238E27FC236}">
                    <a16:creationId xmlns:a16="http://schemas.microsoft.com/office/drawing/2014/main" id="{B1D4D244-3C24-5522-C94C-4083346304A5}"/>
                  </a:ext>
                </a:extLst>
              </p14:cNvPr>
              <p14:cNvContentPartPr/>
              <p14:nvPr/>
            </p14:nvContentPartPr>
            <p14:xfrm>
              <a:off x="11147650" y="5533812"/>
              <a:ext cx="173160" cy="23040"/>
            </p14:xfrm>
          </p:contentPart>
        </mc:Choice>
        <mc:Fallback xmlns="">
          <p:pic>
            <p:nvPicPr>
              <p:cNvPr id="2918" name="Ink 2917">
                <a:extLst>
                  <a:ext uri="{FF2B5EF4-FFF2-40B4-BE49-F238E27FC236}">
                    <a16:creationId xmlns:a16="http://schemas.microsoft.com/office/drawing/2014/main" id="{B1D4D244-3C24-5522-C94C-4083346304A5}"/>
                  </a:ext>
                </a:extLst>
              </p:cNvPr>
              <p:cNvPicPr/>
              <p:nvPr/>
            </p:nvPicPr>
            <p:blipFill>
              <a:blip r:embed="rId1931"/>
              <a:stretch>
                <a:fillRect/>
              </a:stretch>
            </p:blipFill>
            <p:spPr>
              <a:xfrm>
                <a:off x="11129612" y="5497812"/>
                <a:ext cx="208874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2">
            <p14:nvContentPartPr>
              <p14:cNvPr id="2919" name="Ink 2918">
                <a:extLst>
                  <a:ext uri="{FF2B5EF4-FFF2-40B4-BE49-F238E27FC236}">
                    <a16:creationId xmlns:a16="http://schemas.microsoft.com/office/drawing/2014/main" id="{7DE11E02-8062-D9F4-3B0A-A26CF5FCC221}"/>
                  </a:ext>
                </a:extLst>
              </p14:cNvPr>
              <p14:cNvContentPartPr/>
              <p14:nvPr/>
            </p14:nvContentPartPr>
            <p14:xfrm>
              <a:off x="10995370" y="5544972"/>
              <a:ext cx="272160" cy="6480"/>
            </p14:xfrm>
          </p:contentPart>
        </mc:Choice>
        <mc:Fallback xmlns="">
          <p:pic>
            <p:nvPicPr>
              <p:cNvPr id="2919" name="Ink 2918">
                <a:extLst>
                  <a:ext uri="{FF2B5EF4-FFF2-40B4-BE49-F238E27FC236}">
                    <a16:creationId xmlns:a16="http://schemas.microsoft.com/office/drawing/2014/main" id="{7DE11E02-8062-D9F4-3B0A-A26CF5FCC221}"/>
                  </a:ext>
                </a:extLst>
              </p:cNvPr>
              <p:cNvPicPr/>
              <p:nvPr/>
            </p:nvPicPr>
            <p:blipFill>
              <a:blip r:embed="rId1933"/>
              <a:stretch>
                <a:fillRect/>
              </a:stretch>
            </p:blipFill>
            <p:spPr>
              <a:xfrm>
                <a:off x="10977370" y="5508972"/>
                <a:ext cx="3078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4">
            <p14:nvContentPartPr>
              <p14:cNvPr id="2921" name="Ink 2920">
                <a:extLst>
                  <a:ext uri="{FF2B5EF4-FFF2-40B4-BE49-F238E27FC236}">
                    <a16:creationId xmlns:a16="http://schemas.microsoft.com/office/drawing/2014/main" id="{EA383E14-D858-E07F-2F37-07867E93F9F8}"/>
                  </a:ext>
                </a:extLst>
              </p14:cNvPr>
              <p14:cNvContentPartPr/>
              <p14:nvPr/>
            </p14:nvContentPartPr>
            <p14:xfrm>
              <a:off x="10992130" y="5544972"/>
              <a:ext cx="196920" cy="11520"/>
            </p14:xfrm>
          </p:contentPart>
        </mc:Choice>
        <mc:Fallback xmlns="">
          <p:pic>
            <p:nvPicPr>
              <p:cNvPr id="2921" name="Ink 2920">
                <a:extLst>
                  <a:ext uri="{FF2B5EF4-FFF2-40B4-BE49-F238E27FC236}">
                    <a16:creationId xmlns:a16="http://schemas.microsoft.com/office/drawing/2014/main" id="{EA383E14-D858-E07F-2F37-07867E93F9F8}"/>
                  </a:ext>
                </a:extLst>
              </p:cNvPr>
              <p:cNvPicPr/>
              <p:nvPr/>
            </p:nvPicPr>
            <p:blipFill>
              <a:blip r:embed="rId1935"/>
              <a:stretch>
                <a:fillRect/>
              </a:stretch>
            </p:blipFill>
            <p:spPr>
              <a:xfrm>
                <a:off x="10974130" y="5508972"/>
                <a:ext cx="232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6">
            <p14:nvContentPartPr>
              <p14:cNvPr id="2923" name="Ink 2922">
                <a:extLst>
                  <a:ext uri="{FF2B5EF4-FFF2-40B4-BE49-F238E27FC236}">
                    <a16:creationId xmlns:a16="http://schemas.microsoft.com/office/drawing/2014/main" id="{00439DCB-4CDB-B667-E245-B4722DBDCE60}"/>
                  </a:ext>
                </a:extLst>
              </p14:cNvPr>
              <p14:cNvContentPartPr/>
              <p14:nvPr/>
            </p14:nvContentPartPr>
            <p14:xfrm>
              <a:off x="10992130" y="5550732"/>
              <a:ext cx="306000" cy="5760"/>
            </p14:xfrm>
          </p:contentPart>
        </mc:Choice>
        <mc:Fallback xmlns="">
          <p:pic>
            <p:nvPicPr>
              <p:cNvPr id="2923" name="Ink 2922">
                <a:extLst>
                  <a:ext uri="{FF2B5EF4-FFF2-40B4-BE49-F238E27FC236}">
                    <a16:creationId xmlns:a16="http://schemas.microsoft.com/office/drawing/2014/main" id="{00439DCB-4CDB-B667-E245-B4722DBDCE60}"/>
                  </a:ext>
                </a:extLst>
              </p:cNvPr>
              <p:cNvPicPr/>
              <p:nvPr/>
            </p:nvPicPr>
            <p:blipFill>
              <a:blip r:embed="rId1937"/>
              <a:stretch>
                <a:fillRect/>
              </a:stretch>
            </p:blipFill>
            <p:spPr>
              <a:xfrm>
                <a:off x="10974130" y="5514732"/>
                <a:ext cx="341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8">
            <p14:nvContentPartPr>
              <p14:cNvPr id="2924" name="Ink 2923">
                <a:extLst>
                  <a:ext uri="{FF2B5EF4-FFF2-40B4-BE49-F238E27FC236}">
                    <a16:creationId xmlns:a16="http://schemas.microsoft.com/office/drawing/2014/main" id="{EC43555F-4A1C-F30C-7715-238EBDF6F199}"/>
                  </a:ext>
                </a:extLst>
              </p14:cNvPr>
              <p14:cNvContentPartPr/>
              <p14:nvPr/>
            </p14:nvContentPartPr>
            <p14:xfrm>
              <a:off x="10950010" y="5555772"/>
              <a:ext cx="208800" cy="11880"/>
            </p14:xfrm>
          </p:contentPart>
        </mc:Choice>
        <mc:Fallback xmlns="">
          <p:pic>
            <p:nvPicPr>
              <p:cNvPr id="2924" name="Ink 2923">
                <a:extLst>
                  <a:ext uri="{FF2B5EF4-FFF2-40B4-BE49-F238E27FC236}">
                    <a16:creationId xmlns:a16="http://schemas.microsoft.com/office/drawing/2014/main" id="{EC43555F-4A1C-F30C-7715-238EBDF6F199}"/>
                  </a:ext>
                </a:extLst>
              </p:cNvPr>
              <p:cNvPicPr/>
              <p:nvPr/>
            </p:nvPicPr>
            <p:blipFill>
              <a:blip r:embed="rId1939"/>
              <a:stretch>
                <a:fillRect/>
              </a:stretch>
            </p:blipFill>
            <p:spPr>
              <a:xfrm>
                <a:off x="10932010" y="5519772"/>
                <a:ext cx="244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0">
            <p14:nvContentPartPr>
              <p14:cNvPr id="2925" name="Ink 2924">
                <a:extLst>
                  <a:ext uri="{FF2B5EF4-FFF2-40B4-BE49-F238E27FC236}">
                    <a16:creationId xmlns:a16="http://schemas.microsoft.com/office/drawing/2014/main" id="{32CC9213-C917-498C-B8D6-69702D1073E8}"/>
                  </a:ext>
                </a:extLst>
              </p14:cNvPr>
              <p14:cNvContentPartPr/>
              <p14:nvPr/>
            </p14:nvContentPartPr>
            <p14:xfrm>
              <a:off x="11118130" y="5553612"/>
              <a:ext cx="177480" cy="6120"/>
            </p14:xfrm>
          </p:contentPart>
        </mc:Choice>
        <mc:Fallback xmlns="">
          <p:pic>
            <p:nvPicPr>
              <p:cNvPr id="2925" name="Ink 2924">
                <a:extLst>
                  <a:ext uri="{FF2B5EF4-FFF2-40B4-BE49-F238E27FC236}">
                    <a16:creationId xmlns:a16="http://schemas.microsoft.com/office/drawing/2014/main" id="{32CC9213-C917-498C-B8D6-69702D1073E8}"/>
                  </a:ext>
                </a:extLst>
              </p:cNvPr>
              <p:cNvPicPr/>
              <p:nvPr/>
            </p:nvPicPr>
            <p:blipFill>
              <a:blip r:embed="rId1941"/>
              <a:stretch>
                <a:fillRect/>
              </a:stretch>
            </p:blipFill>
            <p:spPr>
              <a:xfrm>
                <a:off x="11100093" y="5517612"/>
                <a:ext cx="213192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2">
            <p14:nvContentPartPr>
              <p14:cNvPr id="2926" name="Ink 2925">
                <a:extLst>
                  <a:ext uri="{FF2B5EF4-FFF2-40B4-BE49-F238E27FC236}">
                    <a16:creationId xmlns:a16="http://schemas.microsoft.com/office/drawing/2014/main" id="{16792D24-245F-21DD-7CFC-FCB4A20D16FF}"/>
                  </a:ext>
                </a:extLst>
              </p14:cNvPr>
              <p14:cNvContentPartPr/>
              <p14:nvPr/>
            </p14:nvContentPartPr>
            <p14:xfrm>
              <a:off x="11157730" y="5560092"/>
              <a:ext cx="79560" cy="3960"/>
            </p14:xfrm>
          </p:contentPart>
        </mc:Choice>
        <mc:Fallback xmlns="">
          <p:pic>
            <p:nvPicPr>
              <p:cNvPr id="2926" name="Ink 2925">
                <a:extLst>
                  <a:ext uri="{FF2B5EF4-FFF2-40B4-BE49-F238E27FC236}">
                    <a16:creationId xmlns:a16="http://schemas.microsoft.com/office/drawing/2014/main" id="{16792D24-245F-21DD-7CFC-FCB4A20D16FF}"/>
                  </a:ext>
                </a:extLst>
              </p:cNvPr>
              <p:cNvPicPr/>
              <p:nvPr/>
            </p:nvPicPr>
            <p:blipFill>
              <a:blip r:embed="rId1943"/>
              <a:stretch>
                <a:fillRect/>
              </a:stretch>
            </p:blipFill>
            <p:spPr>
              <a:xfrm>
                <a:off x="11139811" y="5524092"/>
                <a:ext cx="115039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4">
            <p14:nvContentPartPr>
              <p14:cNvPr id="2927" name="Ink 2926">
                <a:extLst>
                  <a:ext uri="{FF2B5EF4-FFF2-40B4-BE49-F238E27FC236}">
                    <a16:creationId xmlns:a16="http://schemas.microsoft.com/office/drawing/2014/main" id="{B28691FA-ABF7-079B-A563-963F3F8DC387}"/>
                  </a:ext>
                </a:extLst>
              </p14:cNvPr>
              <p14:cNvContentPartPr/>
              <p14:nvPr/>
            </p14:nvContentPartPr>
            <p14:xfrm>
              <a:off x="11272570" y="5450652"/>
              <a:ext cx="132480" cy="97560"/>
            </p14:xfrm>
          </p:contentPart>
        </mc:Choice>
        <mc:Fallback xmlns="">
          <p:pic>
            <p:nvPicPr>
              <p:cNvPr id="2927" name="Ink 2926">
                <a:extLst>
                  <a:ext uri="{FF2B5EF4-FFF2-40B4-BE49-F238E27FC236}">
                    <a16:creationId xmlns:a16="http://schemas.microsoft.com/office/drawing/2014/main" id="{B28691FA-ABF7-079B-A563-963F3F8DC387}"/>
                  </a:ext>
                </a:extLst>
              </p:cNvPr>
              <p:cNvPicPr/>
              <p:nvPr/>
            </p:nvPicPr>
            <p:blipFill>
              <a:blip r:embed="rId1945"/>
              <a:stretch>
                <a:fillRect/>
              </a:stretch>
            </p:blipFill>
            <p:spPr>
              <a:xfrm>
                <a:off x="11254570" y="5414784"/>
                <a:ext cx="168120" cy="16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6">
            <p14:nvContentPartPr>
              <p14:cNvPr id="2928" name="Ink 2927">
                <a:extLst>
                  <a:ext uri="{FF2B5EF4-FFF2-40B4-BE49-F238E27FC236}">
                    <a16:creationId xmlns:a16="http://schemas.microsoft.com/office/drawing/2014/main" id="{BAF6358F-1C09-5EF6-CAF3-7339D31BC016}"/>
                  </a:ext>
                </a:extLst>
              </p14:cNvPr>
              <p14:cNvContentPartPr/>
              <p14:nvPr/>
            </p14:nvContentPartPr>
            <p14:xfrm>
              <a:off x="11332690" y="5312772"/>
              <a:ext cx="71640" cy="134640"/>
            </p14:xfrm>
          </p:contentPart>
        </mc:Choice>
        <mc:Fallback xmlns="">
          <p:pic>
            <p:nvPicPr>
              <p:cNvPr id="2928" name="Ink 2927">
                <a:extLst>
                  <a:ext uri="{FF2B5EF4-FFF2-40B4-BE49-F238E27FC236}">
                    <a16:creationId xmlns:a16="http://schemas.microsoft.com/office/drawing/2014/main" id="{BAF6358F-1C09-5EF6-CAF3-7339D31BC016}"/>
                  </a:ext>
                </a:extLst>
              </p:cNvPr>
              <p:cNvPicPr/>
              <p:nvPr/>
            </p:nvPicPr>
            <p:blipFill>
              <a:blip r:embed="rId1947"/>
              <a:stretch>
                <a:fillRect/>
              </a:stretch>
            </p:blipFill>
            <p:spPr>
              <a:xfrm>
                <a:off x="11314690" y="5276772"/>
                <a:ext cx="107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8">
            <p14:nvContentPartPr>
              <p14:cNvPr id="2929" name="Ink 2928">
                <a:extLst>
                  <a:ext uri="{FF2B5EF4-FFF2-40B4-BE49-F238E27FC236}">
                    <a16:creationId xmlns:a16="http://schemas.microsoft.com/office/drawing/2014/main" id="{C0459B10-1D38-1AF5-EE20-C478C54AAEAC}"/>
                  </a:ext>
                </a:extLst>
              </p14:cNvPr>
              <p14:cNvContentPartPr/>
              <p14:nvPr/>
            </p14:nvContentPartPr>
            <p14:xfrm>
              <a:off x="11358970" y="5334732"/>
              <a:ext cx="46080" cy="56160"/>
            </p14:xfrm>
          </p:contentPart>
        </mc:Choice>
        <mc:Fallback xmlns="">
          <p:pic>
            <p:nvPicPr>
              <p:cNvPr id="2929" name="Ink 2928">
                <a:extLst>
                  <a:ext uri="{FF2B5EF4-FFF2-40B4-BE49-F238E27FC236}">
                    <a16:creationId xmlns:a16="http://schemas.microsoft.com/office/drawing/2014/main" id="{C0459B10-1D38-1AF5-EE20-C478C54AAEAC}"/>
                  </a:ext>
                </a:extLst>
              </p:cNvPr>
              <p:cNvPicPr/>
              <p:nvPr/>
            </p:nvPicPr>
            <p:blipFill>
              <a:blip r:embed="rId1949"/>
              <a:stretch>
                <a:fillRect/>
              </a:stretch>
            </p:blipFill>
            <p:spPr>
              <a:xfrm>
                <a:off x="11340970" y="5298732"/>
                <a:ext cx="81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0">
            <p14:nvContentPartPr>
              <p14:cNvPr id="2930" name="Ink 2929">
                <a:extLst>
                  <a:ext uri="{FF2B5EF4-FFF2-40B4-BE49-F238E27FC236}">
                    <a16:creationId xmlns:a16="http://schemas.microsoft.com/office/drawing/2014/main" id="{4335451F-5660-8DFE-0266-E2616228BA94}"/>
                  </a:ext>
                </a:extLst>
              </p14:cNvPr>
              <p14:cNvContentPartPr/>
              <p14:nvPr/>
            </p14:nvContentPartPr>
            <p14:xfrm>
              <a:off x="11396770" y="5339052"/>
              <a:ext cx="10800" cy="6120"/>
            </p14:xfrm>
          </p:contentPart>
        </mc:Choice>
        <mc:Fallback xmlns="">
          <p:pic>
            <p:nvPicPr>
              <p:cNvPr id="2930" name="Ink 2929">
                <a:extLst>
                  <a:ext uri="{FF2B5EF4-FFF2-40B4-BE49-F238E27FC236}">
                    <a16:creationId xmlns:a16="http://schemas.microsoft.com/office/drawing/2014/main" id="{4335451F-5660-8DFE-0266-E2616228BA94}"/>
                  </a:ext>
                </a:extLst>
              </p:cNvPr>
              <p:cNvPicPr/>
              <p:nvPr/>
            </p:nvPicPr>
            <p:blipFill>
              <a:blip r:embed="rId1951"/>
              <a:stretch>
                <a:fillRect/>
              </a:stretch>
            </p:blipFill>
            <p:spPr>
              <a:xfrm>
                <a:off x="11378770" y="5303052"/>
                <a:ext cx="464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2">
            <p14:nvContentPartPr>
              <p14:cNvPr id="2931" name="Ink 2930">
                <a:extLst>
                  <a:ext uri="{FF2B5EF4-FFF2-40B4-BE49-F238E27FC236}">
                    <a16:creationId xmlns:a16="http://schemas.microsoft.com/office/drawing/2014/main" id="{9626ACA1-D625-1DCD-24D6-C38EF7675997}"/>
                  </a:ext>
                </a:extLst>
              </p14:cNvPr>
              <p14:cNvContentPartPr/>
              <p14:nvPr/>
            </p14:nvContentPartPr>
            <p14:xfrm>
              <a:off x="11342770" y="5343012"/>
              <a:ext cx="53280" cy="183960"/>
            </p14:xfrm>
          </p:contentPart>
        </mc:Choice>
        <mc:Fallback xmlns="">
          <p:pic>
            <p:nvPicPr>
              <p:cNvPr id="2931" name="Ink 2930">
                <a:extLst>
                  <a:ext uri="{FF2B5EF4-FFF2-40B4-BE49-F238E27FC236}">
                    <a16:creationId xmlns:a16="http://schemas.microsoft.com/office/drawing/2014/main" id="{9626ACA1-D625-1DCD-24D6-C38EF7675997}"/>
                  </a:ext>
                </a:extLst>
              </p:cNvPr>
              <p:cNvPicPr/>
              <p:nvPr/>
            </p:nvPicPr>
            <p:blipFill>
              <a:blip r:embed="rId1953"/>
              <a:stretch>
                <a:fillRect/>
              </a:stretch>
            </p:blipFill>
            <p:spPr>
              <a:xfrm>
                <a:off x="11324891" y="5307012"/>
                <a:ext cx="88681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4">
            <p14:nvContentPartPr>
              <p14:cNvPr id="2936" name="Ink 2935">
                <a:extLst>
                  <a:ext uri="{FF2B5EF4-FFF2-40B4-BE49-F238E27FC236}">
                    <a16:creationId xmlns:a16="http://schemas.microsoft.com/office/drawing/2014/main" id="{0119DFCB-1919-336A-AB26-96E973B5A8CD}"/>
                  </a:ext>
                </a:extLst>
              </p14:cNvPr>
              <p14:cNvContentPartPr/>
              <p14:nvPr/>
            </p14:nvContentPartPr>
            <p14:xfrm>
              <a:off x="11418730" y="5550732"/>
              <a:ext cx="360" cy="360"/>
            </p14:xfrm>
          </p:contentPart>
        </mc:Choice>
        <mc:Fallback xmlns="">
          <p:pic>
            <p:nvPicPr>
              <p:cNvPr id="2936" name="Ink 2935">
                <a:extLst>
                  <a:ext uri="{FF2B5EF4-FFF2-40B4-BE49-F238E27FC236}">
                    <a16:creationId xmlns:a16="http://schemas.microsoft.com/office/drawing/2014/main" id="{0119DFCB-1919-336A-AB26-96E973B5A8CD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1400730" y="551473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5">
            <p14:nvContentPartPr>
              <p14:cNvPr id="2937" name="Ink 2936">
                <a:extLst>
                  <a:ext uri="{FF2B5EF4-FFF2-40B4-BE49-F238E27FC236}">
                    <a16:creationId xmlns:a16="http://schemas.microsoft.com/office/drawing/2014/main" id="{C4EE18A4-50D3-5888-DE26-A8F9FE5233DD}"/>
                  </a:ext>
                </a:extLst>
              </p14:cNvPr>
              <p14:cNvContentPartPr/>
              <p14:nvPr/>
            </p14:nvContentPartPr>
            <p14:xfrm>
              <a:off x="11398930" y="5519772"/>
              <a:ext cx="360" cy="360"/>
            </p14:xfrm>
          </p:contentPart>
        </mc:Choice>
        <mc:Fallback xmlns="">
          <p:pic>
            <p:nvPicPr>
              <p:cNvPr id="2937" name="Ink 2936">
                <a:extLst>
                  <a:ext uri="{FF2B5EF4-FFF2-40B4-BE49-F238E27FC236}">
                    <a16:creationId xmlns:a16="http://schemas.microsoft.com/office/drawing/2014/main" id="{C4EE18A4-50D3-5888-DE26-A8F9FE5233DD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1380930" y="548377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6">
            <p14:nvContentPartPr>
              <p14:cNvPr id="2938" name="Ink 2937">
                <a:extLst>
                  <a:ext uri="{FF2B5EF4-FFF2-40B4-BE49-F238E27FC236}">
                    <a16:creationId xmlns:a16="http://schemas.microsoft.com/office/drawing/2014/main" id="{6A9618AE-ED71-EC0B-9E54-237A296BB5A6}"/>
                  </a:ext>
                </a:extLst>
              </p14:cNvPr>
              <p14:cNvContentPartPr/>
              <p14:nvPr/>
            </p14:nvContentPartPr>
            <p14:xfrm>
              <a:off x="11387770" y="5508612"/>
              <a:ext cx="360" cy="360"/>
            </p14:xfrm>
          </p:contentPart>
        </mc:Choice>
        <mc:Fallback xmlns="">
          <p:pic>
            <p:nvPicPr>
              <p:cNvPr id="2938" name="Ink 2937">
                <a:extLst>
                  <a:ext uri="{FF2B5EF4-FFF2-40B4-BE49-F238E27FC236}">
                    <a16:creationId xmlns:a16="http://schemas.microsoft.com/office/drawing/2014/main" id="{6A9618AE-ED71-EC0B-9E54-237A296BB5A6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1369770" y="54726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7">
            <p14:nvContentPartPr>
              <p14:cNvPr id="2939" name="Ink 2938">
                <a:extLst>
                  <a:ext uri="{FF2B5EF4-FFF2-40B4-BE49-F238E27FC236}">
                    <a16:creationId xmlns:a16="http://schemas.microsoft.com/office/drawing/2014/main" id="{BFAD119F-773B-9F40-E01D-C561C3C9D8C8}"/>
                  </a:ext>
                </a:extLst>
              </p14:cNvPr>
              <p14:cNvContentPartPr/>
              <p14:nvPr/>
            </p14:nvContentPartPr>
            <p14:xfrm>
              <a:off x="11384890" y="5382252"/>
              <a:ext cx="360" cy="360"/>
            </p14:xfrm>
          </p:contentPart>
        </mc:Choice>
        <mc:Fallback xmlns="">
          <p:pic>
            <p:nvPicPr>
              <p:cNvPr id="2939" name="Ink 2938">
                <a:extLst>
                  <a:ext uri="{FF2B5EF4-FFF2-40B4-BE49-F238E27FC236}">
                    <a16:creationId xmlns:a16="http://schemas.microsoft.com/office/drawing/2014/main" id="{BFAD119F-773B-9F40-E01D-C561C3C9D8C8}"/>
                  </a:ext>
                </a:extLst>
              </p:cNvPr>
              <p:cNvPicPr/>
              <p:nvPr/>
            </p:nvPicPr>
            <p:blipFill>
              <a:blip r:embed="rId1826"/>
              <a:stretch>
                <a:fillRect/>
              </a:stretch>
            </p:blipFill>
            <p:spPr>
              <a:xfrm>
                <a:off x="11366890" y="534625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8">
            <p14:nvContentPartPr>
              <p14:cNvPr id="2940" name="Ink 2939">
                <a:extLst>
                  <a:ext uri="{FF2B5EF4-FFF2-40B4-BE49-F238E27FC236}">
                    <a16:creationId xmlns:a16="http://schemas.microsoft.com/office/drawing/2014/main" id="{2958A6C4-3D9D-77F5-A727-3484B60AECCC}"/>
                  </a:ext>
                </a:extLst>
              </p14:cNvPr>
              <p14:cNvContentPartPr/>
              <p14:nvPr/>
            </p14:nvContentPartPr>
            <p14:xfrm>
              <a:off x="11373730" y="5388012"/>
              <a:ext cx="3240" cy="2520"/>
            </p14:xfrm>
          </p:contentPart>
        </mc:Choice>
        <mc:Fallback xmlns="">
          <p:pic>
            <p:nvPicPr>
              <p:cNvPr id="2940" name="Ink 2939">
                <a:extLst>
                  <a:ext uri="{FF2B5EF4-FFF2-40B4-BE49-F238E27FC236}">
                    <a16:creationId xmlns:a16="http://schemas.microsoft.com/office/drawing/2014/main" id="{2958A6C4-3D9D-77F5-A727-3484B60AECCC}"/>
                  </a:ext>
                </a:extLst>
              </p:cNvPr>
              <p:cNvPicPr/>
              <p:nvPr/>
            </p:nvPicPr>
            <p:blipFill>
              <a:blip r:embed="rId1959"/>
              <a:stretch>
                <a:fillRect/>
              </a:stretch>
            </p:blipFill>
            <p:spPr>
              <a:xfrm>
                <a:off x="11355730" y="5352012"/>
                <a:ext cx="38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0">
            <p14:nvContentPartPr>
              <p14:cNvPr id="3027" name="Ink 3026">
                <a:extLst>
                  <a:ext uri="{FF2B5EF4-FFF2-40B4-BE49-F238E27FC236}">
                    <a16:creationId xmlns:a16="http://schemas.microsoft.com/office/drawing/2014/main" id="{2E7C4314-EFDB-7965-3A03-DE9BB7E057FA}"/>
                  </a:ext>
                </a:extLst>
              </p14:cNvPr>
              <p14:cNvContentPartPr/>
              <p14:nvPr/>
            </p14:nvContentPartPr>
            <p14:xfrm>
              <a:off x="8376498" y="4879528"/>
              <a:ext cx="2131920" cy="437400"/>
            </p14:xfrm>
          </p:contentPart>
        </mc:Choice>
        <mc:Fallback xmlns="">
          <p:pic>
            <p:nvPicPr>
              <p:cNvPr id="3027" name="Ink 3026">
                <a:extLst>
                  <a:ext uri="{FF2B5EF4-FFF2-40B4-BE49-F238E27FC236}">
                    <a16:creationId xmlns:a16="http://schemas.microsoft.com/office/drawing/2014/main" id="{2E7C4314-EFDB-7965-3A03-DE9BB7E057FA}"/>
                  </a:ext>
                </a:extLst>
              </p:cNvPr>
              <p:cNvPicPr/>
              <p:nvPr/>
            </p:nvPicPr>
            <p:blipFill>
              <a:blip r:embed="rId1961"/>
              <a:stretch>
                <a:fillRect/>
              </a:stretch>
            </p:blipFill>
            <p:spPr>
              <a:xfrm>
                <a:off x="8286498" y="4699676"/>
                <a:ext cx="2311560" cy="796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2">
            <p14:nvContentPartPr>
              <p14:cNvPr id="3028" name="Ink 3027">
                <a:extLst>
                  <a:ext uri="{FF2B5EF4-FFF2-40B4-BE49-F238E27FC236}">
                    <a16:creationId xmlns:a16="http://schemas.microsoft.com/office/drawing/2014/main" id="{F1B77FFB-0EA5-E127-A92E-DE958164AB76}"/>
                  </a:ext>
                </a:extLst>
              </p14:cNvPr>
              <p14:cNvContentPartPr/>
              <p14:nvPr/>
            </p14:nvContentPartPr>
            <p14:xfrm>
              <a:off x="10299978" y="5283448"/>
              <a:ext cx="302760" cy="14040"/>
            </p14:xfrm>
          </p:contentPart>
        </mc:Choice>
        <mc:Fallback xmlns="">
          <p:pic>
            <p:nvPicPr>
              <p:cNvPr id="3028" name="Ink 3027">
                <a:extLst>
                  <a:ext uri="{FF2B5EF4-FFF2-40B4-BE49-F238E27FC236}">
                    <a16:creationId xmlns:a16="http://schemas.microsoft.com/office/drawing/2014/main" id="{F1B77FFB-0EA5-E127-A92E-DE958164AB76}"/>
                  </a:ext>
                </a:extLst>
              </p:cNvPr>
              <p:cNvPicPr/>
              <p:nvPr/>
            </p:nvPicPr>
            <p:blipFill>
              <a:blip r:embed="rId1963"/>
              <a:stretch>
                <a:fillRect/>
              </a:stretch>
            </p:blipFill>
            <p:spPr>
              <a:xfrm>
                <a:off x="10209871" y="5098711"/>
                <a:ext cx="482614" cy="38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4">
            <p14:nvContentPartPr>
              <p14:cNvPr id="3029" name="Ink 3028">
                <a:extLst>
                  <a:ext uri="{FF2B5EF4-FFF2-40B4-BE49-F238E27FC236}">
                    <a16:creationId xmlns:a16="http://schemas.microsoft.com/office/drawing/2014/main" id="{58A47183-26D2-A0D6-445A-E48BB47E20E6}"/>
                  </a:ext>
                </a:extLst>
              </p14:cNvPr>
              <p14:cNvContentPartPr/>
              <p14:nvPr/>
            </p14:nvContentPartPr>
            <p14:xfrm>
              <a:off x="9765018" y="5315488"/>
              <a:ext cx="819720" cy="93600"/>
            </p14:xfrm>
          </p:contentPart>
        </mc:Choice>
        <mc:Fallback xmlns="">
          <p:pic>
            <p:nvPicPr>
              <p:cNvPr id="3029" name="Ink 3028">
                <a:extLst>
                  <a:ext uri="{FF2B5EF4-FFF2-40B4-BE49-F238E27FC236}">
                    <a16:creationId xmlns:a16="http://schemas.microsoft.com/office/drawing/2014/main" id="{58A47183-26D2-A0D6-445A-E48BB47E20E6}"/>
                  </a:ext>
                </a:extLst>
              </p:cNvPr>
              <p:cNvPicPr/>
              <p:nvPr/>
            </p:nvPicPr>
            <p:blipFill>
              <a:blip r:embed="rId1965"/>
              <a:stretch>
                <a:fillRect/>
              </a:stretch>
            </p:blipFill>
            <p:spPr>
              <a:xfrm>
                <a:off x="9675058" y="5135488"/>
                <a:ext cx="999281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6">
            <p14:nvContentPartPr>
              <p14:cNvPr id="3030" name="Ink 3029">
                <a:extLst>
                  <a:ext uri="{FF2B5EF4-FFF2-40B4-BE49-F238E27FC236}">
                    <a16:creationId xmlns:a16="http://schemas.microsoft.com/office/drawing/2014/main" id="{0B827787-F316-79C1-7BE5-316DBCCB0030}"/>
                  </a:ext>
                </a:extLst>
              </p14:cNvPr>
              <p14:cNvContentPartPr/>
              <p14:nvPr/>
            </p14:nvContentPartPr>
            <p14:xfrm>
              <a:off x="9397818" y="5261128"/>
              <a:ext cx="1066320" cy="167400"/>
            </p14:xfrm>
          </p:contentPart>
        </mc:Choice>
        <mc:Fallback xmlns="">
          <p:pic>
            <p:nvPicPr>
              <p:cNvPr id="3030" name="Ink 3029">
                <a:extLst>
                  <a:ext uri="{FF2B5EF4-FFF2-40B4-BE49-F238E27FC236}">
                    <a16:creationId xmlns:a16="http://schemas.microsoft.com/office/drawing/2014/main" id="{0B827787-F316-79C1-7BE5-316DBCCB0030}"/>
                  </a:ext>
                </a:extLst>
              </p:cNvPr>
              <p:cNvPicPr/>
              <p:nvPr/>
            </p:nvPicPr>
            <p:blipFill>
              <a:blip r:embed="rId1967"/>
              <a:stretch>
                <a:fillRect/>
              </a:stretch>
            </p:blipFill>
            <p:spPr>
              <a:xfrm>
                <a:off x="9307818" y="5080740"/>
                <a:ext cx="1245960" cy="527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8">
            <p14:nvContentPartPr>
              <p14:cNvPr id="3032" name="Ink 3031">
                <a:extLst>
                  <a:ext uri="{FF2B5EF4-FFF2-40B4-BE49-F238E27FC236}">
                    <a16:creationId xmlns:a16="http://schemas.microsoft.com/office/drawing/2014/main" id="{4F44A665-55F6-52D7-309E-F37BAB404A93}"/>
                  </a:ext>
                </a:extLst>
              </p14:cNvPr>
              <p14:cNvContentPartPr/>
              <p14:nvPr/>
            </p14:nvContentPartPr>
            <p14:xfrm>
              <a:off x="9366858" y="5410528"/>
              <a:ext cx="950400" cy="18000"/>
            </p14:xfrm>
          </p:contentPart>
        </mc:Choice>
        <mc:Fallback xmlns="">
          <p:pic>
            <p:nvPicPr>
              <p:cNvPr id="3032" name="Ink 3031">
                <a:extLst>
                  <a:ext uri="{FF2B5EF4-FFF2-40B4-BE49-F238E27FC236}">
                    <a16:creationId xmlns:a16="http://schemas.microsoft.com/office/drawing/2014/main" id="{4F44A665-55F6-52D7-309E-F37BAB404A93}"/>
                  </a:ext>
                </a:extLst>
              </p:cNvPr>
              <p:cNvPicPr/>
              <p:nvPr/>
            </p:nvPicPr>
            <p:blipFill>
              <a:blip r:embed="rId1969"/>
              <a:stretch>
                <a:fillRect/>
              </a:stretch>
            </p:blipFill>
            <p:spPr>
              <a:xfrm>
                <a:off x="9276858" y="5230528"/>
                <a:ext cx="1130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0">
            <p14:nvContentPartPr>
              <p14:cNvPr id="3033" name="Ink 3032">
                <a:extLst>
                  <a:ext uri="{FF2B5EF4-FFF2-40B4-BE49-F238E27FC236}">
                    <a16:creationId xmlns:a16="http://schemas.microsoft.com/office/drawing/2014/main" id="{E1267A4E-2D17-1EFE-AE05-9A0541B46AEC}"/>
                  </a:ext>
                </a:extLst>
              </p14:cNvPr>
              <p14:cNvContentPartPr/>
              <p14:nvPr/>
            </p14:nvContentPartPr>
            <p14:xfrm>
              <a:off x="9224298" y="5095888"/>
              <a:ext cx="151560" cy="239040"/>
            </p14:xfrm>
          </p:contentPart>
        </mc:Choice>
        <mc:Fallback xmlns="">
          <p:pic>
            <p:nvPicPr>
              <p:cNvPr id="3033" name="Ink 3032">
                <a:extLst>
                  <a:ext uri="{FF2B5EF4-FFF2-40B4-BE49-F238E27FC236}">
                    <a16:creationId xmlns:a16="http://schemas.microsoft.com/office/drawing/2014/main" id="{E1267A4E-2D17-1EFE-AE05-9A0541B46AEC}"/>
                  </a:ext>
                </a:extLst>
              </p:cNvPr>
              <p:cNvPicPr/>
              <p:nvPr/>
            </p:nvPicPr>
            <p:blipFill>
              <a:blip r:embed="rId1971"/>
              <a:stretch>
                <a:fillRect/>
              </a:stretch>
            </p:blipFill>
            <p:spPr>
              <a:xfrm>
                <a:off x="9134298" y="4915617"/>
                <a:ext cx="331200" cy="599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2">
            <p14:nvContentPartPr>
              <p14:cNvPr id="3034" name="Ink 3033">
                <a:extLst>
                  <a:ext uri="{FF2B5EF4-FFF2-40B4-BE49-F238E27FC236}">
                    <a16:creationId xmlns:a16="http://schemas.microsoft.com/office/drawing/2014/main" id="{70FC5E8B-591E-D4A2-770E-C6FCA6915544}"/>
                  </a:ext>
                </a:extLst>
              </p14:cNvPr>
              <p14:cNvContentPartPr/>
              <p14:nvPr/>
            </p14:nvContentPartPr>
            <p14:xfrm>
              <a:off x="9171738" y="5089048"/>
              <a:ext cx="110880" cy="111960"/>
            </p14:xfrm>
          </p:contentPart>
        </mc:Choice>
        <mc:Fallback xmlns="">
          <p:pic>
            <p:nvPicPr>
              <p:cNvPr id="3034" name="Ink 3033">
                <a:extLst>
                  <a:ext uri="{FF2B5EF4-FFF2-40B4-BE49-F238E27FC236}">
                    <a16:creationId xmlns:a16="http://schemas.microsoft.com/office/drawing/2014/main" id="{70FC5E8B-591E-D4A2-770E-C6FCA6915544}"/>
                  </a:ext>
                </a:extLst>
              </p:cNvPr>
              <p:cNvPicPr/>
              <p:nvPr/>
            </p:nvPicPr>
            <p:blipFill>
              <a:blip r:embed="rId1973"/>
              <a:stretch>
                <a:fillRect/>
              </a:stretch>
            </p:blipFill>
            <p:spPr>
              <a:xfrm>
                <a:off x="9081738" y="4909625"/>
                <a:ext cx="290520" cy="470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4">
            <p14:nvContentPartPr>
              <p14:cNvPr id="3035" name="Ink 3034">
                <a:extLst>
                  <a:ext uri="{FF2B5EF4-FFF2-40B4-BE49-F238E27FC236}">
                    <a16:creationId xmlns:a16="http://schemas.microsoft.com/office/drawing/2014/main" id="{F504D078-7F1E-C0CE-9722-3CF71D46278C}"/>
                  </a:ext>
                </a:extLst>
              </p14:cNvPr>
              <p14:cNvContentPartPr/>
              <p14:nvPr/>
            </p14:nvContentPartPr>
            <p14:xfrm>
              <a:off x="9091458" y="5042608"/>
              <a:ext cx="155160" cy="131400"/>
            </p14:xfrm>
          </p:contentPart>
        </mc:Choice>
        <mc:Fallback xmlns="">
          <p:pic>
            <p:nvPicPr>
              <p:cNvPr id="3035" name="Ink 3034">
                <a:extLst>
                  <a:ext uri="{FF2B5EF4-FFF2-40B4-BE49-F238E27FC236}">
                    <a16:creationId xmlns:a16="http://schemas.microsoft.com/office/drawing/2014/main" id="{F504D078-7F1E-C0CE-9722-3CF71D46278C}"/>
                  </a:ext>
                </a:extLst>
              </p:cNvPr>
              <p:cNvPicPr/>
              <p:nvPr/>
            </p:nvPicPr>
            <p:blipFill>
              <a:blip r:embed="rId1975"/>
              <a:stretch>
                <a:fillRect/>
              </a:stretch>
            </p:blipFill>
            <p:spPr>
              <a:xfrm>
                <a:off x="9001458" y="4862608"/>
                <a:ext cx="334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6">
            <p14:nvContentPartPr>
              <p14:cNvPr id="3036" name="Ink 3035">
                <a:extLst>
                  <a:ext uri="{FF2B5EF4-FFF2-40B4-BE49-F238E27FC236}">
                    <a16:creationId xmlns:a16="http://schemas.microsoft.com/office/drawing/2014/main" id="{0FDEA1D1-C8D2-F043-FBB7-E4E8FCF787F4}"/>
                  </a:ext>
                </a:extLst>
              </p14:cNvPr>
              <p14:cNvContentPartPr/>
              <p14:nvPr/>
            </p14:nvContentPartPr>
            <p14:xfrm>
              <a:off x="8679978" y="4812568"/>
              <a:ext cx="251280" cy="56880"/>
            </p14:xfrm>
          </p:contentPart>
        </mc:Choice>
        <mc:Fallback xmlns="">
          <p:pic>
            <p:nvPicPr>
              <p:cNvPr id="3036" name="Ink 3035">
                <a:extLst>
                  <a:ext uri="{FF2B5EF4-FFF2-40B4-BE49-F238E27FC236}">
                    <a16:creationId xmlns:a16="http://schemas.microsoft.com/office/drawing/2014/main" id="{0FDEA1D1-C8D2-F043-FBB7-E4E8FCF787F4}"/>
                  </a:ext>
                </a:extLst>
              </p:cNvPr>
              <p:cNvPicPr/>
              <p:nvPr/>
            </p:nvPicPr>
            <p:blipFill>
              <a:blip r:embed="rId1977"/>
              <a:stretch>
                <a:fillRect/>
              </a:stretch>
            </p:blipFill>
            <p:spPr>
              <a:xfrm>
                <a:off x="8590107" y="4633700"/>
                <a:ext cx="430663" cy="41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8">
            <p14:nvContentPartPr>
              <p14:cNvPr id="3037" name="Ink 3036">
                <a:extLst>
                  <a:ext uri="{FF2B5EF4-FFF2-40B4-BE49-F238E27FC236}">
                    <a16:creationId xmlns:a16="http://schemas.microsoft.com/office/drawing/2014/main" id="{AD072768-326A-0EA1-D7F8-AF2D9E7DB6A9}"/>
                  </a:ext>
                </a:extLst>
              </p14:cNvPr>
              <p14:cNvContentPartPr/>
              <p14:nvPr/>
            </p14:nvContentPartPr>
            <p14:xfrm>
              <a:off x="8809218" y="4781248"/>
              <a:ext cx="241920" cy="5040"/>
            </p14:xfrm>
          </p:contentPart>
        </mc:Choice>
        <mc:Fallback xmlns="">
          <p:pic>
            <p:nvPicPr>
              <p:cNvPr id="3037" name="Ink 3036">
                <a:extLst>
                  <a:ext uri="{FF2B5EF4-FFF2-40B4-BE49-F238E27FC236}">
                    <a16:creationId xmlns:a16="http://schemas.microsoft.com/office/drawing/2014/main" id="{AD072768-326A-0EA1-D7F8-AF2D9E7DB6A9}"/>
                  </a:ext>
                </a:extLst>
              </p:cNvPr>
              <p:cNvPicPr/>
              <p:nvPr/>
            </p:nvPicPr>
            <p:blipFill>
              <a:blip r:embed="rId1979"/>
              <a:stretch>
                <a:fillRect/>
              </a:stretch>
            </p:blipFill>
            <p:spPr>
              <a:xfrm>
                <a:off x="8719218" y="4587402"/>
                <a:ext cx="421560" cy="392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0">
            <p14:nvContentPartPr>
              <p14:cNvPr id="3038" name="Ink 3037">
                <a:extLst>
                  <a:ext uri="{FF2B5EF4-FFF2-40B4-BE49-F238E27FC236}">
                    <a16:creationId xmlns:a16="http://schemas.microsoft.com/office/drawing/2014/main" id="{B7B3BD38-1743-1B56-DBAB-8293B676B218}"/>
                  </a:ext>
                </a:extLst>
              </p14:cNvPr>
              <p14:cNvContentPartPr/>
              <p14:nvPr/>
            </p14:nvContentPartPr>
            <p14:xfrm>
              <a:off x="8911818" y="4700968"/>
              <a:ext cx="874800" cy="111600"/>
            </p14:xfrm>
          </p:contentPart>
        </mc:Choice>
        <mc:Fallback xmlns="">
          <p:pic>
            <p:nvPicPr>
              <p:cNvPr id="3038" name="Ink 3037">
                <a:extLst>
                  <a:ext uri="{FF2B5EF4-FFF2-40B4-BE49-F238E27FC236}">
                    <a16:creationId xmlns:a16="http://schemas.microsoft.com/office/drawing/2014/main" id="{B7B3BD38-1743-1B56-DBAB-8293B676B218}"/>
                  </a:ext>
                </a:extLst>
              </p:cNvPr>
              <p:cNvPicPr/>
              <p:nvPr/>
            </p:nvPicPr>
            <p:blipFill>
              <a:blip r:embed="rId1981"/>
              <a:stretch>
                <a:fillRect/>
              </a:stretch>
            </p:blipFill>
            <p:spPr>
              <a:xfrm>
                <a:off x="8821781" y="4520968"/>
                <a:ext cx="1054514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2">
            <p14:nvContentPartPr>
              <p14:cNvPr id="3039" name="Ink 3038">
                <a:extLst>
                  <a:ext uri="{FF2B5EF4-FFF2-40B4-BE49-F238E27FC236}">
                    <a16:creationId xmlns:a16="http://schemas.microsoft.com/office/drawing/2014/main" id="{FEA8B8AB-7678-2576-A8BD-B7B6AAA88532}"/>
                  </a:ext>
                </a:extLst>
              </p14:cNvPr>
              <p14:cNvContentPartPr/>
              <p14:nvPr/>
            </p14:nvContentPartPr>
            <p14:xfrm>
              <a:off x="9317538" y="4852528"/>
              <a:ext cx="1005840" cy="212400"/>
            </p14:xfrm>
          </p:contentPart>
        </mc:Choice>
        <mc:Fallback xmlns="">
          <p:pic>
            <p:nvPicPr>
              <p:cNvPr id="3039" name="Ink 3038">
                <a:extLst>
                  <a:ext uri="{FF2B5EF4-FFF2-40B4-BE49-F238E27FC236}">
                    <a16:creationId xmlns:a16="http://schemas.microsoft.com/office/drawing/2014/main" id="{FEA8B8AB-7678-2576-A8BD-B7B6AAA88532}"/>
                  </a:ext>
                </a:extLst>
              </p:cNvPr>
              <p:cNvPicPr/>
              <p:nvPr/>
            </p:nvPicPr>
            <p:blipFill>
              <a:blip r:embed="rId1983"/>
              <a:stretch>
                <a:fillRect/>
              </a:stretch>
            </p:blipFill>
            <p:spPr>
              <a:xfrm>
                <a:off x="9227538" y="4672528"/>
                <a:ext cx="11854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4">
            <p14:nvContentPartPr>
              <p14:cNvPr id="3040" name="Ink 3039">
                <a:extLst>
                  <a:ext uri="{FF2B5EF4-FFF2-40B4-BE49-F238E27FC236}">
                    <a16:creationId xmlns:a16="http://schemas.microsoft.com/office/drawing/2014/main" id="{9BA3EE08-8A60-1B07-99E1-866C8B7DC83E}"/>
                  </a:ext>
                </a:extLst>
              </p14:cNvPr>
              <p14:cNvContentPartPr/>
              <p14:nvPr/>
            </p14:nvContentPartPr>
            <p14:xfrm>
              <a:off x="10321218" y="4946488"/>
              <a:ext cx="360" cy="360"/>
            </p14:xfrm>
          </p:contentPart>
        </mc:Choice>
        <mc:Fallback xmlns="">
          <p:pic>
            <p:nvPicPr>
              <p:cNvPr id="3040" name="Ink 3039">
                <a:extLst>
                  <a:ext uri="{FF2B5EF4-FFF2-40B4-BE49-F238E27FC236}">
                    <a16:creationId xmlns:a16="http://schemas.microsoft.com/office/drawing/2014/main" id="{9BA3EE08-8A60-1B07-99E1-866C8B7DC83E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231218" y="47664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6">
            <p14:nvContentPartPr>
              <p14:cNvPr id="3041" name="Ink 3040">
                <a:extLst>
                  <a:ext uri="{FF2B5EF4-FFF2-40B4-BE49-F238E27FC236}">
                    <a16:creationId xmlns:a16="http://schemas.microsoft.com/office/drawing/2014/main" id="{674B07FE-6293-DBD2-EBD1-6DFE514FD246}"/>
                  </a:ext>
                </a:extLst>
              </p14:cNvPr>
              <p14:cNvContentPartPr/>
              <p14:nvPr/>
            </p14:nvContentPartPr>
            <p14:xfrm>
              <a:off x="10383858" y="5075728"/>
              <a:ext cx="360" cy="360"/>
            </p14:xfrm>
          </p:contentPart>
        </mc:Choice>
        <mc:Fallback xmlns="">
          <p:pic>
            <p:nvPicPr>
              <p:cNvPr id="3041" name="Ink 3040">
                <a:extLst>
                  <a:ext uri="{FF2B5EF4-FFF2-40B4-BE49-F238E27FC236}">
                    <a16:creationId xmlns:a16="http://schemas.microsoft.com/office/drawing/2014/main" id="{674B07FE-6293-DBD2-EBD1-6DFE514FD246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293858" y="489572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7">
            <p14:nvContentPartPr>
              <p14:cNvPr id="3042" name="Ink 3041">
                <a:extLst>
                  <a:ext uri="{FF2B5EF4-FFF2-40B4-BE49-F238E27FC236}">
                    <a16:creationId xmlns:a16="http://schemas.microsoft.com/office/drawing/2014/main" id="{AE1D12FE-D6A0-B551-C17C-04B411A3C5D1}"/>
                  </a:ext>
                </a:extLst>
              </p14:cNvPr>
              <p14:cNvContentPartPr/>
              <p14:nvPr/>
            </p14:nvContentPartPr>
            <p14:xfrm>
              <a:off x="10432818" y="5075728"/>
              <a:ext cx="360" cy="360"/>
            </p14:xfrm>
          </p:contentPart>
        </mc:Choice>
        <mc:Fallback xmlns="">
          <p:pic>
            <p:nvPicPr>
              <p:cNvPr id="3042" name="Ink 3041">
                <a:extLst>
                  <a:ext uri="{FF2B5EF4-FFF2-40B4-BE49-F238E27FC236}">
                    <a16:creationId xmlns:a16="http://schemas.microsoft.com/office/drawing/2014/main" id="{AE1D12FE-D6A0-B551-C17C-04B411A3C5D1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342818" y="489572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8">
            <p14:nvContentPartPr>
              <p14:cNvPr id="3043" name="Ink 3042">
                <a:extLst>
                  <a:ext uri="{FF2B5EF4-FFF2-40B4-BE49-F238E27FC236}">
                    <a16:creationId xmlns:a16="http://schemas.microsoft.com/office/drawing/2014/main" id="{8B3EF7F3-9E16-999B-64BA-25C92EB1D96B}"/>
                  </a:ext>
                </a:extLst>
              </p14:cNvPr>
              <p14:cNvContentPartPr/>
              <p14:nvPr/>
            </p14:nvContentPartPr>
            <p14:xfrm>
              <a:off x="10486458" y="5124688"/>
              <a:ext cx="360" cy="360"/>
            </p14:xfrm>
          </p:contentPart>
        </mc:Choice>
        <mc:Fallback xmlns="">
          <p:pic>
            <p:nvPicPr>
              <p:cNvPr id="3043" name="Ink 3042">
                <a:extLst>
                  <a:ext uri="{FF2B5EF4-FFF2-40B4-BE49-F238E27FC236}">
                    <a16:creationId xmlns:a16="http://schemas.microsoft.com/office/drawing/2014/main" id="{8B3EF7F3-9E16-999B-64BA-25C92EB1D96B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396458" y="49446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9">
            <p14:nvContentPartPr>
              <p14:cNvPr id="3044" name="Ink 3043">
                <a:extLst>
                  <a:ext uri="{FF2B5EF4-FFF2-40B4-BE49-F238E27FC236}">
                    <a16:creationId xmlns:a16="http://schemas.microsoft.com/office/drawing/2014/main" id="{353163D7-C59C-38FE-AC62-2F8A6E17A470}"/>
                  </a:ext>
                </a:extLst>
              </p14:cNvPr>
              <p14:cNvContentPartPr/>
              <p14:nvPr/>
            </p14:nvContentPartPr>
            <p14:xfrm>
              <a:off x="10508778" y="5178328"/>
              <a:ext cx="360" cy="360"/>
            </p14:xfrm>
          </p:contentPart>
        </mc:Choice>
        <mc:Fallback xmlns="">
          <p:pic>
            <p:nvPicPr>
              <p:cNvPr id="3044" name="Ink 3043">
                <a:extLst>
                  <a:ext uri="{FF2B5EF4-FFF2-40B4-BE49-F238E27FC236}">
                    <a16:creationId xmlns:a16="http://schemas.microsoft.com/office/drawing/2014/main" id="{353163D7-C59C-38FE-AC62-2F8A6E17A470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418778" y="499832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0">
            <p14:nvContentPartPr>
              <p14:cNvPr id="3045" name="Ink 3044">
                <a:extLst>
                  <a:ext uri="{FF2B5EF4-FFF2-40B4-BE49-F238E27FC236}">
                    <a16:creationId xmlns:a16="http://schemas.microsoft.com/office/drawing/2014/main" id="{0A46798B-CD40-7E02-B5DD-2A192970D6AA}"/>
                  </a:ext>
                </a:extLst>
              </p14:cNvPr>
              <p14:cNvContentPartPr/>
              <p14:nvPr/>
            </p14:nvContentPartPr>
            <p14:xfrm>
              <a:off x="10526418" y="5209648"/>
              <a:ext cx="360" cy="360"/>
            </p14:xfrm>
          </p:contentPart>
        </mc:Choice>
        <mc:Fallback xmlns="">
          <p:pic>
            <p:nvPicPr>
              <p:cNvPr id="3045" name="Ink 3044">
                <a:extLst>
                  <a:ext uri="{FF2B5EF4-FFF2-40B4-BE49-F238E27FC236}">
                    <a16:creationId xmlns:a16="http://schemas.microsoft.com/office/drawing/2014/main" id="{0A46798B-CD40-7E02-B5DD-2A192970D6AA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436418" y="50296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1">
            <p14:nvContentPartPr>
              <p14:cNvPr id="3046" name="Ink 3045">
                <a:extLst>
                  <a:ext uri="{FF2B5EF4-FFF2-40B4-BE49-F238E27FC236}">
                    <a16:creationId xmlns:a16="http://schemas.microsoft.com/office/drawing/2014/main" id="{9EC91E5F-4964-1707-35E9-D6808AD5857E}"/>
                  </a:ext>
                </a:extLst>
              </p14:cNvPr>
              <p14:cNvContentPartPr/>
              <p14:nvPr/>
            </p14:nvContentPartPr>
            <p14:xfrm>
              <a:off x="9068058" y="4709968"/>
              <a:ext cx="361800" cy="5760"/>
            </p14:xfrm>
          </p:contentPart>
        </mc:Choice>
        <mc:Fallback xmlns="">
          <p:pic>
            <p:nvPicPr>
              <p:cNvPr id="3046" name="Ink 3045">
                <a:extLst>
                  <a:ext uri="{FF2B5EF4-FFF2-40B4-BE49-F238E27FC236}">
                    <a16:creationId xmlns:a16="http://schemas.microsoft.com/office/drawing/2014/main" id="{9EC91E5F-4964-1707-35E9-D6808AD5857E}"/>
                  </a:ext>
                </a:extLst>
              </p:cNvPr>
              <p:cNvPicPr/>
              <p:nvPr/>
            </p:nvPicPr>
            <p:blipFill>
              <a:blip r:embed="rId1992"/>
              <a:stretch>
                <a:fillRect/>
              </a:stretch>
            </p:blipFill>
            <p:spPr>
              <a:xfrm>
                <a:off x="8978147" y="4517968"/>
                <a:ext cx="541261" cy="389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3">
            <p14:nvContentPartPr>
              <p14:cNvPr id="3048" name="Ink 3047">
                <a:extLst>
                  <a:ext uri="{FF2B5EF4-FFF2-40B4-BE49-F238E27FC236}">
                    <a16:creationId xmlns:a16="http://schemas.microsoft.com/office/drawing/2014/main" id="{06C8022C-6A66-45E7-B2E6-EA83CC636601}"/>
                  </a:ext>
                </a:extLst>
              </p14:cNvPr>
              <p14:cNvContentPartPr/>
              <p14:nvPr/>
            </p14:nvContentPartPr>
            <p14:xfrm>
              <a:off x="9215298" y="4696648"/>
              <a:ext cx="713880" cy="4680"/>
            </p14:xfrm>
          </p:contentPart>
        </mc:Choice>
        <mc:Fallback xmlns="">
          <p:pic>
            <p:nvPicPr>
              <p:cNvPr id="3048" name="Ink 3047">
                <a:extLst>
                  <a:ext uri="{FF2B5EF4-FFF2-40B4-BE49-F238E27FC236}">
                    <a16:creationId xmlns:a16="http://schemas.microsoft.com/office/drawing/2014/main" id="{06C8022C-6A66-45E7-B2E6-EA83CC636601}"/>
                  </a:ext>
                </a:extLst>
              </p:cNvPr>
              <p:cNvPicPr/>
              <p:nvPr/>
            </p:nvPicPr>
            <p:blipFill>
              <a:blip r:embed="rId1994"/>
              <a:stretch>
                <a:fillRect/>
              </a:stretch>
            </p:blipFill>
            <p:spPr>
              <a:xfrm>
                <a:off x="9125298" y="4529505"/>
                <a:ext cx="893520" cy="338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5">
            <p14:nvContentPartPr>
              <p14:cNvPr id="3049" name="Ink 3048">
                <a:extLst>
                  <a:ext uri="{FF2B5EF4-FFF2-40B4-BE49-F238E27FC236}">
                    <a16:creationId xmlns:a16="http://schemas.microsoft.com/office/drawing/2014/main" id="{9B1E9D8E-F1CB-E6DE-CE41-912A31D7CE3E}"/>
                  </a:ext>
                </a:extLst>
              </p14:cNvPr>
              <p14:cNvContentPartPr/>
              <p14:nvPr/>
            </p14:nvContentPartPr>
            <p14:xfrm>
              <a:off x="9906498" y="4678648"/>
              <a:ext cx="360" cy="360"/>
            </p14:xfrm>
          </p:contentPart>
        </mc:Choice>
        <mc:Fallback xmlns="">
          <p:pic>
            <p:nvPicPr>
              <p:cNvPr id="3049" name="Ink 3048">
                <a:extLst>
                  <a:ext uri="{FF2B5EF4-FFF2-40B4-BE49-F238E27FC236}">
                    <a16:creationId xmlns:a16="http://schemas.microsoft.com/office/drawing/2014/main" id="{9B1E9D8E-F1CB-E6DE-CE41-912A31D7CE3E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9816498" y="44986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6">
            <p14:nvContentPartPr>
              <p14:cNvPr id="3050" name="Ink 3049">
                <a:extLst>
                  <a:ext uri="{FF2B5EF4-FFF2-40B4-BE49-F238E27FC236}">
                    <a16:creationId xmlns:a16="http://schemas.microsoft.com/office/drawing/2014/main" id="{6E202113-81B6-918A-AA97-5CA4952E268F}"/>
                  </a:ext>
                </a:extLst>
              </p14:cNvPr>
              <p14:cNvContentPartPr/>
              <p14:nvPr/>
            </p14:nvContentPartPr>
            <p14:xfrm>
              <a:off x="9817218" y="4674328"/>
              <a:ext cx="360" cy="360"/>
            </p14:xfrm>
          </p:contentPart>
        </mc:Choice>
        <mc:Fallback xmlns="">
          <p:pic>
            <p:nvPicPr>
              <p:cNvPr id="3050" name="Ink 3049">
                <a:extLst>
                  <a:ext uri="{FF2B5EF4-FFF2-40B4-BE49-F238E27FC236}">
                    <a16:creationId xmlns:a16="http://schemas.microsoft.com/office/drawing/2014/main" id="{6E202113-81B6-918A-AA97-5CA4952E268F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9727218" y="449432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7">
            <p14:nvContentPartPr>
              <p14:cNvPr id="3052" name="Ink 3051">
                <a:extLst>
                  <a:ext uri="{FF2B5EF4-FFF2-40B4-BE49-F238E27FC236}">
                    <a16:creationId xmlns:a16="http://schemas.microsoft.com/office/drawing/2014/main" id="{77D6DE70-1CF1-9CEB-CBBA-BDC25FEB10D2}"/>
                  </a:ext>
                </a:extLst>
              </p14:cNvPr>
              <p14:cNvContentPartPr/>
              <p14:nvPr/>
            </p14:nvContentPartPr>
            <p14:xfrm>
              <a:off x="9784098" y="4687648"/>
              <a:ext cx="2160" cy="360"/>
            </p14:xfrm>
          </p:contentPart>
        </mc:Choice>
        <mc:Fallback xmlns="">
          <p:pic>
            <p:nvPicPr>
              <p:cNvPr id="3052" name="Ink 3051">
                <a:extLst>
                  <a:ext uri="{FF2B5EF4-FFF2-40B4-BE49-F238E27FC236}">
                    <a16:creationId xmlns:a16="http://schemas.microsoft.com/office/drawing/2014/main" id="{77D6DE70-1CF1-9CEB-CBBA-BDC25FEB10D2}"/>
                  </a:ext>
                </a:extLst>
              </p:cNvPr>
              <p:cNvPicPr/>
              <p:nvPr/>
            </p:nvPicPr>
            <p:blipFill>
              <a:blip r:embed="rId1998"/>
              <a:stretch>
                <a:fillRect/>
              </a:stretch>
            </p:blipFill>
            <p:spPr>
              <a:xfrm>
                <a:off x="9694098" y="4507648"/>
                <a:ext cx="181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9">
            <p14:nvContentPartPr>
              <p14:cNvPr id="3053" name="Ink 3052">
                <a:extLst>
                  <a:ext uri="{FF2B5EF4-FFF2-40B4-BE49-F238E27FC236}">
                    <a16:creationId xmlns:a16="http://schemas.microsoft.com/office/drawing/2014/main" id="{6380C8A6-69D9-C5AF-6CFB-E29D5A9F8309}"/>
                  </a:ext>
                </a:extLst>
              </p14:cNvPr>
              <p14:cNvContentPartPr/>
              <p14:nvPr/>
            </p14:nvContentPartPr>
            <p14:xfrm>
              <a:off x="9723618" y="4687648"/>
              <a:ext cx="360" cy="360"/>
            </p14:xfrm>
          </p:contentPart>
        </mc:Choice>
        <mc:Fallback xmlns="">
          <p:pic>
            <p:nvPicPr>
              <p:cNvPr id="3053" name="Ink 3052">
                <a:extLst>
                  <a:ext uri="{FF2B5EF4-FFF2-40B4-BE49-F238E27FC236}">
                    <a16:creationId xmlns:a16="http://schemas.microsoft.com/office/drawing/2014/main" id="{6380C8A6-69D9-C5AF-6CFB-E29D5A9F8309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9633618" y="45076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0">
            <p14:nvContentPartPr>
              <p14:cNvPr id="3054" name="Ink 3053">
                <a:extLst>
                  <a:ext uri="{FF2B5EF4-FFF2-40B4-BE49-F238E27FC236}">
                    <a16:creationId xmlns:a16="http://schemas.microsoft.com/office/drawing/2014/main" id="{2F05563E-A2D4-97AD-D9DC-9C1258DFC626}"/>
                  </a:ext>
                </a:extLst>
              </p14:cNvPr>
              <p14:cNvContentPartPr/>
              <p14:nvPr/>
            </p14:nvContentPartPr>
            <p14:xfrm>
              <a:off x="10245618" y="4919488"/>
              <a:ext cx="360" cy="360"/>
            </p14:xfrm>
          </p:contentPart>
        </mc:Choice>
        <mc:Fallback xmlns="">
          <p:pic>
            <p:nvPicPr>
              <p:cNvPr id="3054" name="Ink 3053">
                <a:extLst>
                  <a:ext uri="{FF2B5EF4-FFF2-40B4-BE49-F238E27FC236}">
                    <a16:creationId xmlns:a16="http://schemas.microsoft.com/office/drawing/2014/main" id="{2F05563E-A2D4-97AD-D9DC-9C1258DFC626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155618" y="47394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1">
            <p14:nvContentPartPr>
              <p14:cNvPr id="3055" name="Ink 3054">
                <a:extLst>
                  <a:ext uri="{FF2B5EF4-FFF2-40B4-BE49-F238E27FC236}">
                    <a16:creationId xmlns:a16="http://schemas.microsoft.com/office/drawing/2014/main" id="{386EAFCC-306B-E594-D38C-E679BD12E22C}"/>
                  </a:ext>
                </a:extLst>
              </p14:cNvPr>
              <p14:cNvContentPartPr/>
              <p14:nvPr/>
            </p14:nvContentPartPr>
            <p14:xfrm>
              <a:off x="10325898" y="4910848"/>
              <a:ext cx="360" cy="360"/>
            </p14:xfrm>
          </p:contentPart>
        </mc:Choice>
        <mc:Fallback xmlns="">
          <p:pic>
            <p:nvPicPr>
              <p:cNvPr id="3055" name="Ink 3054">
                <a:extLst>
                  <a:ext uri="{FF2B5EF4-FFF2-40B4-BE49-F238E27FC236}">
                    <a16:creationId xmlns:a16="http://schemas.microsoft.com/office/drawing/2014/main" id="{386EAFCC-306B-E594-D38C-E679BD12E22C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10235898" y="47308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2">
            <p14:nvContentPartPr>
              <p14:cNvPr id="3056" name="Ink 3055">
                <a:extLst>
                  <a:ext uri="{FF2B5EF4-FFF2-40B4-BE49-F238E27FC236}">
                    <a16:creationId xmlns:a16="http://schemas.microsoft.com/office/drawing/2014/main" id="{71ED3F9E-95C2-2C79-9762-D8779CB133A7}"/>
                  </a:ext>
                </a:extLst>
              </p14:cNvPr>
              <p14:cNvContentPartPr/>
              <p14:nvPr/>
            </p14:nvContentPartPr>
            <p14:xfrm>
              <a:off x="8380818" y="5106688"/>
              <a:ext cx="1311120" cy="5760"/>
            </p14:xfrm>
          </p:contentPart>
        </mc:Choice>
        <mc:Fallback xmlns="">
          <p:pic>
            <p:nvPicPr>
              <p:cNvPr id="3056" name="Ink 3055">
                <a:extLst>
                  <a:ext uri="{FF2B5EF4-FFF2-40B4-BE49-F238E27FC236}">
                    <a16:creationId xmlns:a16="http://schemas.microsoft.com/office/drawing/2014/main" id="{71ED3F9E-95C2-2C79-9762-D8779CB133A7}"/>
                  </a:ext>
                </a:extLst>
              </p:cNvPr>
              <p:cNvPicPr/>
              <p:nvPr/>
            </p:nvPicPr>
            <p:blipFill>
              <a:blip r:embed="rId2003"/>
              <a:stretch>
                <a:fillRect/>
              </a:stretch>
            </p:blipFill>
            <p:spPr>
              <a:xfrm>
                <a:off x="8290818" y="4926688"/>
                <a:ext cx="14907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4">
            <p14:nvContentPartPr>
              <p14:cNvPr id="3057" name="Ink 3056">
                <a:extLst>
                  <a:ext uri="{FF2B5EF4-FFF2-40B4-BE49-F238E27FC236}">
                    <a16:creationId xmlns:a16="http://schemas.microsoft.com/office/drawing/2014/main" id="{EBCB94E6-7B6A-A15E-CEC5-7FDD90172F62}"/>
                  </a:ext>
                </a:extLst>
              </p14:cNvPr>
              <p14:cNvContentPartPr/>
              <p14:nvPr/>
            </p14:nvContentPartPr>
            <p14:xfrm>
              <a:off x="8389818" y="5278408"/>
              <a:ext cx="1539720" cy="61560"/>
            </p14:xfrm>
          </p:contentPart>
        </mc:Choice>
        <mc:Fallback xmlns="">
          <p:pic>
            <p:nvPicPr>
              <p:cNvPr id="3057" name="Ink 3056">
                <a:extLst>
                  <a:ext uri="{FF2B5EF4-FFF2-40B4-BE49-F238E27FC236}">
                    <a16:creationId xmlns:a16="http://schemas.microsoft.com/office/drawing/2014/main" id="{EBCB94E6-7B6A-A15E-CEC5-7FDD90172F62}"/>
                  </a:ext>
                </a:extLst>
              </p:cNvPr>
              <p:cNvPicPr/>
              <p:nvPr/>
            </p:nvPicPr>
            <p:blipFill>
              <a:blip r:embed="rId2005"/>
              <a:stretch>
                <a:fillRect/>
              </a:stretch>
            </p:blipFill>
            <p:spPr>
              <a:xfrm>
                <a:off x="8299797" y="5098408"/>
                <a:ext cx="1719402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6">
            <p14:nvContentPartPr>
              <p14:cNvPr id="3058" name="Ink 3057">
                <a:extLst>
                  <a:ext uri="{FF2B5EF4-FFF2-40B4-BE49-F238E27FC236}">
                    <a16:creationId xmlns:a16="http://schemas.microsoft.com/office/drawing/2014/main" id="{F95FF3D8-33FE-A3C9-D45A-29966FB87CAC}"/>
                  </a:ext>
                </a:extLst>
              </p14:cNvPr>
              <p14:cNvContentPartPr/>
              <p14:nvPr/>
            </p14:nvContentPartPr>
            <p14:xfrm>
              <a:off x="8447778" y="5327728"/>
              <a:ext cx="1071000" cy="123120"/>
            </p14:xfrm>
          </p:contentPart>
        </mc:Choice>
        <mc:Fallback xmlns="">
          <p:pic>
            <p:nvPicPr>
              <p:cNvPr id="3058" name="Ink 3057">
                <a:extLst>
                  <a:ext uri="{FF2B5EF4-FFF2-40B4-BE49-F238E27FC236}">
                    <a16:creationId xmlns:a16="http://schemas.microsoft.com/office/drawing/2014/main" id="{F95FF3D8-33FE-A3C9-D45A-29966FB87CAC}"/>
                  </a:ext>
                </a:extLst>
              </p:cNvPr>
              <p:cNvPicPr/>
              <p:nvPr/>
            </p:nvPicPr>
            <p:blipFill>
              <a:blip r:embed="rId2007"/>
              <a:stretch>
                <a:fillRect/>
              </a:stretch>
            </p:blipFill>
            <p:spPr>
              <a:xfrm>
                <a:off x="8357748" y="5148253"/>
                <a:ext cx="1250700" cy="481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8">
            <p14:nvContentPartPr>
              <p14:cNvPr id="3059" name="Ink 3058">
                <a:extLst>
                  <a:ext uri="{FF2B5EF4-FFF2-40B4-BE49-F238E27FC236}">
                    <a16:creationId xmlns:a16="http://schemas.microsoft.com/office/drawing/2014/main" id="{E8B8E876-C841-98CD-1CE1-434AC36896CC}"/>
                  </a:ext>
                </a:extLst>
              </p14:cNvPr>
              <p14:cNvContentPartPr/>
              <p14:nvPr/>
            </p14:nvContentPartPr>
            <p14:xfrm>
              <a:off x="8983458" y="5365528"/>
              <a:ext cx="303120" cy="138960"/>
            </p14:xfrm>
          </p:contentPart>
        </mc:Choice>
        <mc:Fallback xmlns="">
          <p:pic>
            <p:nvPicPr>
              <p:cNvPr id="3059" name="Ink 3058">
                <a:extLst>
                  <a:ext uri="{FF2B5EF4-FFF2-40B4-BE49-F238E27FC236}">
                    <a16:creationId xmlns:a16="http://schemas.microsoft.com/office/drawing/2014/main" id="{E8B8E876-C841-98CD-1CE1-434AC36896CC}"/>
                  </a:ext>
                </a:extLst>
              </p:cNvPr>
              <p:cNvPicPr/>
              <p:nvPr/>
            </p:nvPicPr>
            <p:blipFill>
              <a:blip r:embed="rId2009"/>
              <a:stretch>
                <a:fillRect/>
              </a:stretch>
            </p:blipFill>
            <p:spPr>
              <a:xfrm>
                <a:off x="8893458" y="5185060"/>
                <a:ext cx="482760" cy="499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0">
            <p14:nvContentPartPr>
              <p14:cNvPr id="3060" name="Ink 3059">
                <a:extLst>
                  <a:ext uri="{FF2B5EF4-FFF2-40B4-BE49-F238E27FC236}">
                    <a16:creationId xmlns:a16="http://schemas.microsoft.com/office/drawing/2014/main" id="{57C6458E-F5E0-77A3-E60D-13B645A3A5C5}"/>
                  </a:ext>
                </a:extLst>
              </p14:cNvPr>
              <p14:cNvContentPartPr/>
              <p14:nvPr/>
            </p14:nvContentPartPr>
            <p14:xfrm>
              <a:off x="9206298" y="5419168"/>
              <a:ext cx="8280" cy="4680"/>
            </p14:xfrm>
          </p:contentPart>
        </mc:Choice>
        <mc:Fallback xmlns="">
          <p:pic>
            <p:nvPicPr>
              <p:cNvPr id="3060" name="Ink 3059">
                <a:extLst>
                  <a:ext uri="{FF2B5EF4-FFF2-40B4-BE49-F238E27FC236}">
                    <a16:creationId xmlns:a16="http://schemas.microsoft.com/office/drawing/2014/main" id="{57C6458E-F5E0-77A3-E60D-13B645A3A5C5}"/>
                  </a:ext>
                </a:extLst>
              </p:cNvPr>
              <p:cNvPicPr/>
              <p:nvPr/>
            </p:nvPicPr>
            <p:blipFill>
              <a:blip r:embed="rId2011"/>
              <a:stretch>
                <a:fillRect/>
              </a:stretch>
            </p:blipFill>
            <p:spPr>
              <a:xfrm>
                <a:off x="9116298" y="5239168"/>
                <a:ext cx="1879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2">
            <p14:nvContentPartPr>
              <p14:cNvPr id="3061" name="Ink 3060">
                <a:extLst>
                  <a:ext uri="{FF2B5EF4-FFF2-40B4-BE49-F238E27FC236}">
                    <a16:creationId xmlns:a16="http://schemas.microsoft.com/office/drawing/2014/main" id="{334593A6-1107-6C95-5974-5E5341BAF374}"/>
                  </a:ext>
                </a:extLst>
              </p14:cNvPr>
              <p14:cNvContentPartPr/>
              <p14:nvPr/>
            </p14:nvContentPartPr>
            <p14:xfrm>
              <a:off x="8389818" y="5655688"/>
              <a:ext cx="360" cy="360"/>
            </p14:xfrm>
          </p:contentPart>
        </mc:Choice>
        <mc:Fallback xmlns="">
          <p:pic>
            <p:nvPicPr>
              <p:cNvPr id="3061" name="Ink 3060">
                <a:extLst>
                  <a:ext uri="{FF2B5EF4-FFF2-40B4-BE49-F238E27FC236}">
                    <a16:creationId xmlns:a16="http://schemas.microsoft.com/office/drawing/2014/main" id="{334593A6-1107-6C95-5974-5E5341BAF374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8299818" y="54756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3">
            <p14:nvContentPartPr>
              <p14:cNvPr id="3062" name="Ink 3061">
                <a:extLst>
                  <a:ext uri="{FF2B5EF4-FFF2-40B4-BE49-F238E27FC236}">
                    <a16:creationId xmlns:a16="http://schemas.microsoft.com/office/drawing/2014/main" id="{F5CBB2D8-5395-131E-52D1-CDEEDFEDD150}"/>
                  </a:ext>
                </a:extLst>
              </p14:cNvPr>
              <p14:cNvContentPartPr/>
              <p14:nvPr/>
            </p14:nvContentPartPr>
            <p14:xfrm>
              <a:off x="8443458" y="5642008"/>
              <a:ext cx="360" cy="360"/>
            </p14:xfrm>
          </p:contentPart>
        </mc:Choice>
        <mc:Fallback xmlns="">
          <p:pic>
            <p:nvPicPr>
              <p:cNvPr id="3062" name="Ink 3061">
                <a:extLst>
                  <a:ext uri="{FF2B5EF4-FFF2-40B4-BE49-F238E27FC236}">
                    <a16:creationId xmlns:a16="http://schemas.microsoft.com/office/drawing/2014/main" id="{F5CBB2D8-5395-131E-52D1-CDEEDFEDD150}"/>
                  </a:ext>
                </a:extLst>
              </p:cNvPr>
              <p:cNvPicPr/>
              <p:nvPr/>
            </p:nvPicPr>
            <p:blipFill>
              <a:blip r:embed="rId1985"/>
              <a:stretch>
                <a:fillRect/>
              </a:stretch>
            </p:blipFill>
            <p:spPr>
              <a:xfrm>
                <a:off x="8353458" y="54620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4">
            <p14:nvContentPartPr>
              <p14:cNvPr id="3063" name="Ink 3062">
                <a:extLst>
                  <a:ext uri="{FF2B5EF4-FFF2-40B4-BE49-F238E27FC236}">
                    <a16:creationId xmlns:a16="http://schemas.microsoft.com/office/drawing/2014/main" id="{4808C14A-3DD3-67ED-E5AD-5A1A6862F864}"/>
                  </a:ext>
                </a:extLst>
              </p14:cNvPr>
              <p14:cNvContentPartPr/>
              <p14:nvPr/>
            </p14:nvContentPartPr>
            <p14:xfrm>
              <a:off x="8444895" y="5467138"/>
              <a:ext cx="479160" cy="102600"/>
            </p14:xfrm>
          </p:contentPart>
        </mc:Choice>
        <mc:Fallback>
          <p:pic>
            <p:nvPicPr>
              <p:cNvPr id="3063" name="Ink 3062">
                <a:extLst>
                  <a:ext uri="{FF2B5EF4-FFF2-40B4-BE49-F238E27FC236}">
                    <a16:creationId xmlns:a16="http://schemas.microsoft.com/office/drawing/2014/main" id="{4808C14A-3DD3-67ED-E5AD-5A1A6862F864}"/>
                  </a:ext>
                </a:extLst>
              </p:cNvPr>
              <p:cNvPicPr/>
              <p:nvPr/>
            </p:nvPicPr>
            <p:blipFill>
              <a:blip r:embed="rId2015"/>
              <a:stretch>
                <a:fillRect/>
              </a:stretch>
            </p:blipFill>
            <p:spPr>
              <a:xfrm>
                <a:off x="8354963" y="5287138"/>
                <a:ext cx="658665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6">
            <p14:nvContentPartPr>
              <p14:cNvPr id="3064" name="Ink 3063">
                <a:extLst>
                  <a:ext uri="{FF2B5EF4-FFF2-40B4-BE49-F238E27FC236}">
                    <a16:creationId xmlns:a16="http://schemas.microsoft.com/office/drawing/2014/main" id="{6E6162F0-F62D-31CE-484E-16A963578259}"/>
                  </a:ext>
                </a:extLst>
              </p14:cNvPr>
              <p14:cNvContentPartPr/>
              <p14:nvPr/>
            </p14:nvContentPartPr>
            <p14:xfrm>
              <a:off x="8586018" y="4851088"/>
              <a:ext cx="2160" cy="2160"/>
            </p14:xfrm>
          </p:contentPart>
        </mc:Choice>
        <mc:Fallback xmlns="">
          <p:pic>
            <p:nvPicPr>
              <p:cNvPr id="3064" name="Ink 3063">
                <a:extLst>
                  <a:ext uri="{FF2B5EF4-FFF2-40B4-BE49-F238E27FC236}">
                    <a16:creationId xmlns:a16="http://schemas.microsoft.com/office/drawing/2014/main" id="{6E6162F0-F62D-31CE-484E-16A963578259}"/>
                  </a:ext>
                </a:extLst>
              </p:cNvPr>
              <p:cNvPicPr/>
              <p:nvPr/>
            </p:nvPicPr>
            <p:blipFill>
              <a:blip r:embed="rId2017"/>
              <a:stretch>
                <a:fillRect/>
              </a:stretch>
            </p:blipFill>
            <p:spPr>
              <a:xfrm>
                <a:off x="8496018" y="4671088"/>
                <a:ext cx="1818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8">
            <p14:nvContentPartPr>
              <p14:cNvPr id="3065" name="Ink 3064">
                <a:extLst>
                  <a:ext uri="{FF2B5EF4-FFF2-40B4-BE49-F238E27FC236}">
                    <a16:creationId xmlns:a16="http://schemas.microsoft.com/office/drawing/2014/main" id="{A224EF50-6AA0-3652-0F69-ABD87674FB4D}"/>
                  </a:ext>
                </a:extLst>
              </p14:cNvPr>
              <p14:cNvContentPartPr/>
              <p14:nvPr/>
            </p14:nvContentPartPr>
            <p14:xfrm>
              <a:off x="10562778" y="5454808"/>
              <a:ext cx="133920" cy="113040"/>
            </p14:xfrm>
          </p:contentPart>
        </mc:Choice>
        <mc:Fallback xmlns="">
          <p:pic>
            <p:nvPicPr>
              <p:cNvPr id="3065" name="Ink 3064">
                <a:extLst>
                  <a:ext uri="{FF2B5EF4-FFF2-40B4-BE49-F238E27FC236}">
                    <a16:creationId xmlns:a16="http://schemas.microsoft.com/office/drawing/2014/main" id="{A224EF50-6AA0-3652-0F69-ABD87674FB4D}"/>
                  </a:ext>
                </a:extLst>
              </p:cNvPr>
              <p:cNvPicPr/>
              <p:nvPr/>
            </p:nvPicPr>
            <p:blipFill>
              <a:blip r:embed="rId2019"/>
              <a:stretch>
                <a:fillRect/>
              </a:stretch>
            </p:blipFill>
            <p:spPr>
              <a:xfrm>
                <a:off x="10544778" y="5418808"/>
                <a:ext cx="169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0">
            <p14:nvContentPartPr>
              <p14:cNvPr id="3066" name="Ink 3065">
                <a:extLst>
                  <a:ext uri="{FF2B5EF4-FFF2-40B4-BE49-F238E27FC236}">
                    <a16:creationId xmlns:a16="http://schemas.microsoft.com/office/drawing/2014/main" id="{0F21D1F7-F825-72FA-80E9-C66677DAE6A0}"/>
                  </a:ext>
                </a:extLst>
              </p14:cNvPr>
              <p14:cNvContentPartPr/>
              <p14:nvPr/>
            </p14:nvContentPartPr>
            <p14:xfrm>
              <a:off x="10294578" y="4700968"/>
              <a:ext cx="116280" cy="65160"/>
            </p14:xfrm>
          </p:contentPart>
        </mc:Choice>
        <mc:Fallback xmlns="">
          <p:pic>
            <p:nvPicPr>
              <p:cNvPr id="3066" name="Ink 3065">
                <a:extLst>
                  <a:ext uri="{FF2B5EF4-FFF2-40B4-BE49-F238E27FC236}">
                    <a16:creationId xmlns:a16="http://schemas.microsoft.com/office/drawing/2014/main" id="{0F21D1F7-F825-72FA-80E9-C66677DAE6A0}"/>
                  </a:ext>
                </a:extLst>
              </p:cNvPr>
              <p:cNvPicPr/>
              <p:nvPr/>
            </p:nvPicPr>
            <p:blipFill>
              <a:blip r:embed="rId2021"/>
              <a:stretch>
                <a:fillRect/>
              </a:stretch>
            </p:blipFill>
            <p:spPr>
              <a:xfrm>
                <a:off x="10276578" y="4664968"/>
                <a:ext cx="151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2">
            <p14:nvContentPartPr>
              <p14:cNvPr id="3067" name="Ink 3066">
                <a:extLst>
                  <a:ext uri="{FF2B5EF4-FFF2-40B4-BE49-F238E27FC236}">
                    <a16:creationId xmlns:a16="http://schemas.microsoft.com/office/drawing/2014/main" id="{24B86508-AB1E-82DF-DED5-D096EF6C9257}"/>
                  </a:ext>
                </a:extLst>
              </p14:cNvPr>
              <p14:cNvContentPartPr/>
              <p14:nvPr/>
            </p14:nvContentPartPr>
            <p14:xfrm>
              <a:off x="10165338" y="4740928"/>
              <a:ext cx="160560" cy="77040"/>
            </p14:xfrm>
          </p:contentPart>
        </mc:Choice>
        <mc:Fallback xmlns="">
          <p:pic>
            <p:nvPicPr>
              <p:cNvPr id="3067" name="Ink 3066">
                <a:extLst>
                  <a:ext uri="{FF2B5EF4-FFF2-40B4-BE49-F238E27FC236}">
                    <a16:creationId xmlns:a16="http://schemas.microsoft.com/office/drawing/2014/main" id="{24B86508-AB1E-82DF-DED5-D096EF6C9257}"/>
                  </a:ext>
                </a:extLst>
              </p:cNvPr>
              <p:cNvPicPr/>
              <p:nvPr/>
            </p:nvPicPr>
            <p:blipFill>
              <a:blip r:embed="rId2023"/>
              <a:stretch>
                <a:fillRect/>
              </a:stretch>
            </p:blipFill>
            <p:spPr>
              <a:xfrm>
                <a:off x="10147338" y="4705095"/>
                <a:ext cx="196200" cy="148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4">
            <p14:nvContentPartPr>
              <p14:cNvPr id="3068" name="Ink 3067">
                <a:extLst>
                  <a:ext uri="{FF2B5EF4-FFF2-40B4-BE49-F238E27FC236}">
                    <a16:creationId xmlns:a16="http://schemas.microsoft.com/office/drawing/2014/main" id="{E27053B6-6D9E-86A8-DEDF-7FA690C6F094}"/>
                  </a:ext>
                </a:extLst>
              </p14:cNvPr>
              <p14:cNvContentPartPr/>
              <p14:nvPr/>
            </p14:nvContentPartPr>
            <p14:xfrm>
              <a:off x="10013418" y="4705648"/>
              <a:ext cx="360" cy="360"/>
            </p14:xfrm>
          </p:contentPart>
        </mc:Choice>
        <mc:Fallback xmlns="">
          <p:pic>
            <p:nvPicPr>
              <p:cNvPr id="3068" name="Ink 3067">
                <a:extLst>
                  <a:ext uri="{FF2B5EF4-FFF2-40B4-BE49-F238E27FC236}">
                    <a16:creationId xmlns:a16="http://schemas.microsoft.com/office/drawing/2014/main" id="{E27053B6-6D9E-86A8-DEDF-7FA690C6F094}"/>
                  </a:ext>
                </a:extLst>
              </p:cNvPr>
              <p:cNvPicPr/>
              <p:nvPr/>
            </p:nvPicPr>
            <p:blipFill>
              <a:blip r:embed="rId2025"/>
              <a:stretch>
                <a:fillRect/>
              </a:stretch>
            </p:blipFill>
            <p:spPr>
              <a:xfrm>
                <a:off x="9995418" y="466964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6">
            <p14:nvContentPartPr>
              <p14:cNvPr id="3070" name="Ink 3069">
                <a:extLst>
                  <a:ext uri="{FF2B5EF4-FFF2-40B4-BE49-F238E27FC236}">
                    <a16:creationId xmlns:a16="http://schemas.microsoft.com/office/drawing/2014/main" id="{A5FE2ED1-EDF3-664F-7EBF-16C5FC3BA25D}"/>
                  </a:ext>
                </a:extLst>
              </p14:cNvPr>
              <p14:cNvContentPartPr/>
              <p14:nvPr/>
            </p14:nvContentPartPr>
            <p14:xfrm>
              <a:off x="8332578" y="4697008"/>
              <a:ext cx="159120" cy="35640"/>
            </p14:xfrm>
          </p:contentPart>
        </mc:Choice>
        <mc:Fallback xmlns="">
          <p:pic>
            <p:nvPicPr>
              <p:cNvPr id="3070" name="Ink 3069">
                <a:extLst>
                  <a:ext uri="{FF2B5EF4-FFF2-40B4-BE49-F238E27FC236}">
                    <a16:creationId xmlns:a16="http://schemas.microsoft.com/office/drawing/2014/main" id="{A5FE2ED1-EDF3-664F-7EBF-16C5FC3BA25D}"/>
                  </a:ext>
                </a:extLst>
              </p:cNvPr>
              <p:cNvPicPr/>
              <p:nvPr/>
            </p:nvPicPr>
            <p:blipFill>
              <a:blip r:embed="rId2027"/>
              <a:stretch>
                <a:fillRect/>
              </a:stretch>
            </p:blipFill>
            <p:spPr>
              <a:xfrm>
                <a:off x="8314578" y="4661008"/>
                <a:ext cx="194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8">
            <p14:nvContentPartPr>
              <p14:cNvPr id="3071" name="Ink 3070">
                <a:extLst>
                  <a:ext uri="{FF2B5EF4-FFF2-40B4-BE49-F238E27FC236}">
                    <a16:creationId xmlns:a16="http://schemas.microsoft.com/office/drawing/2014/main" id="{AABF8AB4-D28B-480C-0A53-D899E1E3F6E7}"/>
                  </a:ext>
                </a:extLst>
              </p14:cNvPr>
              <p14:cNvContentPartPr/>
              <p14:nvPr/>
            </p14:nvContentPartPr>
            <p14:xfrm>
              <a:off x="8465778" y="4696648"/>
              <a:ext cx="4680" cy="360"/>
            </p14:xfrm>
          </p:contentPart>
        </mc:Choice>
        <mc:Fallback xmlns="">
          <p:pic>
            <p:nvPicPr>
              <p:cNvPr id="3071" name="Ink 3070">
                <a:extLst>
                  <a:ext uri="{FF2B5EF4-FFF2-40B4-BE49-F238E27FC236}">
                    <a16:creationId xmlns:a16="http://schemas.microsoft.com/office/drawing/2014/main" id="{AABF8AB4-D28B-480C-0A53-D899E1E3F6E7}"/>
                  </a:ext>
                </a:extLst>
              </p:cNvPr>
              <p:cNvPicPr/>
              <p:nvPr/>
            </p:nvPicPr>
            <p:blipFill>
              <a:blip r:embed="rId2029"/>
              <a:stretch>
                <a:fillRect/>
              </a:stretch>
            </p:blipFill>
            <p:spPr>
              <a:xfrm>
                <a:off x="8447778" y="4660648"/>
                <a:ext cx="40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0">
            <p14:nvContentPartPr>
              <p14:cNvPr id="3072" name="Ink 3071">
                <a:extLst>
                  <a:ext uri="{FF2B5EF4-FFF2-40B4-BE49-F238E27FC236}">
                    <a16:creationId xmlns:a16="http://schemas.microsoft.com/office/drawing/2014/main" id="{A62C57BD-5D47-50F6-C7C8-24AE76E0CCD0}"/>
                  </a:ext>
                </a:extLst>
              </p14:cNvPr>
              <p14:cNvContentPartPr/>
              <p14:nvPr/>
            </p14:nvContentPartPr>
            <p14:xfrm>
              <a:off x="8541738" y="4666768"/>
              <a:ext cx="97560" cy="34560"/>
            </p14:xfrm>
          </p:contentPart>
        </mc:Choice>
        <mc:Fallback xmlns="">
          <p:pic>
            <p:nvPicPr>
              <p:cNvPr id="3072" name="Ink 3071">
                <a:extLst>
                  <a:ext uri="{FF2B5EF4-FFF2-40B4-BE49-F238E27FC236}">
                    <a16:creationId xmlns:a16="http://schemas.microsoft.com/office/drawing/2014/main" id="{A62C57BD-5D47-50F6-C7C8-24AE76E0CCD0}"/>
                  </a:ext>
                </a:extLst>
              </p:cNvPr>
              <p:cNvPicPr/>
              <p:nvPr/>
            </p:nvPicPr>
            <p:blipFill>
              <a:blip r:embed="rId2031"/>
              <a:stretch>
                <a:fillRect/>
              </a:stretch>
            </p:blipFill>
            <p:spPr>
              <a:xfrm>
                <a:off x="8523738" y="4630768"/>
                <a:ext cx="133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2">
            <p14:nvContentPartPr>
              <p14:cNvPr id="3073" name="Ink 3072">
                <a:extLst>
                  <a:ext uri="{FF2B5EF4-FFF2-40B4-BE49-F238E27FC236}">
                    <a16:creationId xmlns:a16="http://schemas.microsoft.com/office/drawing/2014/main" id="{55CDFDA1-1AB1-892E-C591-CC4EE3D50B74}"/>
                  </a:ext>
                </a:extLst>
              </p14:cNvPr>
              <p14:cNvContentPartPr/>
              <p14:nvPr/>
            </p14:nvContentPartPr>
            <p14:xfrm>
              <a:off x="8593218" y="4585768"/>
              <a:ext cx="84240" cy="88920"/>
            </p14:xfrm>
          </p:contentPart>
        </mc:Choice>
        <mc:Fallback xmlns="">
          <p:pic>
            <p:nvPicPr>
              <p:cNvPr id="3073" name="Ink 3072">
                <a:extLst>
                  <a:ext uri="{FF2B5EF4-FFF2-40B4-BE49-F238E27FC236}">
                    <a16:creationId xmlns:a16="http://schemas.microsoft.com/office/drawing/2014/main" id="{55CDFDA1-1AB1-892E-C591-CC4EE3D50B74}"/>
                  </a:ext>
                </a:extLst>
              </p:cNvPr>
              <p:cNvPicPr/>
              <p:nvPr/>
            </p:nvPicPr>
            <p:blipFill>
              <a:blip r:embed="rId2033"/>
              <a:stretch>
                <a:fillRect/>
              </a:stretch>
            </p:blipFill>
            <p:spPr>
              <a:xfrm>
                <a:off x="8575218" y="4549768"/>
                <a:ext cx="119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4">
            <p14:nvContentPartPr>
              <p14:cNvPr id="3074" name="Ink 3073">
                <a:extLst>
                  <a:ext uri="{FF2B5EF4-FFF2-40B4-BE49-F238E27FC236}">
                    <a16:creationId xmlns:a16="http://schemas.microsoft.com/office/drawing/2014/main" id="{C7A4B23F-3938-F5BD-6AA9-D5E18B6A8341}"/>
                  </a:ext>
                </a:extLst>
              </p14:cNvPr>
              <p14:cNvContentPartPr/>
              <p14:nvPr/>
            </p14:nvContentPartPr>
            <p14:xfrm>
              <a:off x="8657298" y="4585048"/>
              <a:ext cx="126000" cy="120600"/>
            </p14:xfrm>
          </p:contentPart>
        </mc:Choice>
        <mc:Fallback xmlns="">
          <p:pic>
            <p:nvPicPr>
              <p:cNvPr id="3074" name="Ink 3073">
                <a:extLst>
                  <a:ext uri="{FF2B5EF4-FFF2-40B4-BE49-F238E27FC236}">
                    <a16:creationId xmlns:a16="http://schemas.microsoft.com/office/drawing/2014/main" id="{C7A4B23F-3938-F5BD-6AA9-D5E18B6A8341}"/>
                  </a:ext>
                </a:extLst>
              </p:cNvPr>
              <p:cNvPicPr/>
              <p:nvPr/>
            </p:nvPicPr>
            <p:blipFill>
              <a:blip r:embed="rId2035"/>
              <a:stretch>
                <a:fillRect/>
              </a:stretch>
            </p:blipFill>
            <p:spPr>
              <a:xfrm>
                <a:off x="8639349" y="4549048"/>
                <a:ext cx="161538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6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158973A3-E908-A9C7-EB77-B6E85CE24B9F}"/>
                  </a:ext>
                </a:extLst>
              </p14:cNvPr>
              <p14:cNvContentPartPr/>
              <p14:nvPr/>
            </p14:nvContentPartPr>
            <p14:xfrm>
              <a:off x="8580175" y="4604547"/>
              <a:ext cx="68040" cy="87480"/>
            </p14:xfrm>
          </p:contentPart>
        </mc:Choice>
        <mc:Fallback xmlns=""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158973A3-E908-A9C7-EB77-B6E85CE24B9F}"/>
                  </a:ext>
                </a:extLst>
              </p:cNvPr>
              <p:cNvPicPr/>
              <p:nvPr/>
            </p:nvPicPr>
            <p:blipFill>
              <a:blip r:embed="rId2037"/>
              <a:stretch>
                <a:fillRect/>
              </a:stretch>
            </p:blipFill>
            <p:spPr>
              <a:xfrm>
                <a:off x="8562175" y="4568547"/>
                <a:ext cx="103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8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9C830806-B20E-D216-FBDD-D86C9146D4C5}"/>
                  </a:ext>
                </a:extLst>
              </p14:cNvPr>
              <p14:cNvContentPartPr/>
              <p14:nvPr/>
            </p14:nvContentPartPr>
            <p14:xfrm>
              <a:off x="8315935" y="5743863"/>
              <a:ext cx="6480" cy="13680"/>
            </p14:xfrm>
          </p:contentPart>
        </mc:Choice>
        <mc:Fallback xmlns=""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9C830806-B20E-D216-FBDD-D86C9146D4C5}"/>
                  </a:ext>
                </a:extLst>
              </p:cNvPr>
              <p:cNvPicPr/>
              <p:nvPr/>
            </p:nvPicPr>
            <p:blipFill>
              <a:blip r:embed="rId2039"/>
              <a:stretch>
                <a:fillRect/>
              </a:stretch>
            </p:blipFill>
            <p:spPr>
              <a:xfrm>
                <a:off x="8297935" y="5707863"/>
                <a:ext cx="42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0">
            <p14:nvContentPartPr>
              <p14:cNvPr id="3080" name="Ink 3079">
                <a:extLst>
                  <a:ext uri="{FF2B5EF4-FFF2-40B4-BE49-F238E27FC236}">
                    <a16:creationId xmlns:a16="http://schemas.microsoft.com/office/drawing/2014/main" id="{A8A9DB08-D425-9441-9128-F7988C70F840}"/>
                  </a:ext>
                </a:extLst>
              </p14:cNvPr>
              <p14:cNvContentPartPr/>
              <p14:nvPr/>
            </p14:nvContentPartPr>
            <p14:xfrm>
              <a:off x="8321695" y="5717583"/>
              <a:ext cx="258120" cy="101520"/>
            </p14:xfrm>
          </p:contentPart>
        </mc:Choice>
        <mc:Fallback xmlns="">
          <p:pic>
            <p:nvPicPr>
              <p:cNvPr id="3080" name="Ink 3079">
                <a:extLst>
                  <a:ext uri="{FF2B5EF4-FFF2-40B4-BE49-F238E27FC236}">
                    <a16:creationId xmlns:a16="http://schemas.microsoft.com/office/drawing/2014/main" id="{A8A9DB08-D425-9441-9128-F7988C70F840}"/>
                  </a:ext>
                </a:extLst>
              </p:cNvPr>
              <p:cNvPicPr/>
              <p:nvPr/>
            </p:nvPicPr>
            <p:blipFill>
              <a:blip r:embed="rId2041"/>
              <a:stretch>
                <a:fillRect/>
              </a:stretch>
            </p:blipFill>
            <p:spPr>
              <a:xfrm>
                <a:off x="8303695" y="5681583"/>
                <a:ext cx="2937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2">
            <p14:nvContentPartPr>
              <p14:cNvPr id="3081" name="Ink 3080">
                <a:extLst>
                  <a:ext uri="{FF2B5EF4-FFF2-40B4-BE49-F238E27FC236}">
                    <a16:creationId xmlns:a16="http://schemas.microsoft.com/office/drawing/2014/main" id="{5B2B8C21-23C5-4041-5D1F-F18851A982D5}"/>
                  </a:ext>
                </a:extLst>
              </p14:cNvPr>
              <p14:cNvContentPartPr/>
              <p14:nvPr/>
            </p14:nvContentPartPr>
            <p14:xfrm>
              <a:off x="8595655" y="5692383"/>
              <a:ext cx="90000" cy="43200"/>
            </p14:xfrm>
          </p:contentPart>
        </mc:Choice>
        <mc:Fallback xmlns="">
          <p:pic>
            <p:nvPicPr>
              <p:cNvPr id="3081" name="Ink 3080">
                <a:extLst>
                  <a:ext uri="{FF2B5EF4-FFF2-40B4-BE49-F238E27FC236}">
                    <a16:creationId xmlns:a16="http://schemas.microsoft.com/office/drawing/2014/main" id="{5B2B8C21-23C5-4041-5D1F-F18851A982D5}"/>
                  </a:ext>
                </a:extLst>
              </p:cNvPr>
              <p:cNvPicPr/>
              <p:nvPr/>
            </p:nvPicPr>
            <p:blipFill>
              <a:blip r:embed="rId2043"/>
              <a:stretch>
                <a:fillRect/>
              </a:stretch>
            </p:blipFill>
            <p:spPr>
              <a:xfrm>
                <a:off x="8577655" y="5656383"/>
                <a:ext cx="1256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4">
            <p14:nvContentPartPr>
              <p14:cNvPr id="3082" name="Ink 3081">
                <a:extLst>
                  <a:ext uri="{FF2B5EF4-FFF2-40B4-BE49-F238E27FC236}">
                    <a16:creationId xmlns:a16="http://schemas.microsoft.com/office/drawing/2014/main" id="{72417673-5B1C-0D8E-CA07-A537240DA88D}"/>
                  </a:ext>
                </a:extLst>
              </p14:cNvPr>
              <p14:cNvContentPartPr/>
              <p14:nvPr/>
            </p14:nvContentPartPr>
            <p14:xfrm>
              <a:off x="8590255" y="5675823"/>
              <a:ext cx="86040" cy="54000"/>
            </p14:xfrm>
          </p:contentPart>
        </mc:Choice>
        <mc:Fallback xmlns="">
          <p:pic>
            <p:nvPicPr>
              <p:cNvPr id="3082" name="Ink 3081">
                <a:extLst>
                  <a:ext uri="{FF2B5EF4-FFF2-40B4-BE49-F238E27FC236}">
                    <a16:creationId xmlns:a16="http://schemas.microsoft.com/office/drawing/2014/main" id="{72417673-5B1C-0D8E-CA07-A537240DA88D}"/>
                  </a:ext>
                </a:extLst>
              </p:cNvPr>
              <p:cNvPicPr/>
              <p:nvPr/>
            </p:nvPicPr>
            <p:blipFill>
              <a:blip r:embed="rId2045"/>
              <a:stretch>
                <a:fillRect/>
              </a:stretch>
            </p:blipFill>
            <p:spPr>
              <a:xfrm>
                <a:off x="8572255" y="5639823"/>
                <a:ext cx="121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6">
            <p14:nvContentPartPr>
              <p14:cNvPr id="3083" name="Ink 3082">
                <a:extLst>
                  <a:ext uri="{FF2B5EF4-FFF2-40B4-BE49-F238E27FC236}">
                    <a16:creationId xmlns:a16="http://schemas.microsoft.com/office/drawing/2014/main" id="{A45D7EA4-8460-551E-39A1-9B4DD2FFCF5F}"/>
                  </a:ext>
                </a:extLst>
              </p14:cNvPr>
              <p14:cNvContentPartPr/>
              <p14:nvPr/>
            </p14:nvContentPartPr>
            <p14:xfrm>
              <a:off x="8669455" y="5649183"/>
              <a:ext cx="381600" cy="80280"/>
            </p14:xfrm>
          </p:contentPart>
        </mc:Choice>
        <mc:Fallback xmlns="">
          <p:pic>
            <p:nvPicPr>
              <p:cNvPr id="3083" name="Ink 3082">
                <a:extLst>
                  <a:ext uri="{FF2B5EF4-FFF2-40B4-BE49-F238E27FC236}">
                    <a16:creationId xmlns:a16="http://schemas.microsoft.com/office/drawing/2014/main" id="{A45D7EA4-8460-551E-39A1-9B4DD2FFCF5F}"/>
                  </a:ext>
                </a:extLst>
              </p:cNvPr>
              <p:cNvPicPr/>
              <p:nvPr/>
            </p:nvPicPr>
            <p:blipFill>
              <a:blip r:embed="rId2047"/>
              <a:stretch>
                <a:fillRect/>
              </a:stretch>
            </p:blipFill>
            <p:spPr>
              <a:xfrm>
                <a:off x="8651455" y="5613183"/>
                <a:ext cx="417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8">
            <p14:nvContentPartPr>
              <p14:cNvPr id="3084" name="Ink 3083">
                <a:extLst>
                  <a:ext uri="{FF2B5EF4-FFF2-40B4-BE49-F238E27FC236}">
                    <a16:creationId xmlns:a16="http://schemas.microsoft.com/office/drawing/2014/main" id="{60F4B7E6-C5CB-A211-F804-38CCA6AB43B1}"/>
                  </a:ext>
                </a:extLst>
              </p14:cNvPr>
              <p14:cNvContentPartPr/>
              <p14:nvPr/>
            </p14:nvContentPartPr>
            <p14:xfrm>
              <a:off x="9190375" y="5563143"/>
              <a:ext cx="206280" cy="20520"/>
            </p14:xfrm>
          </p:contentPart>
        </mc:Choice>
        <mc:Fallback xmlns="">
          <p:pic>
            <p:nvPicPr>
              <p:cNvPr id="3084" name="Ink 3083">
                <a:extLst>
                  <a:ext uri="{FF2B5EF4-FFF2-40B4-BE49-F238E27FC236}">
                    <a16:creationId xmlns:a16="http://schemas.microsoft.com/office/drawing/2014/main" id="{60F4B7E6-C5CB-A211-F804-38CCA6AB43B1}"/>
                  </a:ext>
                </a:extLst>
              </p:cNvPr>
              <p:cNvPicPr/>
              <p:nvPr/>
            </p:nvPicPr>
            <p:blipFill>
              <a:blip r:embed="rId2049"/>
              <a:stretch>
                <a:fillRect/>
              </a:stretch>
            </p:blipFill>
            <p:spPr>
              <a:xfrm>
                <a:off x="9172344" y="5527143"/>
                <a:ext cx="241982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0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5979DE0C-A799-0E2A-21FF-313A02C107A3}"/>
                  </a:ext>
                </a:extLst>
              </p14:cNvPr>
              <p14:cNvContentPartPr/>
              <p14:nvPr/>
            </p14:nvContentPartPr>
            <p14:xfrm>
              <a:off x="9098935" y="5576823"/>
              <a:ext cx="103680" cy="68040"/>
            </p14:xfrm>
          </p:contentPart>
        </mc:Choice>
        <mc:Fallback xmlns=""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5979DE0C-A799-0E2A-21FF-313A02C107A3}"/>
                  </a:ext>
                </a:extLst>
              </p:cNvPr>
              <p:cNvPicPr/>
              <p:nvPr/>
            </p:nvPicPr>
            <p:blipFill>
              <a:blip r:embed="rId2051"/>
              <a:stretch>
                <a:fillRect/>
              </a:stretch>
            </p:blipFill>
            <p:spPr>
              <a:xfrm>
                <a:off x="9080935" y="5540823"/>
                <a:ext cx="1393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2">
            <p14:nvContentPartPr>
              <p14:cNvPr id="3086" name="Ink 3085">
                <a:extLst>
                  <a:ext uri="{FF2B5EF4-FFF2-40B4-BE49-F238E27FC236}">
                    <a16:creationId xmlns:a16="http://schemas.microsoft.com/office/drawing/2014/main" id="{E261BC64-EE89-48E1-6888-1C2E6419A1B6}"/>
                  </a:ext>
                </a:extLst>
              </p14:cNvPr>
              <p14:cNvContentPartPr/>
              <p14:nvPr/>
            </p14:nvContentPartPr>
            <p14:xfrm>
              <a:off x="8931535" y="5587623"/>
              <a:ext cx="280440" cy="102240"/>
            </p14:xfrm>
          </p:contentPart>
        </mc:Choice>
        <mc:Fallback xmlns="">
          <p:pic>
            <p:nvPicPr>
              <p:cNvPr id="3086" name="Ink 3085">
                <a:extLst>
                  <a:ext uri="{FF2B5EF4-FFF2-40B4-BE49-F238E27FC236}">
                    <a16:creationId xmlns:a16="http://schemas.microsoft.com/office/drawing/2014/main" id="{E261BC64-EE89-48E1-6888-1C2E6419A1B6}"/>
                  </a:ext>
                </a:extLst>
              </p:cNvPr>
              <p:cNvPicPr/>
              <p:nvPr/>
            </p:nvPicPr>
            <p:blipFill>
              <a:blip r:embed="rId2053"/>
              <a:stretch>
                <a:fillRect/>
              </a:stretch>
            </p:blipFill>
            <p:spPr>
              <a:xfrm>
                <a:off x="8913535" y="5551623"/>
                <a:ext cx="316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4">
            <p14:nvContentPartPr>
              <p14:cNvPr id="3087" name="Ink 3086">
                <a:extLst>
                  <a:ext uri="{FF2B5EF4-FFF2-40B4-BE49-F238E27FC236}">
                    <a16:creationId xmlns:a16="http://schemas.microsoft.com/office/drawing/2014/main" id="{13FD2D37-ABC1-0041-EE3D-8F555A653533}"/>
                  </a:ext>
                </a:extLst>
              </p14:cNvPr>
              <p14:cNvContentPartPr/>
              <p14:nvPr/>
            </p14:nvContentPartPr>
            <p14:xfrm>
              <a:off x="8698975" y="5603103"/>
              <a:ext cx="506880" cy="120600"/>
            </p14:xfrm>
          </p:contentPart>
        </mc:Choice>
        <mc:Fallback xmlns="">
          <p:pic>
            <p:nvPicPr>
              <p:cNvPr id="3087" name="Ink 3086">
                <a:extLst>
                  <a:ext uri="{FF2B5EF4-FFF2-40B4-BE49-F238E27FC236}">
                    <a16:creationId xmlns:a16="http://schemas.microsoft.com/office/drawing/2014/main" id="{13FD2D37-ABC1-0041-EE3D-8F555A653533}"/>
                  </a:ext>
                </a:extLst>
              </p:cNvPr>
              <p:cNvPicPr/>
              <p:nvPr/>
            </p:nvPicPr>
            <p:blipFill>
              <a:blip r:embed="rId2055"/>
              <a:stretch>
                <a:fillRect/>
              </a:stretch>
            </p:blipFill>
            <p:spPr>
              <a:xfrm>
                <a:off x="8680975" y="5566995"/>
                <a:ext cx="542520" cy="192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6">
            <p14:nvContentPartPr>
              <p14:cNvPr id="3088" name="Ink 3087">
                <a:extLst>
                  <a:ext uri="{FF2B5EF4-FFF2-40B4-BE49-F238E27FC236}">
                    <a16:creationId xmlns:a16="http://schemas.microsoft.com/office/drawing/2014/main" id="{C1B6596F-4E09-2F1B-6A5C-7E664376EB9C}"/>
                  </a:ext>
                </a:extLst>
              </p14:cNvPr>
              <p14:cNvContentPartPr/>
              <p14:nvPr/>
            </p14:nvContentPartPr>
            <p14:xfrm>
              <a:off x="8318455" y="5700303"/>
              <a:ext cx="270360" cy="137520"/>
            </p14:xfrm>
          </p:contentPart>
        </mc:Choice>
        <mc:Fallback xmlns="">
          <p:pic>
            <p:nvPicPr>
              <p:cNvPr id="3088" name="Ink 3087">
                <a:extLst>
                  <a:ext uri="{FF2B5EF4-FFF2-40B4-BE49-F238E27FC236}">
                    <a16:creationId xmlns:a16="http://schemas.microsoft.com/office/drawing/2014/main" id="{C1B6596F-4E09-2F1B-6A5C-7E664376EB9C}"/>
                  </a:ext>
                </a:extLst>
              </p:cNvPr>
              <p:cNvPicPr/>
              <p:nvPr/>
            </p:nvPicPr>
            <p:blipFill>
              <a:blip r:embed="rId2057"/>
              <a:stretch>
                <a:fillRect/>
              </a:stretch>
            </p:blipFill>
            <p:spPr>
              <a:xfrm>
                <a:off x="8300455" y="5664209"/>
                <a:ext cx="306000" cy="20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8">
            <p14:nvContentPartPr>
              <p14:cNvPr id="3089" name="Ink 3088">
                <a:extLst>
                  <a:ext uri="{FF2B5EF4-FFF2-40B4-BE49-F238E27FC236}">
                    <a16:creationId xmlns:a16="http://schemas.microsoft.com/office/drawing/2014/main" id="{F5404F5C-35C8-1CB7-6FCF-314B776BB181}"/>
                  </a:ext>
                </a:extLst>
              </p14:cNvPr>
              <p14:cNvContentPartPr/>
              <p14:nvPr/>
            </p14:nvContentPartPr>
            <p14:xfrm>
              <a:off x="8331055" y="5553423"/>
              <a:ext cx="360" cy="194760"/>
            </p14:xfrm>
          </p:contentPart>
        </mc:Choice>
        <mc:Fallback xmlns="">
          <p:pic>
            <p:nvPicPr>
              <p:cNvPr id="3089" name="Ink 3088">
                <a:extLst>
                  <a:ext uri="{FF2B5EF4-FFF2-40B4-BE49-F238E27FC236}">
                    <a16:creationId xmlns:a16="http://schemas.microsoft.com/office/drawing/2014/main" id="{F5404F5C-35C8-1CB7-6FCF-314B776BB181}"/>
                  </a:ext>
                </a:extLst>
              </p:cNvPr>
              <p:cNvPicPr/>
              <p:nvPr/>
            </p:nvPicPr>
            <p:blipFill>
              <a:blip r:embed="rId2059"/>
              <a:stretch>
                <a:fillRect/>
              </a:stretch>
            </p:blipFill>
            <p:spPr>
              <a:xfrm>
                <a:off x="8313055" y="5517423"/>
                <a:ext cx="36000" cy="266400"/>
              </a:xfrm>
              <a:prstGeom prst="rect">
                <a:avLst/>
              </a:prstGeom>
            </p:spPr>
          </p:pic>
        </mc:Fallback>
      </mc:AlternateContent>
      <p:sp>
        <p:nvSpPr>
          <p:cNvPr id="3195" name="TextBox 3194">
            <a:extLst>
              <a:ext uri="{FF2B5EF4-FFF2-40B4-BE49-F238E27FC236}">
                <a16:creationId xmlns:a16="http://schemas.microsoft.com/office/drawing/2014/main" id="{216B6D83-AD5E-A4C9-8A95-B6658F051926}"/>
              </a:ext>
            </a:extLst>
          </p:cNvPr>
          <p:cNvSpPr txBox="1"/>
          <p:nvPr/>
        </p:nvSpPr>
        <p:spPr>
          <a:xfrm>
            <a:off x="6947452" y="5729175"/>
            <a:ext cx="747994" cy="246221"/>
          </a:xfrm>
          <a:prstGeom prst="rect">
            <a:avLst/>
          </a:prstGeom>
          <a:solidFill>
            <a:srgbClr val="36A527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Klickitat</a:t>
            </a:r>
          </a:p>
        </p:txBody>
      </p:sp>
      <p:sp>
        <p:nvSpPr>
          <p:cNvPr id="3197" name="TextBox 3196">
            <a:extLst>
              <a:ext uri="{FF2B5EF4-FFF2-40B4-BE49-F238E27FC236}">
                <a16:creationId xmlns:a16="http://schemas.microsoft.com/office/drawing/2014/main" id="{CB6EA191-AC02-E4BD-7A3D-C9320608225F}"/>
              </a:ext>
            </a:extLst>
          </p:cNvPr>
          <p:cNvSpPr txBox="1"/>
          <p:nvPr/>
        </p:nvSpPr>
        <p:spPr>
          <a:xfrm>
            <a:off x="5785377" y="5457790"/>
            <a:ext cx="747994" cy="246221"/>
          </a:xfrm>
          <a:prstGeom prst="rect">
            <a:avLst/>
          </a:prstGeom>
          <a:solidFill>
            <a:srgbClr val="0CA8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Skamania</a:t>
            </a:r>
          </a:p>
        </p:txBody>
      </p:sp>
      <p:sp>
        <p:nvSpPr>
          <p:cNvPr id="3198" name="TextBox 3197">
            <a:extLst>
              <a:ext uri="{FF2B5EF4-FFF2-40B4-BE49-F238E27FC236}">
                <a16:creationId xmlns:a16="http://schemas.microsoft.com/office/drawing/2014/main" id="{372B8415-B575-5162-0DC6-78A6AEB7ECD9}"/>
              </a:ext>
            </a:extLst>
          </p:cNvPr>
          <p:cNvSpPr txBox="1"/>
          <p:nvPr/>
        </p:nvSpPr>
        <p:spPr>
          <a:xfrm>
            <a:off x="5075167" y="5168814"/>
            <a:ext cx="747994" cy="246221"/>
          </a:xfrm>
          <a:prstGeom prst="rect">
            <a:avLst/>
          </a:prstGeom>
          <a:solidFill>
            <a:srgbClr val="0CA8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Cowlitz</a:t>
            </a:r>
          </a:p>
        </p:txBody>
      </p:sp>
      <p:sp>
        <p:nvSpPr>
          <p:cNvPr id="3201" name="TextBox 3200">
            <a:extLst>
              <a:ext uri="{FF2B5EF4-FFF2-40B4-BE49-F238E27FC236}">
                <a16:creationId xmlns:a16="http://schemas.microsoft.com/office/drawing/2014/main" id="{0E069EB4-2DD9-7E87-3246-E65C67A7AE81}"/>
              </a:ext>
            </a:extLst>
          </p:cNvPr>
          <p:cNvSpPr txBox="1"/>
          <p:nvPr/>
        </p:nvSpPr>
        <p:spPr>
          <a:xfrm>
            <a:off x="4234831" y="5008121"/>
            <a:ext cx="897266" cy="246221"/>
          </a:xfrm>
          <a:prstGeom prst="rect">
            <a:avLst/>
          </a:prstGeom>
          <a:solidFill>
            <a:srgbClr val="0CA8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Wahkiakum</a:t>
            </a:r>
          </a:p>
        </p:txBody>
      </p:sp>
      <p:sp>
        <p:nvSpPr>
          <p:cNvPr id="3202" name="TextBox 3201">
            <a:extLst>
              <a:ext uri="{FF2B5EF4-FFF2-40B4-BE49-F238E27FC236}">
                <a16:creationId xmlns:a16="http://schemas.microsoft.com/office/drawing/2014/main" id="{72DB9F00-68F9-9588-FD5A-F90054DD761E}"/>
              </a:ext>
            </a:extLst>
          </p:cNvPr>
          <p:cNvSpPr txBox="1"/>
          <p:nvPr/>
        </p:nvSpPr>
        <p:spPr>
          <a:xfrm>
            <a:off x="7126910" y="4773013"/>
            <a:ext cx="747994" cy="246221"/>
          </a:xfrm>
          <a:prstGeom prst="rect">
            <a:avLst/>
          </a:prstGeom>
          <a:solidFill>
            <a:srgbClr val="F4DE65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Yakima</a:t>
            </a:r>
          </a:p>
        </p:txBody>
      </p:sp>
      <p:sp>
        <p:nvSpPr>
          <p:cNvPr id="3204" name="TextBox 3203">
            <a:extLst>
              <a:ext uri="{FF2B5EF4-FFF2-40B4-BE49-F238E27FC236}">
                <a16:creationId xmlns:a16="http://schemas.microsoft.com/office/drawing/2014/main" id="{87FF82C0-BF28-3E60-9787-AE2AF691291F}"/>
              </a:ext>
            </a:extLst>
          </p:cNvPr>
          <p:cNvSpPr txBox="1"/>
          <p:nvPr/>
        </p:nvSpPr>
        <p:spPr>
          <a:xfrm>
            <a:off x="8424870" y="3735100"/>
            <a:ext cx="552408" cy="246221"/>
          </a:xfrm>
          <a:prstGeom prst="rect">
            <a:avLst/>
          </a:prstGeom>
          <a:solidFill>
            <a:srgbClr val="F4CCB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Grant</a:t>
            </a:r>
          </a:p>
        </p:txBody>
      </p:sp>
      <p:sp>
        <p:nvSpPr>
          <p:cNvPr id="3206" name="TextBox 3205">
            <a:extLst>
              <a:ext uri="{FF2B5EF4-FFF2-40B4-BE49-F238E27FC236}">
                <a16:creationId xmlns:a16="http://schemas.microsoft.com/office/drawing/2014/main" id="{9709ACED-9C1B-5BF9-EB5C-03F7C95A4999}"/>
              </a:ext>
            </a:extLst>
          </p:cNvPr>
          <p:cNvSpPr txBox="1"/>
          <p:nvPr/>
        </p:nvSpPr>
        <p:spPr>
          <a:xfrm>
            <a:off x="9415605" y="4014100"/>
            <a:ext cx="637527" cy="246221"/>
          </a:xfrm>
          <a:prstGeom prst="rect">
            <a:avLst/>
          </a:prstGeom>
          <a:solidFill>
            <a:srgbClr val="F4CCB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Adams</a:t>
            </a:r>
          </a:p>
        </p:txBody>
      </p:sp>
      <p:sp>
        <p:nvSpPr>
          <p:cNvPr id="3207" name="TextBox 3206">
            <a:extLst>
              <a:ext uri="{FF2B5EF4-FFF2-40B4-BE49-F238E27FC236}">
                <a16:creationId xmlns:a16="http://schemas.microsoft.com/office/drawing/2014/main" id="{F41A8A23-017B-E942-223D-F768BCF8C63B}"/>
              </a:ext>
            </a:extLst>
          </p:cNvPr>
          <p:cNvSpPr txBox="1"/>
          <p:nvPr/>
        </p:nvSpPr>
        <p:spPr>
          <a:xfrm>
            <a:off x="7198364" y="2690686"/>
            <a:ext cx="747994" cy="246221"/>
          </a:xfrm>
          <a:prstGeom prst="rect">
            <a:avLst/>
          </a:prstGeom>
          <a:solidFill>
            <a:srgbClr val="F4CCB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Chelan</a:t>
            </a:r>
          </a:p>
        </p:txBody>
      </p:sp>
      <p:sp>
        <p:nvSpPr>
          <p:cNvPr id="3208" name="TextBox 3207">
            <a:extLst>
              <a:ext uri="{FF2B5EF4-FFF2-40B4-BE49-F238E27FC236}">
                <a16:creationId xmlns:a16="http://schemas.microsoft.com/office/drawing/2014/main" id="{DCB4E200-C5F4-AB9E-A569-90452A7D97C4}"/>
              </a:ext>
            </a:extLst>
          </p:cNvPr>
          <p:cNvSpPr txBox="1"/>
          <p:nvPr/>
        </p:nvSpPr>
        <p:spPr>
          <a:xfrm>
            <a:off x="8116922" y="2923651"/>
            <a:ext cx="643320" cy="246221"/>
          </a:xfrm>
          <a:prstGeom prst="rect">
            <a:avLst/>
          </a:prstGeom>
          <a:solidFill>
            <a:srgbClr val="F4CCB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Douglas</a:t>
            </a:r>
          </a:p>
        </p:txBody>
      </p:sp>
      <p:sp>
        <p:nvSpPr>
          <p:cNvPr id="3209" name="TextBox 3208">
            <a:extLst>
              <a:ext uri="{FF2B5EF4-FFF2-40B4-BE49-F238E27FC236}">
                <a16:creationId xmlns:a16="http://schemas.microsoft.com/office/drawing/2014/main" id="{A5D67A80-D0C7-EC9C-8D16-7363C923B6C1}"/>
              </a:ext>
            </a:extLst>
          </p:cNvPr>
          <p:cNvSpPr txBox="1"/>
          <p:nvPr/>
        </p:nvSpPr>
        <p:spPr>
          <a:xfrm>
            <a:off x="8106359" y="1623458"/>
            <a:ext cx="820357" cy="246221"/>
          </a:xfrm>
          <a:prstGeom prst="rect">
            <a:avLst/>
          </a:prstGeom>
          <a:solidFill>
            <a:srgbClr val="F4CCB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Okanogan</a:t>
            </a:r>
          </a:p>
        </p:txBody>
      </p:sp>
      <p:sp>
        <p:nvSpPr>
          <p:cNvPr id="3210" name="TextBox 3209">
            <a:extLst>
              <a:ext uri="{FF2B5EF4-FFF2-40B4-BE49-F238E27FC236}">
                <a16:creationId xmlns:a16="http://schemas.microsoft.com/office/drawing/2014/main" id="{EE7BAFD3-FEF3-6FEC-BA57-99E301A73206}"/>
              </a:ext>
            </a:extLst>
          </p:cNvPr>
          <p:cNvSpPr txBox="1"/>
          <p:nvPr/>
        </p:nvSpPr>
        <p:spPr>
          <a:xfrm>
            <a:off x="6046746" y="1237327"/>
            <a:ext cx="788619" cy="246221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Whatcom</a:t>
            </a:r>
          </a:p>
        </p:txBody>
      </p:sp>
      <p:sp>
        <p:nvSpPr>
          <p:cNvPr id="3211" name="TextBox 3210">
            <a:extLst>
              <a:ext uri="{FF2B5EF4-FFF2-40B4-BE49-F238E27FC236}">
                <a16:creationId xmlns:a16="http://schemas.microsoft.com/office/drawing/2014/main" id="{E6D2AFDC-9D74-EDA4-02BE-A4CC3AF93966}"/>
              </a:ext>
            </a:extLst>
          </p:cNvPr>
          <p:cNvSpPr txBox="1"/>
          <p:nvPr/>
        </p:nvSpPr>
        <p:spPr>
          <a:xfrm>
            <a:off x="6158833" y="1764313"/>
            <a:ext cx="788619" cy="246221"/>
          </a:xfrm>
          <a:prstGeom prst="rect">
            <a:avLst/>
          </a:prstGeom>
          <a:solidFill>
            <a:srgbClr val="0069AF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Skagit</a:t>
            </a:r>
          </a:p>
        </p:txBody>
      </p:sp>
      <p:sp>
        <p:nvSpPr>
          <p:cNvPr id="3212" name="TextBox 3211">
            <a:extLst>
              <a:ext uri="{FF2B5EF4-FFF2-40B4-BE49-F238E27FC236}">
                <a16:creationId xmlns:a16="http://schemas.microsoft.com/office/drawing/2014/main" id="{9DFE43AE-2FB8-F91A-DBAD-3BE02F73E8FA}"/>
              </a:ext>
            </a:extLst>
          </p:cNvPr>
          <p:cNvSpPr txBox="1"/>
          <p:nvPr/>
        </p:nvSpPr>
        <p:spPr>
          <a:xfrm>
            <a:off x="5940072" y="2421840"/>
            <a:ext cx="872419" cy="246221"/>
          </a:xfrm>
          <a:prstGeom prst="rect">
            <a:avLst/>
          </a:prstGeom>
          <a:solidFill>
            <a:srgbClr val="0069AF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Snohomish</a:t>
            </a:r>
          </a:p>
        </p:txBody>
      </p:sp>
      <p:sp>
        <p:nvSpPr>
          <p:cNvPr id="3214" name="TextBox 3213">
            <a:extLst>
              <a:ext uri="{FF2B5EF4-FFF2-40B4-BE49-F238E27FC236}">
                <a16:creationId xmlns:a16="http://schemas.microsoft.com/office/drawing/2014/main" id="{298B92C1-EA5F-3542-C0E7-3F390E4EFB3B}"/>
              </a:ext>
            </a:extLst>
          </p:cNvPr>
          <p:cNvSpPr txBox="1"/>
          <p:nvPr/>
        </p:nvSpPr>
        <p:spPr>
          <a:xfrm>
            <a:off x="3823895" y="2343840"/>
            <a:ext cx="788619" cy="246221"/>
          </a:xfrm>
          <a:prstGeom prst="rect">
            <a:avLst/>
          </a:prstGeom>
          <a:solidFill>
            <a:srgbClr val="ACF471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Clallam</a:t>
            </a:r>
          </a:p>
        </p:txBody>
      </p:sp>
      <p:sp>
        <p:nvSpPr>
          <p:cNvPr id="3215" name="TextBox 3214">
            <a:extLst>
              <a:ext uri="{FF2B5EF4-FFF2-40B4-BE49-F238E27FC236}">
                <a16:creationId xmlns:a16="http://schemas.microsoft.com/office/drawing/2014/main" id="{6775352F-F067-320B-A410-1DAD415D7A4A}"/>
              </a:ext>
            </a:extLst>
          </p:cNvPr>
          <p:cNvSpPr txBox="1"/>
          <p:nvPr/>
        </p:nvSpPr>
        <p:spPr>
          <a:xfrm>
            <a:off x="3917675" y="2848577"/>
            <a:ext cx="788619" cy="246221"/>
          </a:xfrm>
          <a:prstGeom prst="rect">
            <a:avLst/>
          </a:prstGeom>
          <a:solidFill>
            <a:srgbClr val="ACF471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Jefferson</a:t>
            </a:r>
          </a:p>
        </p:txBody>
      </p:sp>
      <p:sp>
        <p:nvSpPr>
          <p:cNvPr id="3216" name="TextBox 3215">
            <a:extLst>
              <a:ext uri="{FF2B5EF4-FFF2-40B4-BE49-F238E27FC236}">
                <a16:creationId xmlns:a16="http://schemas.microsoft.com/office/drawing/2014/main" id="{E7817C5B-B2B1-E823-6BD5-DBCB4200289A}"/>
              </a:ext>
            </a:extLst>
          </p:cNvPr>
          <p:cNvSpPr txBox="1"/>
          <p:nvPr/>
        </p:nvSpPr>
        <p:spPr>
          <a:xfrm>
            <a:off x="8330406" y="5168814"/>
            <a:ext cx="641578" cy="246221"/>
          </a:xfrm>
          <a:prstGeom prst="rect">
            <a:avLst/>
          </a:prstGeom>
          <a:solidFill>
            <a:srgbClr val="F4F4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Benton</a:t>
            </a:r>
          </a:p>
        </p:txBody>
      </p:sp>
      <p:sp>
        <p:nvSpPr>
          <p:cNvPr id="3217" name="TextBox 3216">
            <a:extLst>
              <a:ext uri="{FF2B5EF4-FFF2-40B4-BE49-F238E27FC236}">
                <a16:creationId xmlns:a16="http://schemas.microsoft.com/office/drawing/2014/main" id="{AE015097-23FF-F56F-A8EA-375EA36853EE}"/>
              </a:ext>
            </a:extLst>
          </p:cNvPr>
          <p:cNvSpPr txBox="1"/>
          <p:nvPr/>
        </p:nvSpPr>
        <p:spPr>
          <a:xfrm>
            <a:off x="9005002" y="4694118"/>
            <a:ext cx="645744" cy="246221"/>
          </a:xfrm>
          <a:prstGeom prst="rect">
            <a:avLst/>
          </a:prstGeom>
          <a:solidFill>
            <a:srgbClr val="F4F4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Franklin</a:t>
            </a:r>
          </a:p>
        </p:txBody>
      </p:sp>
      <p:sp>
        <p:nvSpPr>
          <p:cNvPr id="3218" name="TextBox 3217">
            <a:extLst>
              <a:ext uri="{FF2B5EF4-FFF2-40B4-BE49-F238E27FC236}">
                <a16:creationId xmlns:a16="http://schemas.microsoft.com/office/drawing/2014/main" id="{92C45EBF-C737-7B9C-E7BD-1374987C554E}"/>
              </a:ext>
            </a:extLst>
          </p:cNvPr>
          <p:cNvSpPr txBox="1"/>
          <p:nvPr/>
        </p:nvSpPr>
        <p:spPr>
          <a:xfrm>
            <a:off x="10068421" y="2066709"/>
            <a:ext cx="643321" cy="246221"/>
          </a:xfrm>
          <a:prstGeom prst="rect">
            <a:avLst/>
          </a:prstGeom>
          <a:solidFill>
            <a:srgbClr val="F49D43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Stevens</a:t>
            </a:r>
          </a:p>
        </p:txBody>
      </p:sp>
      <p:sp>
        <p:nvSpPr>
          <p:cNvPr id="3219" name="TextBox 3218">
            <a:extLst>
              <a:ext uri="{FF2B5EF4-FFF2-40B4-BE49-F238E27FC236}">
                <a16:creationId xmlns:a16="http://schemas.microsoft.com/office/drawing/2014/main" id="{A573D26B-6EA0-4199-54D6-9CF780377728}"/>
              </a:ext>
            </a:extLst>
          </p:cNvPr>
          <p:cNvSpPr txBox="1"/>
          <p:nvPr/>
        </p:nvSpPr>
        <p:spPr>
          <a:xfrm>
            <a:off x="9445570" y="1746568"/>
            <a:ext cx="522296" cy="246221"/>
          </a:xfrm>
          <a:prstGeom prst="rect">
            <a:avLst/>
          </a:prstGeom>
          <a:solidFill>
            <a:srgbClr val="F49D43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Ferry</a:t>
            </a:r>
          </a:p>
        </p:txBody>
      </p:sp>
      <p:sp>
        <p:nvSpPr>
          <p:cNvPr id="3220" name="TextBox 3219">
            <a:extLst>
              <a:ext uri="{FF2B5EF4-FFF2-40B4-BE49-F238E27FC236}">
                <a16:creationId xmlns:a16="http://schemas.microsoft.com/office/drawing/2014/main" id="{D36E6D3E-BA0E-07F1-C012-7ED37F7DEABA}"/>
              </a:ext>
            </a:extLst>
          </p:cNvPr>
          <p:cNvSpPr txBox="1"/>
          <p:nvPr/>
        </p:nvSpPr>
        <p:spPr>
          <a:xfrm>
            <a:off x="10601326" y="1617710"/>
            <a:ext cx="571500" cy="400110"/>
          </a:xfrm>
          <a:prstGeom prst="rect">
            <a:avLst/>
          </a:prstGeom>
          <a:solidFill>
            <a:srgbClr val="F49D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Pend Oreille</a:t>
            </a:r>
          </a:p>
        </p:txBody>
      </p:sp>
      <p:sp>
        <p:nvSpPr>
          <p:cNvPr id="3221" name="TextBox 3220">
            <a:extLst>
              <a:ext uri="{FF2B5EF4-FFF2-40B4-BE49-F238E27FC236}">
                <a16:creationId xmlns:a16="http://schemas.microsoft.com/office/drawing/2014/main" id="{76DB924D-55ED-A39E-37A0-18812BEF80F8}"/>
              </a:ext>
            </a:extLst>
          </p:cNvPr>
          <p:cNvSpPr txBox="1"/>
          <p:nvPr/>
        </p:nvSpPr>
        <p:spPr>
          <a:xfrm>
            <a:off x="9550032" y="3132703"/>
            <a:ext cx="643321" cy="246221"/>
          </a:xfrm>
          <a:prstGeom prst="rect">
            <a:avLst/>
          </a:prstGeom>
          <a:solidFill>
            <a:srgbClr val="F49D43"/>
          </a:solidFill>
          <a:ln>
            <a:solidFill>
              <a:srgbClr val="F49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Lincoln</a:t>
            </a:r>
          </a:p>
        </p:txBody>
      </p:sp>
      <p:sp>
        <p:nvSpPr>
          <p:cNvPr id="3222" name="TextBox 3221">
            <a:extLst>
              <a:ext uri="{FF2B5EF4-FFF2-40B4-BE49-F238E27FC236}">
                <a16:creationId xmlns:a16="http://schemas.microsoft.com/office/drawing/2014/main" id="{EDC1688E-2DC8-7417-72D9-D65E28C8F245}"/>
              </a:ext>
            </a:extLst>
          </p:cNvPr>
          <p:cNvSpPr txBox="1"/>
          <p:nvPr/>
        </p:nvSpPr>
        <p:spPr>
          <a:xfrm>
            <a:off x="10429049" y="3071980"/>
            <a:ext cx="715767" cy="246221"/>
          </a:xfrm>
          <a:prstGeom prst="rect">
            <a:avLst/>
          </a:prstGeom>
          <a:solidFill>
            <a:srgbClr val="CE6D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Spokane</a:t>
            </a:r>
          </a:p>
        </p:txBody>
      </p:sp>
      <p:sp>
        <p:nvSpPr>
          <p:cNvPr id="3223" name="TextBox 3222">
            <a:extLst>
              <a:ext uri="{FF2B5EF4-FFF2-40B4-BE49-F238E27FC236}">
                <a16:creationId xmlns:a16="http://schemas.microsoft.com/office/drawing/2014/main" id="{9E8F5B2D-5783-8A59-F842-6F371102CAEC}"/>
              </a:ext>
            </a:extLst>
          </p:cNvPr>
          <p:cNvSpPr txBox="1"/>
          <p:nvPr/>
        </p:nvSpPr>
        <p:spPr>
          <a:xfrm>
            <a:off x="10469400" y="4037180"/>
            <a:ext cx="729720" cy="246221"/>
          </a:xfrm>
          <a:prstGeom prst="rect">
            <a:avLst/>
          </a:prstGeom>
          <a:solidFill>
            <a:srgbClr val="CE6D32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Whitman</a:t>
            </a:r>
          </a:p>
        </p:txBody>
      </p:sp>
      <p:sp>
        <p:nvSpPr>
          <p:cNvPr id="3224" name="TextBox 3223">
            <a:extLst>
              <a:ext uri="{FF2B5EF4-FFF2-40B4-BE49-F238E27FC236}">
                <a16:creationId xmlns:a16="http://schemas.microsoft.com/office/drawing/2014/main" id="{4C4614EE-1862-2751-0BE5-CC7A3733CC46}"/>
              </a:ext>
            </a:extLst>
          </p:cNvPr>
          <p:cNvSpPr txBox="1"/>
          <p:nvPr/>
        </p:nvSpPr>
        <p:spPr>
          <a:xfrm>
            <a:off x="3787002" y="3561421"/>
            <a:ext cx="687805" cy="400110"/>
          </a:xfrm>
          <a:prstGeom prst="rect">
            <a:avLst/>
          </a:prstGeom>
          <a:solidFill>
            <a:srgbClr val="ACF4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Grays Harbor</a:t>
            </a:r>
          </a:p>
        </p:txBody>
      </p:sp>
      <p:sp>
        <p:nvSpPr>
          <p:cNvPr id="3225" name="TextBox 3224">
            <a:extLst>
              <a:ext uri="{FF2B5EF4-FFF2-40B4-BE49-F238E27FC236}">
                <a16:creationId xmlns:a16="http://schemas.microsoft.com/office/drawing/2014/main" id="{0B0B2B3D-F9DC-47B0-F300-0BF5C094A2AE}"/>
              </a:ext>
            </a:extLst>
          </p:cNvPr>
          <p:cNvSpPr txBox="1"/>
          <p:nvPr/>
        </p:nvSpPr>
        <p:spPr>
          <a:xfrm>
            <a:off x="4805301" y="4131100"/>
            <a:ext cx="694883" cy="246221"/>
          </a:xfrm>
          <a:prstGeom prst="rect">
            <a:avLst/>
          </a:prstGeom>
          <a:solidFill>
            <a:srgbClr val="A2D762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Thurston</a:t>
            </a:r>
          </a:p>
        </p:txBody>
      </p:sp>
      <p:sp>
        <p:nvSpPr>
          <p:cNvPr id="3226" name="TextBox 3225">
            <a:extLst>
              <a:ext uri="{FF2B5EF4-FFF2-40B4-BE49-F238E27FC236}">
                <a16:creationId xmlns:a16="http://schemas.microsoft.com/office/drawing/2014/main" id="{6AFB000E-3AE3-7D52-8291-BE543B97C962}"/>
              </a:ext>
            </a:extLst>
          </p:cNvPr>
          <p:cNvSpPr txBox="1"/>
          <p:nvPr/>
        </p:nvSpPr>
        <p:spPr>
          <a:xfrm>
            <a:off x="3980244" y="4601971"/>
            <a:ext cx="548821" cy="246221"/>
          </a:xfrm>
          <a:prstGeom prst="rect">
            <a:avLst/>
          </a:prstGeom>
          <a:solidFill>
            <a:srgbClr val="ACF471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Pacific</a:t>
            </a:r>
          </a:p>
        </p:txBody>
      </p:sp>
      <p:sp>
        <p:nvSpPr>
          <p:cNvPr id="3227" name="TextBox 3226">
            <a:extLst>
              <a:ext uri="{FF2B5EF4-FFF2-40B4-BE49-F238E27FC236}">
                <a16:creationId xmlns:a16="http://schemas.microsoft.com/office/drawing/2014/main" id="{9B014223-7E80-ADD6-A466-2F50958C78D4}"/>
              </a:ext>
            </a:extLst>
          </p:cNvPr>
          <p:cNvSpPr txBox="1"/>
          <p:nvPr/>
        </p:nvSpPr>
        <p:spPr>
          <a:xfrm>
            <a:off x="4566453" y="3415648"/>
            <a:ext cx="643321" cy="246221"/>
          </a:xfrm>
          <a:prstGeom prst="rect">
            <a:avLst/>
          </a:prstGeom>
          <a:solidFill>
            <a:srgbClr val="A2D762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Mason</a:t>
            </a:r>
          </a:p>
        </p:txBody>
      </p:sp>
      <p:sp>
        <p:nvSpPr>
          <p:cNvPr id="3228" name="TextBox 3227">
            <a:extLst>
              <a:ext uri="{FF2B5EF4-FFF2-40B4-BE49-F238E27FC236}">
                <a16:creationId xmlns:a16="http://schemas.microsoft.com/office/drawing/2014/main" id="{075BCBFE-0903-FB22-9029-F03FC948387A}"/>
              </a:ext>
            </a:extLst>
          </p:cNvPr>
          <p:cNvSpPr txBox="1"/>
          <p:nvPr/>
        </p:nvSpPr>
        <p:spPr>
          <a:xfrm>
            <a:off x="6066892" y="3204663"/>
            <a:ext cx="452257" cy="246221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King</a:t>
            </a:r>
          </a:p>
        </p:txBody>
      </p:sp>
      <p:sp>
        <p:nvSpPr>
          <p:cNvPr id="3229" name="TextBox 3228">
            <a:extLst>
              <a:ext uri="{FF2B5EF4-FFF2-40B4-BE49-F238E27FC236}">
                <a16:creationId xmlns:a16="http://schemas.microsoft.com/office/drawing/2014/main" id="{E2D8C554-ACFD-758A-A57B-16989312A961}"/>
              </a:ext>
            </a:extLst>
          </p:cNvPr>
          <p:cNvSpPr txBox="1"/>
          <p:nvPr/>
        </p:nvSpPr>
        <p:spPr>
          <a:xfrm>
            <a:off x="5075167" y="3047095"/>
            <a:ext cx="59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Kitsap</a:t>
            </a:r>
          </a:p>
        </p:txBody>
      </p:sp>
      <p:sp>
        <p:nvSpPr>
          <p:cNvPr id="3231" name="TextBox 3230">
            <a:extLst>
              <a:ext uri="{FF2B5EF4-FFF2-40B4-BE49-F238E27FC236}">
                <a16:creationId xmlns:a16="http://schemas.microsoft.com/office/drawing/2014/main" id="{71B72F5B-7FD2-4A20-BACB-6CD37CB61170}"/>
              </a:ext>
            </a:extLst>
          </p:cNvPr>
          <p:cNvSpPr txBox="1"/>
          <p:nvPr/>
        </p:nvSpPr>
        <p:spPr>
          <a:xfrm>
            <a:off x="9433709" y="5199941"/>
            <a:ext cx="556289" cy="400110"/>
          </a:xfrm>
          <a:prstGeom prst="rect">
            <a:avLst/>
          </a:prstGeom>
          <a:solidFill>
            <a:srgbClr val="F4F4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Walla Walla</a:t>
            </a:r>
          </a:p>
        </p:txBody>
      </p:sp>
      <p:sp>
        <p:nvSpPr>
          <p:cNvPr id="3232" name="TextBox 3231">
            <a:extLst>
              <a:ext uri="{FF2B5EF4-FFF2-40B4-BE49-F238E27FC236}">
                <a16:creationId xmlns:a16="http://schemas.microsoft.com/office/drawing/2014/main" id="{0ACE24DA-E5A4-02CD-65D3-82CAA5917775}"/>
              </a:ext>
            </a:extLst>
          </p:cNvPr>
          <p:cNvSpPr txBox="1"/>
          <p:nvPr/>
        </p:nvSpPr>
        <p:spPr>
          <a:xfrm>
            <a:off x="10876206" y="5260819"/>
            <a:ext cx="643321" cy="246221"/>
          </a:xfrm>
          <a:prstGeom prst="rect">
            <a:avLst/>
          </a:prstGeom>
          <a:solidFill>
            <a:srgbClr val="AD4C25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Asotin</a:t>
            </a:r>
          </a:p>
        </p:txBody>
      </p:sp>
      <p:sp>
        <p:nvSpPr>
          <p:cNvPr id="3233" name="TextBox 3232">
            <a:extLst>
              <a:ext uri="{FF2B5EF4-FFF2-40B4-BE49-F238E27FC236}">
                <a16:creationId xmlns:a16="http://schemas.microsoft.com/office/drawing/2014/main" id="{0C4B1F8B-1DF8-19F4-41E2-E6CCAD66AAE6}"/>
              </a:ext>
            </a:extLst>
          </p:cNvPr>
          <p:cNvSpPr txBox="1"/>
          <p:nvPr/>
        </p:nvSpPr>
        <p:spPr>
          <a:xfrm>
            <a:off x="10492424" y="4710193"/>
            <a:ext cx="643321" cy="246221"/>
          </a:xfrm>
          <a:prstGeom prst="rect">
            <a:avLst/>
          </a:prstGeom>
          <a:solidFill>
            <a:srgbClr val="AD4C25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Garfield</a:t>
            </a:r>
          </a:p>
        </p:txBody>
      </p:sp>
      <p:sp>
        <p:nvSpPr>
          <p:cNvPr id="3234" name="TextBox 3233">
            <a:extLst>
              <a:ext uri="{FF2B5EF4-FFF2-40B4-BE49-F238E27FC236}">
                <a16:creationId xmlns:a16="http://schemas.microsoft.com/office/drawing/2014/main" id="{BB8EBBC8-C477-F2AA-35A3-778666D72DA0}"/>
              </a:ext>
            </a:extLst>
          </p:cNvPr>
          <p:cNvSpPr txBox="1"/>
          <p:nvPr/>
        </p:nvSpPr>
        <p:spPr>
          <a:xfrm>
            <a:off x="9940163" y="5134930"/>
            <a:ext cx="751980" cy="246221"/>
          </a:xfrm>
          <a:prstGeom prst="rect">
            <a:avLst/>
          </a:prstGeom>
          <a:solidFill>
            <a:srgbClr val="F4F4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Columbia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60">
            <p14:nvContentPartPr>
              <p14:cNvPr id="3237" name="Ink 3236">
                <a:extLst>
                  <a:ext uri="{FF2B5EF4-FFF2-40B4-BE49-F238E27FC236}">
                    <a16:creationId xmlns:a16="http://schemas.microsoft.com/office/drawing/2014/main" id="{B790F251-C3FC-A3E3-74D8-677120EC30ED}"/>
                  </a:ext>
                </a:extLst>
              </p14:cNvPr>
              <p14:cNvContentPartPr/>
              <p14:nvPr/>
            </p14:nvContentPartPr>
            <p14:xfrm>
              <a:off x="4854495" y="3965531"/>
              <a:ext cx="291960" cy="72000"/>
            </p14:xfrm>
          </p:contentPart>
        </mc:Choice>
        <mc:Fallback xmlns="">
          <p:pic>
            <p:nvPicPr>
              <p:cNvPr id="3237" name="Ink 3236">
                <a:extLst>
                  <a:ext uri="{FF2B5EF4-FFF2-40B4-BE49-F238E27FC236}">
                    <a16:creationId xmlns:a16="http://schemas.microsoft.com/office/drawing/2014/main" id="{B790F251-C3FC-A3E3-74D8-677120EC30ED}"/>
                  </a:ext>
                </a:extLst>
              </p:cNvPr>
              <p:cNvPicPr/>
              <p:nvPr/>
            </p:nvPicPr>
            <p:blipFill>
              <a:blip r:embed="rId2061"/>
              <a:stretch>
                <a:fillRect/>
              </a:stretch>
            </p:blipFill>
            <p:spPr>
              <a:xfrm>
                <a:off x="4836495" y="3929350"/>
                <a:ext cx="32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2">
            <p14:nvContentPartPr>
              <p14:cNvPr id="3238" name="Ink 3237">
                <a:extLst>
                  <a:ext uri="{FF2B5EF4-FFF2-40B4-BE49-F238E27FC236}">
                    <a16:creationId xmlns:a16="http://schemas.microsoft.com/office/drawing/2014/main" id="{34727298-F741-2138-8ABA-47228BA45E52}"/>
                  </a:ext>
                </a:extLst>
              </p14:cNvPr>
              <p14:cNvContentPartPr/>
              <p14:nvPr/>
            </p14:nvContentPartPr>
            <p14:xfrm>
              <a:off x="4591655" y="3328491"/>
              <a:ext cx="102600" cy="270000"/>
            </p14:xfrm>
          </p:contentPart>
        </mc:Choice>
        <mc:Fallback xmlns="">
          <p:pic>
            <p:nvPicPr>
              <p:cNvPr id="3238" name="Ink 3237">
                <a:extLst>
                  <a:ext uri="{FF2B5EF4-FFF2-40B4-BE49-F238E27FC236}">
                    <a16:creationId xmlns:a16="http://schemas.microsoft.com/office/drawing/2014/main" id="{34727298-F741-2138-8ABA-47228BA45E52}"/>
                  </a:ext>
                </a:extLst>
              </p:cNvPr>
              <p:cNvPicPr/>
              <p:nvPr/>
            </p:nvPicPr>
            <p:blipFill>
              <a:blip r:embed="rId2063"/>
              <a:stretch>
                <a:fillRect/>
              </a:stretch>
            </p:blipFill>
            <p:spPr>
              <a:xfrm>
                <a:off x="4501655" y="3148731"/>
                <a:ext cx="282240" cy="629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4">
            <p14:nvContentPartPr>
              <p14:cNvPr id="3239" name="Ink 3238">
                <a:extLst>
                  <a:ext uri="{FF2B5EF4-FFF2-40B4-BE49-F238E27FC236}">
                    <a16:creationId xmlns:a16="http://schemas.microsoft.com/office/drawing/2014/main" id="{74595F6E-3EBA-9E32-0EFD-36F53E938881}"/>
                  </a:ext>
                </a:extLst>
              </p14:cNvPr>
              <p14:cNvContentPartPr/>
              <p14:nvPr/>
            </p14:nvContentPartPr>
            <p14:xfrm>
              <a:off x="4579775" y="3444771"/>
              <a:ext cx="360" cy="1800"/>
            </p14:xfrm>
          </p:contentPart>
        </mc:Choice>
        <mc:Fallback xmlns="">
          <p:pic>
            <p:nvPicPr>
              <p:cNvPr id="3239" name="Ink 3238">
                <a:extLst>
                  <a:ext uri="{FF2B5EF4-FFF2-40B4-BE49-F238E27FC236}">
                    <a16:creationId xmlns:a16="http://schemas.microsoft.com/office/drawing/2014/main" id="{74595F6E-3EBA-9E32-0EFD-36F53E938881}"/>
                  </a:ext>
                </a:extLst>
              </p:cNvPr>
              <p:cNvPicPr/>
              <p:nvPr/>
            </p:nvPicPr>
            <p:blipFill>
              <a:blip r:embed="rId2065"/>
              <a:stretch>
                <a:fillRect/>
              </a:stretch>
            </p:blipFill>
            <p:spPr>
              <a:xfrm>
                <a:off x="4489775" y="3264771"/>
                <a:ext cx="1800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6">
            <p14:nvContentPartPr>
              <p14:cNvPr id="3240" name="Ink 3239">
                <a:extLst>
                  <a:ext uri="{FF2B5EF4-FFF2-40B4-BE49-F238E27FC236}">
                    <a16:creationId xmlns:a16="http://schemas.microsoft.com/office/drawing/2014/main" id="{49E2556C-7E55-2603-8BB2-465850A9AF77}"/>
                  </a:ext>
                </a:extLst>
              </p14:cNvPr>
              <p14:cNvContentPartPr/>
              <p14:nvPr/>
            </p14:nvContentPartPr>
            <p14:xfrm>
              <a:off x="4579775" y="3504891"/>
              <a:ext cx="360" cy="360"/>
            </p14:xfrm>
          </p:contentPart>
        </mc:Choice>
        <mc:Fallback xmlns="">
          <p:pic>
            <p:nvPicPr>
              <p:cNvPr id="3240" name="Ink 3239">
                <a:extLst>
                  <a:ext uri="{FF2B5EF4-FFF2-40B4-BE49-F238E27FC236}">
                    <a16:creationId xmlns:a16="http://schemas.microsoft.com/office/drawing/2014/main" id="{49E2556C-7E55-2603-8BB2-465850A9AF77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489775" y="332489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8">
            <p14:nvContentPartPr>
              <p14:cNvPr id="3241" name="Ink 3240">
                <a:extLst>
                  <a:ext uri="{FF2B5EF4-FFF2-40B4-BE49-F238E27FC236}">
                    <a16:creationId xmlns:a16="http://schemas.microsoft.com/office/drawing/2014/main" id="{2018D9EE-16DA-ACBD-7D4F-34704878E3CE}"/>
                  </a:ext>
                </a:extLst>
              </p14:cNvPr>
              <p14:cNvContentPartPr/>
              <p14:nvPr/>
            </p14:nvContentPartPr>
            <p14:xfrm>
              <a:off x="4595975" y="3572931"/>
              <a:ext cx="360" cy="360"/>
            </p14:xfrm>
          </p:contentPart>
        </mc:Choice>
        <mc:Fallback xmlns="">
          <p:pic>
            <p:nvPicPr>
              <p:cNvPr id="3241" name="Ink 3240">
                <a:extLst>
                  <a:ext uri="{FF2B5EF4-FFF2-40B4-BE49-F238E27FC236}">
                    <a16:creationId xmlns:a16="http://schemas.microsoft.com/office/drawing/2014/main" id="{2018D9EE-16DA-ACBD-7D4F-34704878E3CE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505975" y="339293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9">
            <p14:nvContentPartPr>
              <p14:cNvPr id="3242" name="Ink 3241">
                <a:extLst>
                  <a:ext uri="{FF2B5EF4-FFF2-40B4-BE49-F238E27FC236}">
                    <a16:creationId xmlns:a16="http://schemas.microsoft.com/office/drawing/2014/main" id="{FDD10324-AF15-7EFB-38D5-D78C1F396FC4}"/>
                  </a:ext>
                </a:extLst>
              </p14:cNvPr>
              <p14:cNvContentPartPr/>
              <p14:nvPr/>
            </p14:nvContentPartPr>
            <p14:xfrm>
              <a:off x="4575815" y="3489051"/>
              <a:ext cx="360" cy="360"/>
            </p14:xfrm>
          </p:contentPart>
        </mc:Choice>
        <mc:Fallback xmlns="">
          <p:pic>
            <p:nvPicPr>
              <p:cNvPr id="3242" name="Ink 3241">
                <a:extLst>
                  <a:ext uri="{FF2B5EF4-FFF2-40B4-BE49-F238E27FC236}">
                    <a16:creationId xmlns:a16="http://schemas.microsoft.com/office/drawing/2014/main" id="{FDD10324-AF15-7EFB-38D5-D78C1F396FC4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485815" y="330905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0">
            <p14:nvContentPartPr>
              <p14:cNvPr id="3243" name="Ink 3242">
                <a:extLst>
                  <a:ext uri="{FF2B5EF4-FFF2-40B4-BE49-F238E27FC236}">
                    <a16:creationId xmlns:a16="http://schemas.microsoft.com/office/drawing/2014/main" id="{BCEAF299-0B9D-ED4C-F542-C75349E5DAE1}"/>
                  </a:ext>
                </a:extLst>
              </p14:cNvPr>
              <p14:cNvContentPartPr/>
              <p14:nvPr/>
            </p14:nvContentPartPr>
            <p14:xfrm>
              <a:off x="4587695" y="3625131"/>
              <a:ext cx="360" cy="360"/>
            </p14:xfrm>
          </p:contentPart>
        </mc:Choice>
        <mc:Fallback xmlns="">
          <p:pic>
            <p:nvPicPr>
              <p:cNvPr id="3243" name="Ink 3242">
                <a:extLst>
                  <a:ext uri="{FF2B5EF4-FFF2-40B4-BE49-F238E27FC236}">
                    <a16:creationId xmlns:a16="http://schemas.microsoft.com/office/drawing/2014/main" id="{BCEAF299-0B9D-ED4C-F542-C75349E5DAE1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497695" y="344513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1">
            <p14:nvContentPartPr>
              <p14:cNvPr id="3244" name="Ink 3243">
                <a:extLst>
                  <a:ext uri="{FF2B5EF4-FFF2-40B4-BE49-F238E27FC236}">
                    <a16:creationId xmlns:a16="http://schemas.microsoft.com/office/drawing/2014/main" id="{CF2724A0-4806-0CA6-AA03-9C6CE770CE75}"/>
                  </a:ext>
                </a:extLst>
              </p14:cNvPr>
              <p14:cNvContentPartPr/>
              <p14:nvPr/>
            </p14:nvContentPartPr>
            <p14:xfrm>
              <a:off x="4571855" y="3725571"/>
              <a:ext cx="4320" cy="360"/>
            </p14:xfrm>
          </p:contentPart>
        </mc:Choice>
        <mc:Fallback xmlns="">
          <p:pic>
            <p:nvPicPr>
              <p:cNvPr id="3244" name="Ink 3243">
                <a:extLst>
                  <a:ext uri="{FF2B5EF4-FFF2-40B4-BE49-F238E27FC236}">
                    <a16:creationId xmlns:a16="http://schemas.microsoft.com/office/drawing/2014/main" id="{CF2724A0-4806-0CA6-AA03-9C6CE770CE75}"/>
                  </a:ext>
                </a:extLst>
              </p:cNvPr>
              <p:cNvPicPr/>
              <p:nvPr/>
            </p:nvPicPr>
            <p:blipFill>
              <a:blip r:embed="rId2072"/>
              <a:stretch>
                <a:fillRect/>
              </a:stretch>
            </p:blipFill>
            <p:spPr>
              <a:xfrm>
                <a:off x="4481855" y="3545571"/>
                <a:ext cx="183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3">
            <p14:nvContentPartPr>
              <p14:cNvPr id="3248" name="Ink 3247">
                <a:extLst>
                  <a:ext uri="{FF2B5EF4-FFF2-40B4-BE49-F238E27FC236}">
                    <a16:creationId xmlns:a16="http://schemas.microsoft.com/office/drawing/2014/main" id="{7623EE94-EF26-5C81-CF71-573E6F57F445}"/>
                  </a:ext>
                </a:extLst>
              </p14:cNvPr>
              <p14:cNvContentPartPr/>
              <p14:nvPr/>
            </p14:nvContentPartPr>
            <p14:xfrm>
              <a:off x="4570055" y="3760131"/>
              <a:ext cx="2160" cy="2160"/>
            </p14:xfrm>
          </p:contentPart>
        </mc:Choice>
        <mc:Fallback xmlns="">
          <p:pic>
            <p:nvPicPr>
              <p:cNvPr id="3248" name="Ink 3247">
                <a:extLst>
                  <a:ext uri="{FF2B5EF4-FFF2-40B4-BE49-F238E27FC236}">
                    <a16:creationId xmlns:a16="http://schemas.microsoft.com/office/drawing/2014/main" id="{7623EE94-EF26-5C81-CF71-573E6F57F445}"/>
                  </a:ext>
                </a:extLst>
              </p:cNvPr>
              <p:cNvPicPr/>
              <p:nvPr/>
            </p:nvPicPr>
            <p:blipFill>
              <a:blip r:embed="rId2074"/>
              <a:stretch>
                <a:fillRect/>
              </a:stretch>
            </p:blipFill>
            <p:spPr>
              <a:xfrm>
                <a:off x="4462055" y="3580131"/>
                <a:ext cx="217728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5">
            <p14:nvContentPartPr>
              <p14:cNvPr id="3249" name="Ink 3248">
                <a:extLst>
                  <a:ext uri="{FF2B5EF4-FFF2-40B4-BE49-F238E27FC236}">
                    <a16:creationId xmlns:a16="http://schemas.microsoft.com/office/drawing/2014/main" id="{51E127F4-42AE-CA11-6BDB-AD65E952D758}"/>
                  </a:ext>
                </a:extLst>
              </p14:cNvPr>
              <p14:cNvContentPartPr/>
              <p14:nvPr/>
            </p14:nvContentPartPr>
            <p14:xfrm>
              <a:off x="4679855" y="3757611"/>
              <a:ext cx="360" cy="360"/>
            </p14:xfrm>
          </p:contentPart>
        </mc:Choice>
        <mc:Fallback xmlns="">
          <p:pic>
            <p:nvPicPr>
              <p:cNvPr id="3249" name="Ink 3248">
                <a:extLst>
                  <a:ext uri="{FF2B5EF4-FFF2-40B4-BE49-F238E27FC236}">
                    <a16:creationId xmlns:a16="http://schemas.microsoft.com/office/drawing/2014/main" id="{51E127F4-42AE-CA11-6BDB-AD65E952D758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589855" y="357761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6">
            <p14:nvContentPartPr>
              <p14:cNvPr id="3250" name="Ink 3249">
                <a:extLst>
                  <a:ext uri="{FF2B5EF4-FFF2-40B4-BE49-F238E27FC236}">
                    <a16:creationId xmlns:a16="http://schemas.microsoft.com/office/drawing/2014/main" id="{62C0C468-FE09-4A62-F687-0122A46D5219}"/>
                  </a:ext>
                </a:extLst>
              </p14:cNvPr>
              <p14:cNvContentPartPr/>
              <p14:nvPr/>
            </p14:nvContentPartPr>
            <p14:xfrm>
              <a:off x="4772375" y="3765531"/>
              <a:ext cx="360" cy="360"/>
            </p14:xfrm>
          </p:contentPart>
        </mc:Choice>
        <mc:Fallback xmlns="">
          <p:pic>
            <p:nvPicPr>
              <p:cNvPr id="3250" name="Ink 3249">
                <a:extLst>
                  <a:ext uri="{FF2B5EF4-FFF2-40B4-BE49-F238E27FC236}">
                    <a16:creationId xmlns:a16="http://schemas.microsoft.com/office/drawing/2014/main" id="{62C0C468-FE09-4A62-F687-0122A46D5219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682375" y="358553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7">
            <p14:nvContentPartPr>
              <p14:cNvPr id="3252" name="Ink 3251">
                <a:extLst>
                  <a:ext uri="{FF2B5EF4-FFF2-40B4-BE49-F238E27FC236}">
                    <a16:creationId xmlns:a16="http://schemas.microsoft.com/office/drawing/2014/main" id="{10C92150-5DCC-3F89-4697-1B82BA337EB0}"/>
                  </a:ext>
                </a:extLst>
              </p14:cNvPr>
              <p14:cNvContentPartPr/>
              <p14:nvPr/>
            </p14:nvContentPartPr>
            <p14:xfrm>
              <a:off x="4700015" y="3332451"/>
              <a:ext cx="360" cy="360"/>
            </p14:xfrm>
          </p:contentPart>
        </mc:Choice>
        <mc:Fallback xmlns="">
          <p:pic>
            <p:nvPicPr>
              <p:cNvPr id="3252" name="Ink 3251">
                <a:extLst>
                  <a:ext uri="{FF2B5EF4-FFF2-40B4-BE49-F238E27FC236}">
                    <a16:creationId xmlns:a16="http://schemas.microsoft.com/office/drawing/2014/main" id="{10C92150-5DCC-3F89-4697-1B82BA337EB0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610015" y="315245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8">
            <p14:nvContentPartPr>
              <p14:cNvPr id="3253" name="Ink 3252">
                <a:extLst>
                  <a:ext uri="{FF2B5EF4-FFF2-40B4-BE49-F238E27FC236}">
                    <a16:creationId xmlns:a16="http://schemas.microsoft.com/office/drawing/2014/main" id="{314B4D55-E83E-A4FA-A1C4-3D9210CC201E}"/>
                  </a:ext>
                </a:extLst>
              </p14:cNvPr>
              <p14:cNvContentPartPr/>
              <p14:nvPr/>
            </p14:nvContentPartPr>
            <p14:xfrm>
              <a:off x="4728095" y="3368451"/>
              <a:ext cx="360" cy="360"/>
            </p14:xfrm>
          </p:contentPart>
        </mc:Choice>
        <mc:Fallback xmlns="">
          <p:pic>
            <p:nvPicPr>
              <p:cNvPr id="3253" name="Ink 3252">
                <a:extLst>
                  <a:ext uri="{FF2B5EF4-FFF2-40B4-BE49-F238E27FC236}">
                    <a16:creationId xmlns:a16="http://schemas.microsoft.com/office/drawing/2014/main" id="{314B4D55-E83E-A4FA-A1C4-3D9210CC201E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638095" y="318845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9">
            <p14:nvContentPartPr>
              <p14:cNvPr id="3254" name="Ink 3253">
                <a:extLst>
                  <a:ext uri="{FF2B5EF4-FFF2-40B4-BE49-F238E27FC236}">
                    <a16:creationId xmlns:a16="http://schemas.microsoft.com/office/drawing/2014/main" id="{F291258C-E118-A626-3548-6FAB7033F284}"/>
                  </a:ext>
                </a:extLst>
              </p14:cNvPr>
              <p14:cNvContentPartPr/>
              <p14:nvPr/>
            </p14:nvContentPartPr>
            <p14:xfrm>
              <a:off x="4752215" y="3340731"/>
              <a:ext cx="360" cy="360"/>
            </p14:xfrm>
          </p:contentPart>
        </mc:Choice>
        <mc:Fallback xmlns="">
          <p:pic>
            <p:nvPicPr>
              <p:cNvPr id="3254" name="Ink 3253">
                <a:extLst>
                  <a:ext uri="{FF2B5EF4-FFF2-40B4-BE49-F238E27FC236}">
                    <a16:creationId xmlns:a16="http://schemas.microsoft.com/office/drawing/2014/main" id="{F291258C-E118-A626-3548-6FAB7033F284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662215" y="316073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0">
            <p14:nvContentPartPr>
              <p14:cNvPr id="3255" name="Ink 3254">
                <a:extLst>
                  <a:ext uri="{FF2B5EF4-FFF2-40B4-BE49-F238E27FC236}">
                    <a16:creationId xmlns:a16="http://schemas.microsoft.com/office/drawing/2014/main" id="{69EFC16D-AC15-7D8F-0120-4C1C91A9EC3F}"/>
                  </a:ext>
                </a:extLst>
              </p14:cNvPr>
              <p14:cNvContentPartPr/>
              <p14:nvPr/>
            </p14:nvContentPartPr>
            <p14:xfrm>
              <a:off x="4768055" y="3340731"/>
              <a:ext cx="360" cy="360"/>
            </p14:xfrm>
          </p:contentPart>
        </mc:Choice>
        <mc:Fallback xmlns="">
          <p:pic>
            <p:nvPicPr>
              <p:cNvPr id="3255" name="Ink 3254">
                <a:extLst>
                  <a:ext uri="{FF2B5EF4-FFF2-40B4-BE49-F238E27FC236}">
                    <a16:creationId xmlns:a16="http://schemas.microsoft.com/office/drawing/2014/main" id="{69EFC16D-AC15-7D8F-0120-4C1C91A9EC3F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678055" y="316073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1">
            <p14:nvContentPartPr>
              <p14:cNvPr id="3256" name="Ink 3255">
                <a:extLst>
                  <a:ext uri="{FF2B5EF4-FFF2-40B4-BE49-F238E27FC236}">
                    <a16:creationId xmlns:a16="http://schemas.microsoft.com/office/drawing/2014/main" id="{417520E2-214F-C5BB-F56F-8F219AC52C18}"/>
                  </a:ext>
                </a:extLst>
              </p14:cNvPr>
              <p14:cNvContentPartPr/>
              <p14:nvPr/>
            </p14:nvContentPartPr>
            <p14:xfrm>
              <a:off x="4908455" y="3777771"/>
              <a:ext cx="360" cy="360"/>
            </p14:xfrm>
          </p:contentPart>
        </mc:Choice>
        <mc:Fallback xmlns="">
          <p:pic>
            <p:nvPicPr>
              <p:cNvPr id="3256" name="Ink 3255">
                <a:extLst>
                  <a:ext uri="{FF2B5EF4-FFF2-40B4-BE49-F238E27FC236}">
                    <a16:creationId xmlns:a16="http://schemas.microsoft.com/office/drawing/2014/main" id="{417520E2-214F-C5BB-F56F-8F219AC52C18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18455" y="359777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2">
            <p14:nvContentPartPr>
              <p14:cNvPr id="3257" name="Ink 3256">
                <a:extLst>
                  <a:ext uri="{FF2B5EF4-FFF2-40B4-BE49-F238E27FC236}">
                    <a16:creationId xmlns:a16="http://schemas.microsoft.com/office/drawing/2014/main" id="{977B8127-06D1-D738-C963-602FC29436F9}"/>
                  </a:ext>
                </a:extLst>
              </p14:cNvPr>
              <p14:cNvContentPartPr/>
              <p14:nvPr/>
            </p14:nvContentPartPr>
            <p14:xfrm>
              <a:off x="4956695" y="3753651"/>
              <a:ext cx="360" cy="360"/>
            </p14:xfrm>
          </p:contentPart>
        </mc:Choice>
        <mc:Fallback xmlns="">
          <p:pic>
            <p:nvPicPr>
              <p:cNvPr id="3257" name="Ink 3256">
                <a:extLst>
                  <a:ext uri="{FF2B5EF4-FFF2-40B4-BE49-F238E27FC236}">
                    <a16:creationId xmlns:a16="http://schemas.microsoft.com/office/drawing/2014/main" id="{977B8127-06D1-D738-C963-602FC29436F9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66695" y="357365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3">
            <p14:nvContentPartPr>
              <p14:cNvPr id="3258" name="Ink 3257">
                <a:extLst>
                  <a:ext uri="{FF2B5EF4-FFF2-40B4-BE49-F238E27FC236}">
                    <a16:creationId xmlns:a16="http://schemas.microsoft.com/office/drawing/2014/main" id="{09C3C021-0896-BA24-6A03-08D2EC7DB885}"/>
                  </a:ext>
                </a:extLst>
              </p14:cNvPr>
              <p14:cNvContentPartPr/>
              <p14:nvPr/>
            </p14:nvContentPartPr>
            <p14:xfrm>
              <a:off x="4984775" y="3729531"/>
              <a:ext cx="360" cy="360"/>
            </p14:xfrm>
          </p:contentPart>
        </mc:Choice>
        <mc:Fallback xmlns="">
          <p:pic>
            <p:nvPicPr>
              <p:cNvPr id="3258" name="Ink 3257">
                <a:extLst>
                  <a:ext uri="{FF2B5EF4-FFF2-40B4-BE49-F238E27FC236}">
                    <a16:creationId xmlns:a16="http://schemas.microsoft.com/office/drawing/2014/main" id="{09C3C021-0896-BA24-6A03-08D2EC7DB885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94775" y="354953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4">
            <p14:nvContentPartPr>
              <p14:cNvPr id="3259" name="Ink 3258">
                <a:extLst>
                  <a:ext uri="{FF2B5EF4-FFF2-40B4-BE49-F238E27FC236}">
                    <a16:creationId xmlns:a16="http://schemas.microsoft.com/office/drawing/2014/main" id="{04D9E5B1-90AE-8894-610A-8BAE4234F37B}"/>
                  </a:ext>
                </a:extLst>
              </p14:cNvPr>
              <p14:cNvContentPartPr/>
              <p14:nvPr/>
            </p14:nvContentPartPr>
            <p14:xfrm>
              <a:off x="4868385" y="3900444"/>
              <a:ext cx="4320" cy="2160"/>
            </p14:xfrm>
          </p:contentPart>
        </mc:Choice>
        <mc:Fallback xmlns="">
          <p:pic>
            <p:nvPicPr>
              <p:cNvPr id="3259" name="Ink 3258">
                <a:extLst>
                  <a:ext uri="{FF2B5EF4-FFF2-40B4-BE49-F238E27FC236}">
                    <a16:creationId xmlns:a16="http://schemas.microsoft.com/office/drawing/2014/main" id="{04D9E5B1-90AE-8894-610A-8BAE4234F37B}"/>
                  </a:ext>
                </a:extLst>
              </p:cNvPr>
              <p:cNvPicPr/>
              <p:nvPr/>
            </p:nvPicPr>
            <p:blipFill>
              <a:blip r:embed="rId2085"/>
              <a:stretch>
                <a:fillRect/>
              </a:stretch>
            </p:blipFill>
            <p:spPr>
              <a:xfrm>
                <a:off x="4778385" y="3684444"/>
                <a:ext cx="183960" cy="433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6">
            <p14:nvContentPartPr>
              <p14:cNvPr id="3260" name="Ink 3259">
                <a:extLst>
                  <a:ext uri="{FF2B5EF4-FFF2-40B4-BE49-F238E27FC236}">
                    <a16:creationId xmlns:a16="http://schemas.microsoft.com/office/drawing/2014/main" id="{5BF1DC54-428B-F09C-A608-9FEFACA698A2}"/>
                  </a:ext>
                </a:extLst>
              </p14:cNvPr>
              <p14:cNvContentPartPr/>
              <p14:nvPr/>
            </p14:nvContentPartPr>
            <p14:xfrm>
              <a:off x="4872455" y="3894051"/>
              <a:ext cx="360" cy="360"/>
            </p14:xfrm>
          </p:contentPart>
        </mc:Choice>
        <mc:Fallback xmlns="">
          <p:pic>
            <p:nvPicPr>
              <p:cNvPr id="3260" name="Ink 3259">
                <a:extLst>
                  <a:ext uri="{FF2B5EF4-FFF2-40B4-BE49-F238E27FC236}">
                    <a16:creationId xmlns:a16="http://schemas.microsoft.com/office/drawing/2014/main" id="{5BF1DC54-428B-F09C-A608-9FEFACA698A2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782455" y="371405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7">
            <p14:nvContentPartPr>
              <p14:cNvPr id="3261" name="Ink 3260">
                <a:extLst>
                  <a:ext uri="{FF2B5EF4-FFF2-40B4-BE49-F238E27FC236}">
                    <a16:creationId xmlns:a16="http://schemas.microsoft.com/office/drawing/2014/main" id="{827D7B33-3583-950F-F877-DB6F6D59157B}"/>
                  </a:ext>
                </a:extLst>
              </p14:cNvPr>
              <p14:cNvContentPartPr/>
              <p14:nvPr/>
            </p14:nvContentPartPr>
            <p14:xfrm>
              <a:off x="4928615" y="3970371"/>
              <a:ext cx="360" cy="360"/>
            </p14:xfrm>
          </p:contentPart>
        </mc:Choice>
        <mc:Fallback xmlns="">
          <p:pic>
            <p:nvPicPr>
              <p:cNvPr id="3261" name="Ink 3260">
                <a:extLst>
                  <a:ext uri="{FF2B5EF4-FFF2-40B4-BE49-F238E27FC236}">
                    <a16:creationId xmlns:a16="http://schemas.microsoft.com/office/drawing/2014/main" id="{827D7B33-3583-950F-F877-DB6F6D59157B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38615" y="379037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8">
            <p14:nvContentPartPr>
              <p14:cNvPr id="3262" name="Ink 3261">
                <a:extLst>
                  <a:ext uri="{FF2B5EF4-FFF2-40B4-BE49-F238E27FC236}">
                    <a16:creationId xmlns:a16="http://schemas.microsoft.com/office/drawing/2014/main" id="{155A705E-BBDB-EC76-BA64-AFFE6C8B83A7}"/>
                  </a:ext>
                </a:extLst>
              </p14:cNvPr>
              <p14:cNvContentPartPr/>
              <p14:nvPr/>
            </p14:nvContentPartPr>
            <p14:xfrm>
              <a:off x="4956695" y="4251114"/>
              <a:ext cx="360" cy="360"/>
            </p14:xfrm>
          </p:contentPart>
        </mc:Choice>
        <mc:Fallback xmlns="">
          <p:pic>
            <p:nvPicPr>
              <p:cNvPr id="3262" name="Ink 3261">
                <a:extLst>
                  <a:ext uri="{FF2B5EF4-FFF2-40B4-BE49-F238E27FC236}">
                    <a16:creationId xmlns:a16="http://schemas.microsoft.com/office/drawing/2014/main" id="{155A705E-BBDB-EC76-BA64-AFFE6C8B83A7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66695" y="407111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9">
            <p14:nvContentPartPr>
              <p14:cNvPr id="3263" name="Ink 3262">
                <a:extLst>
                  <a:ext uri="{FF2B5EF4-FFF2-40B4-BE49-F238E27FC236}">
                    <a16:creationId xmlns:a16="http://schemas.microsoft.com/office/drawing/2014/main" id="{4D9A5446-E9B3-F555-C67C-9A01BBA5623F}"/>
                  </a:ext>
                </a:extLst>
              </p14:cNvPr>
              <p14:cNvContentPartPr/>
              <p14:nvPr/>
            </p14:nvContentPartPr>
            <p14:xfrm>
              <a:off x="5077295" y="4230594"/>
              <a:ext cx="95040" cy="20520"/>
            </p14:xfrm>
          </p:contentPart>
        </mc:Choice>
        <mc:Fallback xmlns="">
          <p:pic>
            <p:nvPicPr>
              <p:cNvPr id="3263" name="Ink 3262">
                <a:extLst>
                  <a:ext uri="{FF2B5EF4-FFF2-40B4-BE49-F238E27FC236}">
                    <a16:creationId xmlns:a16="http://schemas.microsoft.com/office/drawing/2014/main" id="{4D9A5446-E9B3-F555-C67C-9A01BBA5623F}"/>
                  </a:ext>
                </a:extLst>
              </p:cNvPr>
              <p:cNvPicPr/>
              <p:nvPr/>
            </p:nvPicPr>
            <p:blipFill>
              <a:blip r:embed="rId2090"/>
              <a:stretch>
                <a:fillRect/>
              </a:stretch>
            </p:blipFill>
            <p:spPr>
              <a:xfrm>
                <a:off x="4987295" y="4050594"/>
                <a:ext cx="2746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1">
            <p14:nvContentPartPr>
              <p14:cNvPr id="3264" name="Ink 3263">
                <a:extLst>
                  <a:ext uri="{FF2B5EF4-FFF2-40B4-BE49-F238E27FC236}">
                    <a16:creationId xmlns:a16="http://schemas.microsoft.com/office/drawing/2014/main" id="{21343F16-57C4-B056-F2CF-5543645598A5}"/>
                  </a:ext>
                </a:extLst>
              </p14:cNvPr>
              <p14:cNvContentPartPr/>
              <p14:nvPr/>
            </p14:nvContentPartPr>
            <p14:xfrm>
              <a:off x="4972895" y="4046274"/>
              <a:ext cx="360" cy="360"/>
            </p14:xfrm>
          </p:contentPart>
        </mc:Choice>
        <mc:Fallback xmlns="">
          <p:pic>
            <p:nvPicPr>
              <p:cNvPr id="3264" name="Ink 3263">
                <a:extLst>
                  <a:ext uri="{FF2B5EF4-FFF2-40B4-BE49-F238E27FC236}">
                    <a16:creationId xmlns:a16="http://schemas.microsoft.com/office/drawing/2014/main" id="{21343F16-57C4-B056-F2CF-5543645598A5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82895" y="386627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2">
            <p14:nvContentPartPr>
              <p14:cNvPr id="3265" name="Ink 3264">
                <a:extLst>
                  <a:ext uri="{FF2B5EF4-FFF2-40B4-BE49-F238E27FC236}">
                    <a16:creationId xmlns:a16="http://schemas.microsoft.com/office/drawing/2014/main" id="{5F0ED95D-81FA-4DCE-AB26-E1B1D18D2CAE}"/>
                  </a:ext>
                </a:extLst>
              </p14:cNvPr>
              <p14:cNvContentPartPr/>
              <p14:nvPr/>
            </p14:nvContentPartPr>
            <p14:xfrm>
              <a:off x="4980815" y="4054194"/>
              <a:ext cx="360" cy="360"/>
            </p14:xfrm>
          </p:contentPart>
        </mc:Choice>
        <mc:Fallback xmlns="">
          <p:pic>
            <p:nvPicPr>
              <p:cNvPr id="3265" name="Ink 3264">
                <a:extLst>
                  <a:ext uri="{FF2B5EF4-FFF2-40B4-BE49-F238E27FC236}">
                    <a16:creationId xmlns:a16="http://schemas.microsoft.com/office/drawing/2014/main" id="{5F0ED95D-81FA-4DCE-AB26-E1B1D18D2CAE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90815" y="387419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3">
            <p14:nvContentPartPr>
              <p14:cNvPr id="3266" name="Ink 3265">
                <a:extLst>
                  <a:ext uri="{FF2B5EF4-FFF2-40B4-BE49-F238E27FC236}">
                    <a16:creationId xmlns:a16="http://schemas.microsoft.com/office/drawing/2014/main" id="{AFC70E23-D288-2D50-8A01-C4FD94FC0389}"/>
                  </a:ext>
                </a:extLst>
              </p14:cNvPr>
              <p14:cNvContentPartPr/>
              <p14:nvPr/>
            </p14:nvContentPartPr>
            <p14:xfrm>
              <a:off x="4968935" y="4134474"/>
              <a:ext cx="360" cy="360"/>
            </p14:xfrm>
          </p:contentPart>
        </mc:Choice>
        <mc:Fallback xmlns="">
          <p:pic>
            <p:nvPicPr>
              <p:cNvPr id="3266" name="Ink 3265">
                <a:extLst>
                  <a:ext uri="{FF2B5EF4-FFF2-40B4-BE49-F238E27FC236}">
                    <a16:creationId xmlns:a16="http://schemas.microsoft.com/office/drawing/2014/main" id="{AFC70E23-D288-2D50-8A01-C4FD94FC0389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78935" y="395447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4">
            <p14:nvContentPartPr>
              <p14:cNvPr id="3267" name="Ink 3266">
                <a:extLst>
                  <a:ext uri="{FF2B5EF4-FFF2-40B4-BE49-F238E27FC236}">
                    <a16:creationId xmlns:a16="http://schemas.microsoft.com/office/drawing/2014/main" id="{2D1CEC21-0174-170D-EA8F-4F2ABDE50EDE}"/>
                  </a:ext>
                </a:extLst>
              </p14:cNvPr>
              <p14:cNvContentPartPr/>
              <p14:nvPr/>
            </p14:nvContentPartPr>
            <p14:xfrm>
              <a:off x="4984775" y="4150674"/>
              <a:ext cx="360" cy="360"/>
            </p14:xfrm>
          </p:contentPart>
        </mc:Choice>
        <mc:Fallback xmlns="">
          <p:pic>
            <p:nvPicPr>
              <p:cNvPr id="3267" name="Ink 3266">
                <a:extLst>
                  <a:ext uri="{FF2B5EF4-FFF2-40B4-BE49-F238E27FC236}">
                    <a16:creationId xmlns:a16="http://schemas.microsoft.com/office/drawing/2014/main" id="{2D1CEC21-0174-170D-EA8F-4F2ABDE50EDE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94775" y="397067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5">
            <p14:nvContentPartPr>
              <p14:cNvPr id="3268" name="Ink 3267">
                <a:extLst>
                  <a:ext uri="{FF2B5EF4-FFF2-40B4-BE49-F238E27FC236}">
                    <a16:creationId xmlns:a16="http://schemas.microsoft.com/office/drawing/2014/main" id="{659342EF-4742-60CB-3E28-9B5CE142BF98}"/>
                  </a:ext>
                </a:extLst>
              </p14:cNvPr>
              <p14:cNvContentPartPr/>
              <p14:nvPr/>
            </p14:nvContentPartPr>
            <p14:xfrm>
              <a:off x="5097095" y="4202874"/>
              <a:ext cx="360" cy="360"/>
            </p14:xfrm>
          </p:contentPart>
        </mc:Choice>
        <mc:Fallback xmlns="">
          <p:pic>
            <p:nvPicPr>
              <p:cNvPr id="3268" name="Ink 3267">
                <a:extLst>
                  <a:ext uri="{FF2B5EF4-FFF2-40B4-BE49-F238E27FC236}">
                    <a16:creationId xmlns:a16="http://schemas.microsoft.com/office/drawing/2014/main" id="{659342EF-4742-60CB-3E28-9B5CE142BF98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5007095" y="402287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6">
            <p14:nvContentPartPr>
              <p14:cNvPr id="3269" name="Ink 3268">
                <a:extLst>
                  <a:ext uri="{FF2B5EF4-FFF2-40B4-BE49-F238E27FC236}">
                    <a16:creationId xmlns:a16="http://schemas.microsoft.com/office/drawing/2014/main" id="{10EA1882-D5A6-E8D0-FE05-F80632CEC34D}"/>
                  </a:ext>
                </a:extLst>
              </p14:cNvPr>
              <p14:cNvContentPartPr/>
              <p14:nvPr/>
            </p14:nvContentPartPr>
            <p14:xfrm>
              <a:off x="5213375" y="4122594"/>
              <a:ext cx="360" cy="360"/>
            </p14:xfrm>
          </p:contentPart>
        </mc:Choice>
        <mc:Fallback xmlns="">
          <p:pic>
            <p:nvPicPr>
              <p:cNvPr id="3269" name="Ink 3268">
                <a:extLst>
                  <a:ext uri="{FF2B5EF4-FFF2-40B4-BE49-F238E27FC236}">
                    <a16:creationId xmlns:a16="http://schemas.microsoft.com/office/drawing/2014/main" id="{10EA1882-D5A6-E8D0-FE05-F80632CEC34D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5123375" y="394259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7">
            <p14:nvContentPartPr>
              <p14:cNvPr id="3270" name="Ink 3269">
                <a:extLst>
                  <a:ext uri="{FF2B5EF4-FFF2-40B4-BE49-F238E27FC236}">
                    <a16:creationId xmlns:a16="http://schemas.microsoft.com/office/drawing/2014/main" id="{1A72E0A9-05A1-C27E-FA75-2E7B8B8C2737}"/>
                  </a:ext>
                </a:extLst>
              </p14:cNvPr>
              <p14:cNvContentPartPr/>
              <p14:nvPr/>
            </p14:nvContentPartPr>
            <p14:xfrm>
              <a:off x="5232815" y="4130514"/>
              <a:ext cx="51120" cy="166680"/>
            </p14:xfrm>
          </p:contentPart>
        </mc:Choice>
        <mc:Fallback xmlns="">
          <p:pic>
            <p:nvPicPr>
              <p:cNvPr id="3270" name="Ink 3269">
                <a:extLst>
                  <a:ext uri="{FF2B5EF4-FFF2-40B4-BE49-F238E27FC236}">
                    <a16:creationId xmlns:a16="http://schemas.microsoft.com/office/drawing/2014/main" id="{1A72E0A9-05A1-C27E-FA75-2E7B8B8C2737}"/>
                  </a:ext>
                </a:extLst>
              </p:cNvPr>
              <p:cNvPicPr/>
              <p:nvPr/>
            </p:nvPicPr>
            <p:blipFill>
              <a:blip r:embed="rId2098"/>
              <a:stretch>
                <a:fillRect/>
              </a:stretch>
            </p:blipFill>
            <p:spPr>
              <a:xfrm>
                <a:off x="5142815" y="3950514"/>
                <a:ext cx="230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9">
            <p14:nvContentPartPr>
              <p14:cNvPr id="3271" name="Ink 3270">
                <a:extLst>
                  <a:ext uri="{FF2B5EF4-FFF2-40B4-BE49-F238E27FC236}">
                    <a16:creationId xmlns:a16="http://schemas.microsoft.com/office/drawing/2014/main" id="{0018B03B-88EF-38DB-0AD7-B08806303EEA}"/>
                  </a:ext>
                </a:extLst>
              </p14:cNvPr>
              <p14:cNvContentPartPr/>
              <p14:nvPr/>
            </p14:nvContentPartPr>
            <p14:xfrm>
              <a:off x="5277455" y="4347234"/>
              <a:ext cx="246240" cy="207360"/>
            </p14:xfrm>
          </p:contentPart>
        </mc:Choice>
        <mc:Fallback xmlns="">
          <p:pic>
            <p:nvPicPr>
              <p:cNvPr id="3271" name="Ink 3270">
                <a:extLst>
                  <a:ext uri="{FF2B5EF4-FFF2-40B4-BE49-F238E27FC236}">
                    <a16:creationId xmlns:a16="http://schemas.microsoft.com/office/drawing/2014/main" id="{0018B03B-88EF-38DB-0AD7-B08806303EEA}"/>
                  </a:ext>
                </a:extLst>
              </p:cNvPr>
              <p:cNvPicPr/>
              <p:nvPr/>
            </p:nvPicPr>
            <p:blipFill>
              <a:blip r:embed="rId2100"/>
              <a:stretch>
                <a:fillRect/>
              </a:stretch>
            </p:blipFill>
            <p:spPr>
              <a:xfrm>
                <a:off x="5187455" y="4167234"/>
                <a:ext cx="4258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1">
            <p14:nvContentPartPr>
              <p14:cNvPr id="3274" name="Ink 3273">
                <a:extLst>
                  <a:ext uri="{FF2B5EF4-FFF2-40B4-BE49-F238E27FC236}">
                    <a16:creationId xmlns:a16="http://schemas.microsoft.com/office/drawing/2014/main" id="{287D7803-DCCF-E0FE-B930-82074D7A8AC9}"/>
                  </a:ext>
                </a:extLst>
              </p14:cNvPr>
              <p14:cNvContentPartPr/>
              <p14:nvPr/>
            </p14:nvContentPartPr>
            <p14:xfrm>
              <a:off x="5264495" y="4242834"/>
              <a:ext cx="69120" cy="84600"/>
            </p14:xfrm>
          </p:contentPart>
        </mc:Choice>
        <mc:Fallback xmlns="">
          <p:pic>
            <p:nvPicPr>
              <p:cNvPr id="3274" name="Ink 3273">
                <a:extLst>
                  <a:ext uri="{FF2B5EF4-FFF2-40B4-BE49-F238E27FC236}">
                    <a16:creationId xmlns:a16="http://schemas.microsoft.com/office/drawing/2014/main" id="{287D7803-DCCF-E0FE-B930-82074D7A8AC9}"/>
                  </a:ext>
                </a:extLst>
              </p:cNvPr>
              <p:cNvPicPr/>
              <p:nvPr/>
            </p:nvPicPr>
            <p:blipFill>
              <a:blip r:embed="rId2102"/>
              <a:stretch>
                <a:fillRect/>
              </a:stretch>
            </p:blipFill>
            <p:spPr>
              <a:xfrm>
                <a:off x="5174495" y="4062834"/>
                <a:ext cx="2487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3">
            <p14:nvContentPartPr>
              <p14:cNvPr id="3275" name="Ink 3274">
                <a:extLst>
                  <a:ext uri="{FF2B5EF4-FFF2-40B4-BE49-F238E27FC236}">
                    <a16:creationId xmlns:a16="http://schemas.microsoft.com/office/drawing/2014/main" id="{DC45BF3B-49D7-125E-BC9F-38E8E7686282}"/>
                  </a:ext>
                </a:extLst>
              </p14:cNvPr>
              <p14:cNvContentPartPr/>
              <p14:nvPr/>
            </p14:nvContentPartPr>
            <p14:xfrm>
              <a:off x="5317775" y="4309434"/>
              <a:ext cx="83160" cy="14040"/>
            </p14:xfrm>
          </p:contentPart>
        </mc:Choice>
        <mc:Fallback xmlns="">
          <p:pic>
            <p:nvPicPr>
              <p:cNvPr id="3275" name="Ink 3274">
                <a:extLst>
                  <a:ext uri="{FF2B5EF4-FFF2-40B4-BE49-F238E27FC236}">
                    <a16:creationId xmlns:a16="http://schemas.microsoft.com/office/drawing/2014/main" id="{DC45BF3B-49D7-125E-BC9F-38E8E7686282}"/>
                  </a:ext>
                </a:extLst>
              </p:cNvPr>
              <p:cNvPicPr/>
              <p:nvPr/>
            </p:nvPicPr>
            <p:blipFill>
              <a:blip r:embed="rId2104"/>
              <a:stretch>
                <a:fillRect/>
              </a:stretch>
            </p:blipFill>
            <p:spPr>
              <a:xfrm>
                <a:off x="5227775" y="4124697"/>
                <a:ext cx="262800" cy="38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5">
            <p14:nvContentPartPr>
              <p14:cNvPr id="3278" name="Ink 3277">
                <a:extLst>
                  <a:ext uri="{FF2B5EF4-FFF2-40B4-BE49-F238E27FC236}">
                    <a16:creationId xmlns:a16="http://schemas.microsoft.com/office/drawing/2014/main" id="{24F02439-444D-9471-13AA-4165D167625E}"/>
                  </a:ext>
                </a:extLst>
              </p14:cNvPr>
              <p14:cNvContentPartPr/>
              <p14:nvPr/>
            </p14:nvContentPartPr>
            <p14:xfrm>
              <a:off x="5409935" y="4311234"/>
              <a:ext cx="360" cy="360"/>
            </p14:xfrm>
          </p:contentPart>
        </mc:Choice>
        <mc:Fallback xmlns="">
          <p:pic>
            <p:nvPicPr>
              <p:cNvPr id="3278" name="Ink 3277">
                <a:extLst>
                  <a:ext uri="{FF2B5EF4-FFF2-40B4-BE49-F238E27FC236}">
                    <a16:creationId xmlns:a16="http://schemas.microsoft.com/office/drawing/2014/main" id="{24F02439-444D-9471-13AA-4165D167625E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5319935" y="413123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6">
            <p14:nvContentPartPr>
              <p14:cNvPr id="3279" name="Ink 3278">
                <a:extLst>
                  <a:ext uri="{FF2B5EF4-FFF2-40B4-BE49-F238E27FC236}">
                    <a16:creationId xmlns:a16="http://schemas.microsoft.com/office/drawing/2014/main" id="{234FA706-B197-9121-9D9E-4B4BFF9E9CC5}"/>
                  </a:ext>
                </a:extLst>
              </p14:cNvPr>
              <p14:cNvContentPartPr/>
              <p14:nvPr/>
            </p14:nvContentPartPr>
            <p14:xfrm>
              <a:off x="5329655" y="4306914"/>
              <a:ext cx="360" cy="360"/>
            </p14:xfrm>
          </p:contentPart>
        </mc:Choice>
        <mc:Fallback xmlns="">
          <p:pic>
            <p:nvPicPr>
              <p:cNvPr id="3279" name="Ink 3278">
                <a:extLst>
                  <a:ext uri="{FF2B5EF4-FFF2-40B4-BE49-F238E27FC236}">
                    <a16:creationId xmlns:a16="http://schemas.microsoft.com/office/drawing/2014/main" id="{234FA706-B197-9121-9D9E-4B4BFF9E9CC5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5239655" y="412691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7">
            <p14:nvContentPartPr>
              <p14:cNvPr id="3280" name="Ink 3279">
                <a:extLst>
                  <a:ext uri="{FF2B5EF4-FFF2-40B4-BE49-F238E27FC236}">
                    <a16:creationId xmlns:a16="http://schemas.microsoft.com/office/drawing/2014/main" id="{9F25D344-011B-8F29-F793-ACFB09222E7B}"/>
                  </a:ext>
                </a:extLst>
              </p14:cNvPr>
              <p14:cNvContentPartPr/>
              <p14:nvPr/>
            </p14:nvContentPartPr>
            <p14:xfrm>
              <a:off x="5337575" y="4295034"/>
              <a:ext cx="360" cy="360"/>
            </p14:xfrm>
          </p:contentPart>
        </mc:Choice>
        <mc:Fallback xmlns="">
          <p:pic>
            <p:nvPicPr>
              <p:cNvPr id="3280" name="Ink 3279">
                <a:extLst>
                  <a:ext uri="{FF2B5EF4-FFF2-40B4-BE49-F238E27FC236}">
                    <a16:creationId xmlns:a16="http://schemas.microsoft.com/office/drawing/2014/main" id="{9F25D344-011B-8F29-F793-ACFB09222E7B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5247575" y="411503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8">
            <p14:nvContentPartPr>
              <p14:cNvPr id="3281" name="Ink 3280">
                <a:extLst>
                  <a:ext uri="{FF2B5EF4-FFF2-40B4-BE49-F238E27FC236}">
                    <a16:creationId xmlns:a16="http://schemas.microsoft.com/office/drawing/2014/main" id="{4310ABDD-CA49-00D1-F8F0-F7FAA323C5F6}"/>
                  </a:ext>
                </a:extLst>
              </p14:cNvPr>
              <p14:cNvContentPartPr/>
              <p14:nvPr/>
            </p14:nvContentPartPr>
            <p14:xfrm>
              <a:off x="5413895" y="4407354"/>
              <a:ext cx="360" cy="360"/>
            </p14:xfrm>
          </p:contentPart>
        </mc:Choice>
        <mc:Fallback xmlns="">
          <p:pic>
            <p:nvPicPr>
              <p:cNvPr id="3281" name="Ink 3280">
                <a:extLst>
                  <a:ext uri="{FF2B5EF4-FFF2-40B4-BE49-F238E27FC236}">
                    <a16:creationId xmlns:a16="http://schemas.microsoft.com/office/drawing/2014/main" id="{4310ABDD-CA49-00D1-F8F0-F7FAA323C5F6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5323895" y="422735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9">
            <p14:nvContentPartPr>
              <p14:cNvPr id="3282" name="Ink 3281">
                <a:extLst>
                  <a:ext uri="{FF2B5EF4-FFF2-40B4-BE49-F238E27FC236}">
                    <a16:creationId xmlns:a16="http://schemas.microsoft.com/office/drawing/2014/main" id="{8573DFB7-2365-30DB-23DE-22C46A6AFA5B}"/>
                  </a:ext>
                </a:extLst>
              </p14:cNvPr>
              <p14:cNvContentPartPr/>
              <p14:nvPr/>
            </p14:nvContentPartPr>
            <p14:xfrm>
              <a:off x="5413895" y="4407354"/>
              <a:ext cx="5040" cy="18720"/>
            </p14:xfrm>
          </p:contentPart>
        </mc:Choice>
        <mc:Fallback xmlns="">
          <p:pic>
            <p:nvPicPr>
              <p:cNvPr id="3282" name="Ink 3281">
                <a:extLst>
                  <a:ext uri="{FF2B5EF4-FFF2-40B4-BE49-F238E27FC236}">
                    <a16:creationId xmlns:a16="http://schemas.microsoft.com/office/drawing/2014/main" id="{8573DFB7-2365-30DB-23DE-22C46A6AFA5B}"/>
                  </a:ext>
                </a:extLst>
              </p:cNvPr>
              <p:cNvPicPr/>
              <p:nvPr/>
            </p:nvPicPr>
            <p:blipFill>
              <a:blip r:embed="rId2110"/>
              <a:stretch>
                <a:fillRect/>
              </a:stretch>
            </p:blipFill>
            <p:spPr>
              <a:xfrm>
                <a:off x="5323895" y="4227354"/>
                <a:ext cx="184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1">
            <p14:nvContentPartPr>
              <p14:cNvPr id="3283" name="Ink 3282">
                <a:extLst>
                  <a:ext uri="{FF2B5EF4-FFF2-40B4-BE49-F238E27FC236}">
                    <a16:creationId xmlns:a16="http://schemas.microsoft.com/office/drawing/2014/main" id="{AA5ECBAC-2B9B-4D76-A89D-523C6BE8EF31}"/>
                  </a:ext>
                </a:extLst>
              </p14:cNvPr>
              <p14:cNvContentPartPr/>
              <p14:nvPr/>
            </p14:nvContentPartPr>
            <p14:xfrm>
              <a:off x="5417855" y="4404114"/>
              <a:ext cx="12960" cy="55440"/>
            </p14:xfrm>
          </p:contentPart>
        </mc:Choice>
        <mc:Fallback xmlns="">
          <p:pic>
            <p:nvPicPr>
              <p:cNvPr id="3283" name="Ink 3282">
                <a:extLst>
                  <a:ext uri="{FF2B5EF4-FFF2-40B4-BE49-F238E27FC236}">
                    <a16:creationId xmlns:a16="http://schemas.microsoft.com/office/drawing/2014/main" id="{AA5ECBAC-2B9B-4D76-A89D-523C6BE8EF31}"/>
                  </a:ext>
                </a:extLst>
              </p:cNvPr>
              <p:cNvPicPr/>
              <p:nvPr/>
            </p:nvPicPr>
            <p:blipFill>
              <a:blip r:embed="rId2112"/>
              <a:stretch>
                <a:fillRect/>
              </a:stretch>
            </p:blipFill>
            <p:spPr>
              <a:xfrm>
                <a:off x="5327855" y="4224114"/>
                <a:ext cx="1926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3">
            <p14:nvContentPartPr>
              <p14:cNvPr id="3284" name="Ink 3283">
                <a:extLst>
                  <a:ext uri="{FF2B5EF4-FFF2-40B4-BE49-F238E27FC236}">
                    <a16:creationId xmlns:a16="http://schemas.microsoft.com/office/drawing/2014/main" id="{E87B1253-119D-EE95-1172-8B4D2B76E910}"/>
                  </a:ext>
                </a:extLst>
              </p14:cNvPr>
              <p14:cNvContentPartPr/>
              <p14:nvPr/>
            </p14:nvContentPartPr>
            <p14:xfrm>
              <a:off x="5430095" y="4463514"/>
              <a:ext cx="236520" cy="154440"/>
            </p14:xfrm>
          </p:contentPart>
        </mc:Choice>
        <mc:Fallback xmlns="">
          <p:pic>
            <p:nvPicPr>
              <p:cNvPr id="3284" name="Ink 3283">
                <a:extLst>
                  <a:ext uri="{FF2B5EF4-FFF2-40B4-BE49-F238E27FC236}">
                    <a16:creationId xmlns:a16="http://schemas.microsoft.com/office/drawing/2014/main" id="{E87B1253-119D-EE95-1172-8B4D2B76E910}"/>
                  </a:ext>
                </a:extLst>
              </p:cNvPr>
              <p:cNvPicPr/>
              <p:nvPr/>
            </p:nvPicPr>
            <p:blipFill>
              <a:blip r:embed="rId2114"/>
              <a:stretch>
                <a:fillRect/>
              </a:stretch>
            </p:blipFill>
            <p:spPr>
              <a:xfrm>
                <a:off x="5340095" y="4283933"/>
                <a:ext cx="416160" cy="51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5">
            <p14:nvContentPartPr>
              <p14:cNvPr id="3285" name="Ink 3284">
                <a:extLst>
                  <a:ext uri="{FF2B5EF4-FFF2-40B4-BE49-F238E27FC236}">
                    <a16:creationId xmlns:a16="http://schemas.microsoft.com/office/drawing/2014/main" id="{C8FCD301-4E49-A5B0-D754-8CD1676AFB96}"/>
                  </a:ext>
                </a:extLst>
              </p14:cNvPr>
              <p14:cNvContentPartPr/>
              <p14:nvPr/>
            </p14:nvContentPartPr>
            <p14:xfrm>
              <a:off x="4928615" y="4242834"/>
              <a:ext cx="360" cy="360"/>
            </p14:xfrm>
          </p:contentPart>
        </mc:Choice>
        <mc:Fallback xmlns="">
          <p:pic>
            <p:nvPicPr>
              <p:cNvPr id="3285" name="Ink 3284">
                <a:extLst>
                  <a:ext uri="{FF2B5EF4-FFF2-40B4-BE49-F238E27FC236}">
                    <a16:creationId xmlns:a16="http://schemas.microsoft.com/office/drawing/2014/main" id="{C8FCD301-4E49-A5B0-D754-8CD1676AFB96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38615" y="406283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6">
            <p14:nvContentPartPr>
              <p14:cNvPr id="3286" name="Ink 3285">
                <a:extLst>
                  <a:ext uri="{FF2B5EF4-FFF2-40B4-BE49-F238E27FC236}">
                    <a16:creationId xmlns:a16="http://schemas.microsoft.com/office/drawing/2014/main" id="{6665CBCE-F17C-A85B-446C-C6C928E9BF4C}"/>
                  </a:ext>
                </a:extLst>
              </p14:cNvPr>
              <p14:cNvContentPartPr/>
              <p14:nvPr/>
            </p14:nvContentPartPr>
            <p14:xfrm>
              <a:off x="4892615" y="4315194"/>
              <a:ext cx="360" cy="360"/>
            </p14:xfrm>
          </p:contentPart>
        </mc:Choice>
        <mc:Fallback xmlns="">
          <p:pic>
            <p:nvPicPr>
              <p:cNvPr id="3286" name="Ink 3285">
                <a:extLst>
                  <a:ext uri="{FF2B5EF4-FFF2-40B4-BE49-F238E27FC236}">
                    <a16:creationId xmlns:a16="http://schemas.microsoft.com/office/drawing/2014/main" id="{6665CBCE-F17C-A85B-446C-C6C928E9BF4C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02615" y="413519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7">
            <p14:nvContentPartPr>
              <p14:cNvPr id="3287" name="Ink 3286">
                <a:extLst>
                  <a:ext uri="{FF2B5EF4-FFF2-40B4-BE49-F238E27FC236}">
                    <a16:creationId xmlns:a16="http://schemas.microsoft.com/office/drawing/2014/main" id="{8FDFA74B-C664-CD32-E985-FDA4F90445A2}"/>
                  </a:ext>
                </a:extLst>
              </p14:cNvPr>
              <p14:cNvContentPartPr/>
              <p14:nvPr/>
            </p14:nvContentPartPr>
            <p14:xfrm>
              <a:off x="4940855" y="4186674"/>
              <a:ext cx="360" cy="360"/>
            </p14:xfrm>
          </p:contentPart>
        </mc:Choice>
        <mc:Fallback xmlns="">
          <p:pic>
            <p:nvPicPr>
              <p:cNvPr id="3287" name="Ink 3286">
                <a:extLst>
                  <a:ext uri="{FF2B5EF4-FFF2-40B4-BE49-F238E27FC236}">
                    <a16:creationId xmlns:a16="http://schemas.microsoft.com/office/drawing/2014/main" id="{8FDFA74B-C664-CD32-E985-FDA4F90445A2}"/>
                  </a:ext>
                </a:extLst>
              </p:cNvPr>
              <p:cNvPicPr/>
              <p:nvPr/>
            </p:nvPicPr>
            <p:blipFill>
              <a:blip r:embed="rId2067"/>
              <a:stretch>
                <a:fillRect/>
              </a:stretch>
            </p:blipFill>
            <p:spPr>
              <a:xfrm>
                <a:off x="4850855" y="400667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8">
            <p14:nvContentPartPr>
              <p14:cNvPr id="3288" name="Ink 3287">
                <a:extLst>
                  <a:ext uri="{FF2B5EF4-FFF2-40B4-BE49-F238E27FC236}">
                    <a16:creationId xmlns:a16="http://schemas.microsoft.com/office/drawing/2014/main" id="{B8B06ED6-948C-AAC8-BDA3-3801A3609DFE}"/>
                  </a:ext>
                </a:extLst>
              </p14:cNvPr>
              <p14:cNvContentPartPr/>
              <p14:nvPr/>
            </p14:nvContentPartPr>
            <p14:xfrm>
              <a:off x="4808375" y="3191994"/>
              <a:ext cx="140400" cy="8640"/>
            </p14:xfrm>
          </p:contentPart>
        </mc:Choice>
        <mc:Fallback xmlns="">
          <p:pic>
            <p:nvPicPr>
              <p:cNvPr id="3288" name="Ink 3287">
                <a:extLst>
                  <a:ext uri="{FF2B5EF4-FFF2-40B4-BE49-F238E27FC236}">
                    <a16:creationId xmlns:a16="http://schemas.microsoft.com/office/drawing/2014/main" id="{B8B06ED6-948C-AAC8-BDA3-3801A3609DFE}"/>
                  </a:ext>
                </a:extLst>
              </p:cNvPr>
              <p:cNvPicPr/>
              <p:nvPr/>
            </p:nvPicPr>
            <p:blipFill>
              <a:blip r:embed="rId2119"/>
              <a:stretch>
                <a:fillRect/>
              </a:stretch>
            </p:blipFill>
            <p:spPr>
              <a:xfrm>
                <a:off x="4790329" y="3155994"/>
                <a:ext cx="176132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0">
            <p14:nvContentPartPr>
              <p14:cNvPr id="3289" name="Ink 3288">
                <a:extLst>
                  <a:ext uri="{FF2B5EF4-FFF2-40B4-BE49-F238E27FC236}">
                    <a16:creationId xmlns:a16="http://schemas.microsoft.com/office/drawing/2014/main" id="{2A090562-2729-F50A-32C7-EDC521C7700C}"/>
                  </a:ext>
                </a:extLst>
              </p14:cNvPr>
              <p14:cNvContentPartPr/>
              <p14:nvPr/>
            </p14:nvContentPartPr>
            <p14:xfrm>
              <a:off x="4782095" y="3505194"/>
              <a:ext cx="230040" cy="102600"/>
            </p14:xfrm>
          </p:contentPart>
        </mc:Choice>
        <mc:Fallback xmlns="">
          <p:pic>
            <p:nvPicPr>
              <p:cNvPr id="3289" name="Ink 3288">
                <a:extLst>
                  <a:ext uri="{FF2B5EF4-FFF2-40B4-BE49-F238E27FC236}">
                    <a16:creationId xmlns:a16="http://schemas.microsoft.com/office/drawing/2014/main" id="{2A090562-2729-F50A-32C7-EDC521C7700C}"/>
                  </a:ext>
                </a:extLst>
              </p:cNvPr>
              <p:cNvPicPr/>
              <p:nvPr/>
            </p:nvPicPr>
            <p:blipFill>
              <a:blip r:embed="rId2121"/>
              <a:stretch>
                <a:fillRect/>
              </a:stretch>
            </p:blipFill>
            <p:spPr>
              <a:xfrm>
                <a:off x="4764095" y="3469194"/>
                <a:ext cx="265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2">
            <p14:nvContentPartPr>
              <p14:cNvPr id="3290" name="Ink 3289">
                <a:extLst>
                  <a:ext uri="{FF2B5EF4-FFF2-40B4-BE49-F238E27FC236}">
                    <a16:creationId xmlns:a16="http://schemas.microsoft.com/office/drawing/2014/main" id="{8397D39C-0A57-E5E5-AA03-A073F25E928A}"/>
                  </a:ext>
                </a:extLst>
              </p14:cNvPr>
              <p14:cNvContentPartPr/>
              <p14:nvPr/>
            </p14:nvContentPartPr>
            <p14:xfrm>
              <a:off x="4631975" y="3897594"/>
              <a:ext cx="109800" cy="2520"/>
            </p14:xfrm>
          </p:contentPart>
        </mc:Choice>
        <mc:Fallback xmlns="">
          <p:pic>
            <p:nvPicPr>
              <p:cNvPr id="3290" name="Ink 3289">
                <a:extLst>
                  <a:ext uri="{FF2B5EF4-FFF2-40B4-BE49-F238E27FC236}">
                    <a16:creationId xmlns:a16="http://schemas.microsoft.com/office/drawing/2014/main" id="{8397D39C-0A57-E5E5-AA03-A073F25E928A}"/>
                  </a:ext>
                </a:extLst>
              </p:cNvPr>
              <p:cNvPicPr/>
              <p:nvPr/>
            </p:nvPicPr>
            <p:blipFill>
              <a:blip r:embed="rId2123"/>
              <a:stretch>
                <a:fillRect/>
              </a:stretch>
            </p:blipFill>
            <p:spPr>
              <a:xfrm>
                <a:off x="4613975" y="3861594"/>
                <a:ext cx="145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4">
            <p14:nvContentPartPr>
              <p14:cNvPr id="3291" name="Ink 3290">
                <a:extLst>
                  <a:ext uri="{FF2B5EF4-FFF2-40B4-BE49-F238E27FC236}">
                    <a16:creationId xmlns:a16="http://schemas.microsoft.com/office/drawing/2014/main" id="{B0F1200B-49EB-6288-7218-C23239063C59}"/>
                  </a:ext>
                </a:extLst>
              </p14:cNvPr>
              <p14:cNvContentPartPr/>
              <p14:nvPr/>
            </p14:nvContentPartPr>
            <p14:xfrm>
              <a:off x="4673375" y="3906234"/>
              <a:ext cx="15120" cy="3960"/>
            </p14:xfrm>
          </p:contentPart>
        </mc:Choice>
        <mc:Fallback xmlns="">
          <p:pic>
            <p:nvPicPr>
              <p:cNvPr id="3291" name="Ink 3290">
                <a:extLst>
                  <a:ext uri="{FF2B5EF4-FFF2-40B4-BE49-F238E27FC236}">
                    <a16:creationId xmlns:a16="http://schemas.microsoft.com/office/drawing/2014/main" id="{B0F1200B-49EB-6288-7218-C23239063C59}"/>
                  </a:ext>
                </a:extLst>
              </p:cNvPr>
              <p:cNvPicPr/>
              <p:nvPr/>
            </p:nvPicPr>
            <p:blipFill>
              <a:blip r:embed="rId2125"/>
              <a:stretch>
                <a:fillRect/>
              </a:stretch>
            </p:blipFill>
            <p:spPr>
              <a:xfrm>
                <a:off x="4655375" y="3870234"/>
                <a:ext cx="50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6">
            <p14:nvContentPartPr>
              <p14:cNvPr id="3292" name="Ink 3291">
                <a:extLst>
                  <a:ext uri="{FF2B5EF4-FFF2-40B4-BE49-F238E27FC236}">
                    <a16:creationId xmlns:a16="http://schemas.microsoft.com/office/drawing/2014/main" id="{6EC976CC-FFF6-22BB-F814-D423D692A4A0}"/>
                  </a:ext>
                </a:extLst>
              </p14:cNvPr>
              <p14:cNvContentPartPr/>
              <p14:nvPr/>
            </p14:nvContentPartPr>
            <p14:xfrm>
              <a:off x="5020775" y="3869874"/>
              <a:ext cx="4680" cy="97560"/>
            </p14:xfrm>
          </p:contentPart>
        </mc:Choice>
        <mc:Fallback xmlns="">
          <p:pic>
            <p:nvPicPr>
              <p:cNvPr id="3292" name="Ink 3291">
                <a:extLst>
                  <a:ext uri="{FF2B5EF4-FFF2-40B4-BE49-F238E27FC236}">
                    <a16:creationId xmlns:a16="http://schemas.microsoft.com/office/drawing/2014/main" id="{6EC976CC-FFF6-22BB-F814-D423D692A4A0}"/>
                  </a:ext>
                </a:extLst>
              </p:cNvPr>
              <p:cNvPicPr/>
              <p:nvPr/>
            </p:nvPicPr>
            <p:blipFill>
              <a:blip r:embed="rId2127"/>
              <a:stretch>
                <a:fillRect/>
              </a:stretch>
            </p:blipFill>
            <p:spPr>
              <a:xfrm>
                <a:off x="5002775" y="3833874"/>
                <a:ext cx="40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8">
            <p14:nvContentPartPr>
              <p14:cNvPr id="3305" name="Ink 3304">
                <a:extLst>
                  <a:ext uri="{FF2B5EF4-FFF2-40B4-BE49-F238E27FC236}">
                    <a16:creationId xmlns:a16="http://schemas.microsoft.com/office/drawing/2014/main" id="{4C988F1F-412F-1B7C-7352-3713394526E2}"/>
                  </a:ext>
                </a:extLst>
              </p14:cNvPr>
              <p14:cNvContentPartPr/>
              <p14:nvPr/>
            </p14:nvContentPartPr>
            <p14:xfrm>
              <a:off x="4853236" y="3493309"/>
              <a:ext cx="247320" cy="21240"/>
            </p14:xfrm>
          </p:contentPart>
        </mc:Choice>
        <mc:Fallback xmlns="">
          <p:pic>
            <p:nvPicPr>
              <p:cNvPr id="3305" name="Ink 3304">
                <a:extLst>
                  <a:ext uri="{FF2B5EF4-FFF2-40B4-BE49-F238E27FC236}">
                    <a16:creationId xmlns:a16="http://schemas.microsoft.com/office/drawing/2014/main" id="{4C988F1F-412F-1B7C-7352-3713394526E2}"/>
                  </a:ext>
                </a:extLst>
              </p:cNvPr>
              <p:cNvPicPr/>
              <p:nvPr/>
            </p:nvPicPr>
            <p:blipFill>
              <a:blip r:embed="rId2129"/>
              <a:stretch>
                <a:fillRect/>
              </a:stretch>
            </p:blipFill>
            <p:spPr>
              <a:xfrm>
                <a:off x="4835236" y="3457309"/>
                <a:ext cx="2829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0">
            <p14:nvContentPartPr>
              <p14:cNvPr id="3306" name="Ink 3305">
                <a:extLst>
                  <a:ext uri="{FF2B5EF4-FFF2-40B4-BE49-F238E27FC236}">
                    <a16:creationId xmlns:a16="http://schemas.microsoft.com/office/drawing/2014/main" id="{CB9EB136-CE7C-D967-1CD0-7AF471DD0963}"/>
                  </a:ext>
                </a:extLst>
              </p14:cNvPr>
              <p14:cNvContentPartPr/>
              <p14:nvPr/>
            </p14:nvContentPartPr>
            <p14:xfrm>
              <a:off x="5003356" y="3363349"/>
              <a:ext cx="173880" cy="192240"/>
            </p14:xfrm>
          </p:contentPart>
        </mc:Choice>
        <mc:Fallback xmlns="">
          <p:pic>
            <p:nvPicPr>
              <p:cNvPr id="3306" name="Ink 3305">
                <a:extLst>
                  <a:ext uri="{FF2B5EF4-FFF2-40B4-BE49-F238E27FC236}">
                    <a16:creationId xmlns:a16="http://schemas.microsoft.com/office/drawing/2014/main" id="{CB9EB136-CE7C-D967-1CD0-7AF471DD0963}"/>
                  </a:ext>
                </a:extLst>
              </p:cNvPr>
              <p:cNvPicPr/>
              <p:nvPr/>
            </p:nvPicPr>
            <p:blipFill>
              <a:blip r:embed="rId2131"/>
              <a:stretch>
                <a:fillRect/>
              </a:stretch>
            </p:blipFill>
            <p:spPr>
              <a:xfrm>
                <a:off x="4985319" y="3327281"/>
                <a:ext cx="209594" cy="2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2">
            <p14:nvContentPartPr>
              <p14:cNvPr id="3307" name="Ink 3306">
                <a:extLst>
                  <a:ext uri="{FF2B5EF4-FFF2-40B4-BE49-F238E27FC236}">
                    <a16:creationId xmlns:a16="http://schemas.microsoft.com/office/drawing/2014/main" id="{B01B951A-1D5A-3500-5B33-C34A284CAF69}"/>
                  </a:ext>
                </a:extLst>
              </p14:cNvPr>
              <p14:cNvContentPartPr/>
              <p14:nvPr/>
            </p14:nvContentPartPr>
            <p14:xfrm>
              <a:off x="5004076" y="3321229"/>
              <a:ext cx="200880" cy="176760"/>
            </p14:xfrm>
          </p:contentPart>
        </mc:Choice>
        <mc:Fallback xmlns="">
          <p:pic>
            <p:nvPicPr>
              <p:cNvPr id="3307" name="Ink 3306">
                <a:extLst>
                  <a:ext uri="{FF2B5EF4-FFF2-40B4-BE49-F238E27FC236}">
                    <a16:creationId xmlns:a16="http://schemas.microsoft.com/office/drawing/2014/main" id="{B01B951A-1D5A-3500-5B33-C34A284CAF69}"/>
                  </a:ext>
                </a:extLst>
              </p:cNvPr>
              <p:cNvPicPr/>
              <p:nvPr/>
            </p:nvPicPr>
            <p:blipFill>
              <a:blip r:embed="rId2133"/>
              <a:stretch>
                <a:fillRect/>
              </a:stretch>
            </p:blipFill>
            <p:spPr>
              <a:xfrm>
                <a:off x="4986076" y="3285229"/>
                <a:ext cx="236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4">
            <p14:nvContentPartPr>
              <p14:cNvPr id="3308" name="Ink 3307">
                <a:extLst>
                  <a:ext uri="{FF2B5EF4-FFF2-40B4-BE49-F238E27FC236}">
                    <a16:creationId xmlns:a16="http://schemas.microsoft.com/office/drawing/2014/main" id="{12DBD239-C73E-F97A-4A8D-743EE761315C}"/>
                  </a:ext>
                </a:extLst>
              </p14:cNvPr>
              <p14:cNvContentPartPr/>
              <p14:nvPr/>
            </p14:nvContentPartPr>
            <p14:xfrm>
              <a:off x="4783756" y="3450109"/>
              <a:ext cx="242280" cy="22320"/>
            </p14:xfrm>
          </p:contentPart>
        </mc:Choice>
        <mc:Fallback xmlns="">
          <p:pic>
            <p:nvPicPr>
              <p:cNvPr id="3308" name="Ink 3307">
                <a:extLst>
                  <a:ext uri="{FF2B5EF4-FFF2-40B4-BE49-F238E27FC236}">
                    <a16:creationId xmlns:a16="http://schemas.microsoft.com/office/drawing/2014/main" id="{12DBD239-C73E-F97A-4A8D-743EE761315C}"/>
                  </a:ext>
                </a:extLst>
              </p:cNvPr>
              <p:cNvPicPr/>
              <p:nvPr/>
            </p:nvPicPr>
            <p:blipFill>
              <a:blip r:embed="rId2135"/>
              <a:stretch>
                <a:fillRect/>
              </a:stretch>
            </p:blipFill>
            <p:spPr>
              <a:xfrm>
                <a:off x="4765756" y="3414109"/>
                <a:ext cx="277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6">
            <p14:nvContentPartPr>
              <p14:cNvPr id="3309" name="Ink 3308">
                <a:extLst>
                  <a:ext uri="{FF2B5EF4-FFF2-40B4-BE49-F238E27FC236}">
                    <a16:creationId xmlns:a16="http://schemas.microsoft.com/office/drawing/2014/main" id="{A777B7C4-5671-8E06-D2E8-FBFC3F2F1EBB}"/>
                  </a:ext>
                </a:extLst>
              </p14:cNvPr>
              <p14:cNvContentPartPr/>
              <p14:nvPr/>
            </p14:nvContentPartPr>
            <p14:xfrm>
              <a:off x="4782316" y="3225829"/>
              <a:ext cx="122040" cy="205200"/>
            </p14:xfrm>
          </p:contentPart>
        </mc:Choice>
        <mc:Fallback xmlns="">
          <p:pic>
            <p:nvPicPr>
              <p:cNvPr id="3309" name="Ink 3308">
                <a:extLst>
                  <a:ext uri="{FF2B5EF4-FFF2-40B4-BE49-F238E27FC236}">
                    <a16:creationId xmlns:a16="http://schemas.microsoft.com/office/drawing/2014/main" id="{A777B7C4-5671-8E06-D2E8-FBFC3F2F1EBB}"/>
                  </a:ext>
                </a:extLst>
              </p:cNvPr>
              <p:cNvPicPr/>
              <p:nvPr/>
            </p:nvPicPr>
            <p:blipFill>
              <a:blip r:embed="rId2137"/>
              <a:stretch>
                <a:fillRect/>
              </a:stretch>
            </p:blipFill>
            <p:spPr>
              <a:xfrm>
                <a:off x="4764316" y="3189829"/>
                <a:ext cx="1576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8">
            <p14:nvContentPartPr>
              <p14:cNvPr id="3310" name="Ink 3309">
                <a:extLst>
                  <a:ext uri="{FF2B5EF4-FFF2-40B4-BE49-F238E27FC236}">
                    <a16:creationId xmlns:a16="http://schemas.microsoft.com/office/drawing/2014/main" id="{6C824998-5DBE-C2D5-31B3-3550BEB111E2}"/>
                  </a:ext>
                </a:extLst>
              </p14:cNvPr>
              <p14:cNvContentPartPr/>
              <p14:nvPr/>
            </p14:nvContentPartPr>
            <p14:xfrm>
              <a:off x="5007676" y="3379189"/>
              <a:ext cx="91800" cy="97560"/>
            </p14:xfrm>
          </p:contentPart>
        </mc:Choice>
        <mc:Fallback xmlns="">
          <p:pic>
            <p:nvPicPr>
              <p:cNvPr id="3310" name="Ink 3309">
                <a:extLst>
                  <a:ext uri="{FF2B5EF4-FFF2-40B4-BE49-F238E27FC236}">
                    <a16:creationId xmlns:a16="http://schemas.microsoft.com/office/drawing/2014/main" id="{6C824998-5DBE-C2D5-31B3-3550BEB111E2}"/>
                  </a:ext>
                </a:extLst>
              </p:cNvPr>
              <p:cNvPicPr/>
              <p:nvPr/>
            </p:nvPicPr>
            <p:blipFill>
              <a:blip r:embed="rId2139"/>
              <a:stretch>
                <a:fillRect/>
              </a:stretch>
            </p:blipFill>
            <p:spPr>
              <a:xfrm>
                <a:off x="4989676" y="3343321"/>
                <a:ext cx="127440" cy="16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0">
            <p14:nvContentPartPr>
              <p14:cNvPr id="3311" name="Ink 3310">
                <a:extLst>
                  <a:ext uri="{FF2B5EF4-FFF2-40B4-BE49-F238E27FC236}">
                    <a16:creationId xmlns:a16="http://schemas.microsoft.com/office/drawing/2014/main" id="{1045973A-08B5-E9E8-F01C-E99AFDC4CF4D}"/>
                  </a:ext>
                </a:extLst>
              </p14:cNvPr>
              <p14:cNvContentPartPr/>
              <p14:nvPr/>
            </p14:nvContentPartPr>
            <p14:xfrm>
              <a:off x="5017396" y="3395029"/>
              <a:ext cx="108000" cy="134640"/>
            </p14:xfrm>
          </p:contentPart>
        </mc:Choice>
        <mc:Fallback xmlns="">
          <p:pic>
            <p:nvPicPr>
              <p:cNvPr id="3311" name="Ink 3310">
                <a:extLst>
                  <a:ext uri="{FF2B5EF4-FFF2-40B4-BE49-F238E27FC236}">
                    <a16:creationId xmlns:a16="http://schemas.microsoft.com/office/drawing/2014/main" id="{1045973A-08B5-E9E8-F01C-E99AFDC4CF4D}"/>
                  </a:ext>
                </a:extLst>
              </p:cNvPr>
              <p:cNvPicPr/>
              <p:nvPr/>
            </p:nvPicPr>
            <p:blipFill>
              <a:blip r:embed="rId2141"/>
              <a:stretch>
                <a:fillRect/>
              </a:stretch>
            </p:blipFill>
            <p:spPr>
              <a:xfrm>
                <a:off x="4999396" y="3359029"/>
                <a:ext cx="143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2">
            <p14:nvContentPartPr>
              <p14:cNvPr id="3312" name="Ink 3311">
                <a:extLst>
                  <a:ext uri="{FF2B5EF4-FFF2-40B4-BE49-F238E27FC236}">
                    <a16:creationId xmlns:a16="http://schemas.microsoft.com/office/drawing/2014/main" id="{A9E371A9-9FE4-13AE-C352-98D5259108FA}"/>
                  </a:ext>
                </a:extLst>
              </p14:cNvPr>
              <p14:cNvContentPartPr/>
              <p14:nvPr/>
            </p14:nvContentPartPr>
            <p14:xfrm>
              <a:off x="5012356" y="3497629"/>
              <a:ext cx="119520" cy="165240"/>
            </p14:xfrm>
          </p:contentPart>
        </mc:Choice>
        <mc:Fallback xmlns="">
          <p:pic>
            <p:nvPicPr>
              <p:cNvPr id="3312" name="Ink 3311">
                <a:extLst>
                  <a:ext uri="{FF2B5EF4-FFF2-40B4-BE49-F238E27FC236}">
                    <a16:creationId xmlns:a16="http://schemas.microsoft.com/office/drawing/2014/main" id="{A9E371A9-9FE4-13AE-C352-98D5259108FA}"/>
                  </a:ext>
                </a:extLst>
              </p:cNvPr>
              <p:cNvPicPr/>
              <p:nvPr/>
            </p:nvPicPr>
            <p:blipFill>
              <a:blip r:embed="rId2143"/>
              <a:stretch>
                <a:fillRect/>
              </a:stretch>
            </p:blipFill>
            <p:spPr>
              <a:xfrm>
                <a:off x="4994356" y="3461629"/>
                <a:ext cx="1551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4">
            <p14:nvContentPartPr>
              <p14:cNvPr id="3313" name="Ink 3312">
                <a:extLst>
                  <a:ext uri="{FF2B5EF4-FFF2-40B4-BE49-F238E27FC236}">
                    <a16:creationId xmlns:a16="http://schemas.microsoft.com/office/drawing/2014/main" id="{2CF7B2CC-1215-802D-88F4-5AFE85C7A93B}"/>
                  </a:ext>
                </a:extLst>
              </p14:cNvPr>
              <p14:cNvContentPartPr/>
              <p14:nvPr/>
            </p14:nvContentPartPr>
            <p14:xfrm>
              <a:off x="5077516" y="3363349"/>
              <a:ext cx="125280" cy="33120"/>
            </p14:xfrm>
          </p:contentPart>
        </mc:Choice>
        <mc:Fallback xmlns="">
          <p:pic>
            <p:nvPicPr>
              <p:cNvPr id="3313" name="Ink 3312">
                <a:extLst>
                  <a:ext uri="{FF2B5EF4-FFF2-40B4-BE49-F238E27FC236}">
                    <a16:creationId xmlns:a16="http://schemas.microsoft.com/office/drawing/2014/main" id="{2CF7B2CC-1215-802D-88F4-5AFE85C7A93B}"/>
                  </a:ext>
                </a:extLst>
              </p:cNvPr>
              <p:cNvPicPr/>
              <p:nvPr/>
            </p:nvPicPr>
            <p:blipFill>
              <a:blip r:embed="rId2145"/>
              <a:stretch>
                <a:fillRect/>
              </a:stretch>
            </p:blipFill>
            <p:spPr>
              <a:xfrm>
                <a:off x="5059516" y="3327349"/>
                <a:ext cx="160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6">
            <p14:nvContentPartPr>
              <p14:cNvPr id="3314" name="Ink 3313">
                <a:extLst>
                  <a:ext uri="{FF2B5EF4-FFF2-40B4-BE49-F238E27FC236}">
                    <a16:creationId xmlns:a16="http://schemas.microsoft.com/office/drawing/2014/main" id="{F5D1F35E-82B5-15AD-D586-3BFAF37B3929}"/>
                  </a:ext>
                </a:extLst>
              </p14:cNvPr>
              <p14:cNvContentPartPr/>
              <p14:nvPr/>
            </p14:nvContentPartPr>
            <p14:xfrm>
              <a:off x="4997596" y="3333469"/>
              <a:ext cx="131040" cy="103680"/>
            </p14:xfrm>
          </p:contentPart>
        </mc:Choice>
        <mc:Fallback xmlns="">
          <p:pic>
            <p:nvPicPr>
              <p:cNvPr id="3314" name="Ink 3313">
                <a:extLst>
                  <a:ext uri="{FF2B5EF4-FFF2-40B4-BE49-F238E27FC236}">
                    <a16:creationId xmlns:a16="http://schemas.microsoft.com/office/drawing/2014/main" id="{F5D1F35E-82B5-15AD-D586-3BFAF37B3929}"/>
                  </a:ext>
                </a:extLst>
              </p:cNvPr>
              <p:cNvPicPr/>
              <p:nvPr/>
            </p:nvPicPr>
            <p:blipFill>
              <a:blip r:embed="rId2147"/>
              <a:stretch>
                <a:fillRect/>
              </a:stretch>
            </p:blipFill>
            <p:spPr>
              <a:xfrm>
                <a:off x="4979546" y="3297469"/>
                <a:ext cx="166778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8">
            <p14:nvContentPartPr>
              <p14:cNvPr id="3315" name="Ink 3314">
                <a:extLst>
                  <a:ext uri="{FF2B5EF4-FFF2-40B4-BE49-F238E27FC236}">
                    <a16:creationId xmlns:a16="http://schemas.microsoft.com/office/drawing/2014/main" id="{9F2AA685-00E1-A852-731B-BB1D48A15919}"/>
                  </a:ext>
                </a:extLst>
              </p14:cNvPr>
              <p14:cNvContentPartPr/>
              <p14:nvPr/>
            </p14:nvContentPartPr>
            <p14:xfrm>
              <a:off x="4977796" y="3612109"/>
              <a:ext cx="165600" cy="100080"/>
            </p14:xfrm>
          </p:contentPart>
        </mc:Choice>
        <mc:Fallback xmlns="">
          <p:pic>
            <p:nvPicPr>
              <p:cNvPr id="3315" name="Ink 3314">
                <a:extLst>
                  <a:ext uri="{FF2B5EF4-FFF2-40B4-BE49-F238E27FC236}">
                    <a16:creationId xmlns:a16="http://schemas.microsoft.com/office/drawing/2014/main" id="{9F2AA685-00E1-A852-731B-BB1D48A15919}"/>
                  </a:ext>
                </a:extLst>
              </p:cNvPr>
              <p:cNvPicPr/>
              <p:nvPr/>
            </p:nvPicPr>
            <p:blipFill>
              <a:blip r:embed="rId2149"/>
              <a:stretch>
                <a:fillRect/>
              </a:stretch>
            </p:blipFill>
            <p:spPr>
              <a:xfrm>
                <a:off x="4959757" y="3575979"/>
                <a:ext cx="201318" cy="171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0">
            <p14:nvContentPartPr>
              <p14:cNvPr id="3316" name="Ink 3315">
                <a:extLst>
                  <a:ext uri="{FF2B5EF4-FFF2-40B4-BE49-F238E27FC236}">
                    <a16:creationId xmlns:a16="http://schemas.microsoft.com/office/drawing/2014/main" id="{BE38F5F0-D4C7-52DB-F8C7-C112CAFDFEF4}"/>
                  </a:ext>
                </a:extLst>
              </p14:cNvPr>
              <p14:cNvContentPartPr/>
              <p14:nvPr/>
            </p14:nvContentPartPr>
            <p14:xfrm>
              <a:off x="5083276" y="3401509"/>
              <a:ext cx="120600" cy="230040"/>
            </p14:xfrm>
          </p:contentPart>
        </mc:Choice>
        <mc:Fallback xmlns="">
          <p:pic>
            <p:nvPicPr>
              <p:cNvPr id="3316" name="Ink 3315">
                <a:extLst>
                  <a:ext uri="{FF2B5EF4-FFF2-40B4-BE49-F238E27FC236}">
                    <a16:creationId xmlns:a16="http://schemas.microsoft.com/office/drawing/2014/main" id="{BE38F5F0-D4C7-52DB-F8C7-C112CAFDFEF4}"/>
                  </a:ext>
                </a:extLst>
              </p:cNvPr>
              <p:cNvPicPr/>
              <p:nvPr/>
            </p:nvPicPr>
            <p:blipFill>
              <a:blip r:embed="rId2151"/>
              <a:stretch>
                <a:fillRect/>
              </a:stretch>
            </p:blipFill>
            <p:spPr>
              <a:xfrm>
                <a:off x="5065276" y="3365509"/>
                <a:ext cx="1562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2">
            <p14:nvContentPartPr>
              <p14:cNvPr id="3317" name="Ink 3316">
                <a:extLst>
                  <a:ext uri="{FF2B5EF4-FFF2-40B4-BE49-F238E27FC236}">
                    <a16:creationId xmlns:a16="http://schemas.microsoft.com/office/drawing/2014/main" id="{BE0CE3CF-128D-4F38-7E09-728CB1B9318B}"/>
                  </a:ext>
                </a:extLst>
              </p14:cNvPr>
              <p14:cNvContentPartPr/>
              <p14:nvPr/>
            </p14:nvContentPartPr>
            <p14:xfrm>
              <a:off x="5065636" y="3390349"/>
              <a:ext cx="133200" cy="6840"/>
            </p14:xfrm>
          </p:contentPart>
        </mc:Choice>
        <mc:Fallback xmlns="">
          <p:pic>
            <p:nvPicPr>
              <p:cNvPr id="3317" name="Ink 3316">
                <a:extLst>
                  <a:ext uri="{FF2B5EF4-FFF2-40B4-BE49-F238E27FC236}">
                    <a16:creationId xmlns:a16="http://schemas.microsoft.com/office/drawing/2014/main" id="{BE0CE3CF-128D-4F38-7E09-728CB1B9318B}"/>
                  </a:ext>
                </a:extLst>
              </p:cNvPr>
              <p:cNvPicPr/>
              <p:nvPr/>
            </p:nvPicPr>
            <p:blipFill>
              <a:blip r:embed="rId2153"/>
              <a:stretch>
                <a:fillRect/>
              </a:stretch>
            </p:blipFill>
            <p:spPr>
              <a:xfrm>
                <a:off x="5047636" y="3354349"/>
                <a:ext cx="168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4">
            <p14:nvContentPartPr>
              <p14:cNvPr id="3321" name="Ink 3320">
                <a:extLst>
                  <a:ext uri="{FF2B5EF4-FFF2-40B4-BE49-F238E27FC236}">
                    <a16:creationId xmlns:a16="http://schemas.microsoft.com/office/drawing/2014/main" id="{0ACF1F5B-3458-5C40-7A71-ADDCD3174965}"/>
                  </a:ext>
                </a:extLst>
              </p14:cNvPr>
              <p14:cNvContentPartPr/>
              <p14:nvPr/>
            </p14:nvContentPartPr>
            <p14:xfrm>
              <a:off x="5137636" y="3941869"/>
              <a:ext cx="360" cy="360"/>
            </p14:xfrm>
          </p:contentPart>
        </mc:Choice>
        <mc:Fallback xmlns="">
          <p:pic>
            <p:nvPicPr>
              <p:cNvPr id="3321" name="Ink 3320">
                <a:extLst>
                  <a:ext uri="{FF2B5EF4-FFF2-40B4-BE49-F238E27FC236}">
                    <a16:creationId xmlns:a16="http://schemas.microsoft.com/office/drawing/2014/main" id="{0ACF1F5B-3458-5C40-7A71-ADDCD3174965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19636" y="39058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6">
            <p14:nvContentPartPr>
              <p14:cNvPr id="3322" name="Ink 3321">
                <a:extLst>
                  <a:ext uri="{FF2B5EF4-FFF2-40B4-BE49-F238E27FC236}">
                    <a16:creationId xmlns:a16="http://schemas.microsoft.com/office/drawing/2014/main" id="{671C43CD-C113-B6AA-B7A4-245ADE21EDFC}"/>
                  </a:ext>
                </a:extLst>
              </p14:cNvPr>
              <p14:cNvContentPartPr/>
              <p14:nvPr/>
            </p14:nvContentPartPr>
            <p14:xfrm>
              <a:off x="5140876" y="3929269"/>
              <a:ext cx="360" cy="360"/>
            </p14:xfrm>
          </p:contentPart>
        </mc:Choice>
        <mc:Fallback xmlns="">
          <p:pic>
            <p:nvPicPr>
              <p:cNvPr id="3322" name="Ink 3321">
                <a:extLst>
                  <a:ext uri="{FF2B5EF4-FFF2-40B4-BE49-F238E27FC236}">
                    <a16:creationId xmlns:a16="http://schemas.microsoft.com/office/drawing/2014/main" id="{671C43CD-C113-B6AA-B7A4-245ADE21EDFC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22876" y="38932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7">
            <p14:nvContentPartPr>
              <p14:cNvPr id="3323" name="Ink 3322">
                <a:extLst>
                  <a:ext uri="{FF2B5EF4-FFF2-40B4-BE49-F238E27FC236}">
                    <a16:creationId xmlns:a16="http://schemas.microsoft.com/office/drawing/2014/main" id="{7EF2EAB0-854E-7F47-06E4-D890650EC42D}"/>
                  </a:ext>
                </a:extLst>
              </p14:cNvPr>
              <p14:cNvContentPartPr/>
              <p14:nvPr/>
            </p14:nvContentPartPr>
            <p14:xfrm>
              <a:off x="5140876" y="3913069"/>
              <a:ext cx="360" cy="360"/>
            </p14:xfrm>
          </p:contentPart>
        </mc:Choice>
        <mc:Fallback xmlns="">
          <p:pic>
            <p:nvPicPr>
              <p:cNvPr id="3323" name="Ink 3322">
                <a:extLst>
                  <a:ext uri="{FF2B5EF4-FFF2-40B4-BE49-F238E27FC236}">
                    <a16:creationId xmlns:a16="http://schemas.microsoft.com/office/drawing/2014/main" id="{7EF2EAB0-854E-7F47-06E4-D890650EC42D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22876" y="38770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8">
            <p14:nvContentPartPr>
              <p14:cNvPr id="3324" name="Ink 3323">
                <a:extLst>
                  <a:ext uri="{FF2B5EF4-FFF2-40B4-BE49-F238E27FC236}">
                    <a16:creationId xmlns:a16="http://schemas.microsoft.com/office/drawing/2014/main" id="{D50704C9-383A-69B2-6A3B-A3FA2D715839}"/>
                  </a:ext>
                </a:extLst>
              </p14:cNvPr>
              <p14:cNvContentPartPr/>
              <p14:nvPr/>
            </p14:nvContentPartPr>
            <p14:xfrm>
              <a:off x="5144116" y="3893989"/>
              <a:ext cx="360" cy="360"/>
            </p14:xfrm>
          </p:contentPart>
        </mc:Choice>
        <mc:Fallback xmlns="">
          <p:pic>
            <p:nvPicPr>
              <p:cNvPr id="3324" name="Ink 3323">
                <a:extLst>
                  <a:ext uri="{FF2B5EF4-FFF2-40B4-BE49-F238E27FC236}">
                    <a16:creationId xmlns:a16="http://schemas.microsoft.com/office/drawing/2014/main" id="{D50704C9-383A-69B2-6A3B-A3FA2D715839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26116" y="38579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9">
            <p14:nvContentPartPr>
              <p14:cNvPr id="3325" name="Ink 3324">
                <a:extLst>
                  <a:ext uri="{FF2B5EF4-FFF2-40B4-BE49-F238E27FC236}">
                    <a16:creationId xmlns:a16="http://schemas.microsoft.com/office/drawing/2014/main" id="{FDE54589-3124-DF9A-8707-A9A1D8028683}"/>
                  </a:ext>
                </a:extLst>
              </p14:cNvPr>
              <p14:cNvContentPartPr/>
              <p14:nvPr/>
            </p14:nvContentPartPr>
            <p14:xfrm>
              <a:off x="5144116" y="3856909"/>
              <a:ext cx="360" cy="5400"/>
            </p14:xfrm>
          </p:contentPart>
        </mc:Choice>
        <mc:Fallback xmlns="">
          <p:pic>
            <p:nvPicPr>
              <p:cNvPr id="3325" name="Ink 3324">
                <a:extLst>
                  <a:ext uri="{FF2B5EF4-FFF2-40B4-BE49-F238E27FC236}">
                    <a16:creationId xmlns:a16="http://schemas.microsoft.com/office/drawing/2014/main" id="{FDE54589-3124-DF9A-8707-A9A1D8028683}"/>
                  </a:ext>
                </a:extLst>
              </p:cNvPr>
              <p:cNvPicPr/>
              <p:nvPr/>
            </p:nvPicPr>
            <p:blipFill>
              <a:blip r:embed="rId2160"/>
              <a:stretch>
                <a:fillRect/>
              </a:stretch>
            </p:blipFill>
            <p:spPr>
              <a:xfrm>
                <a:off x="5126116" y="3820909"/>
                <a:ext cx="360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1">
            <p14:nvContentPartPr>
              <p14:cNvPr id="3329" name="Ink 3328">
                <a:extLst>
                  <a:ext uri="{FF2B5EF4-FFF2-40B4-BE49-F238E27FC236}">
                    <a16:creationId xmlns:a16="http://schemas.microsoft.com/office/drawing/2014/main" id="{3612F973-6E1F-113C-DDE4-29D1226BC40B}"/>
                  </a:ext>
                </a:extLst>
              </p14:cNvPr>
              <p14:cNvContentPartPr/>
              <p14:nvPr/>
            </p14:nvContentPartPr>
            <p14:xfrm>
              <a:off x="5147356" y="3833149"/>
              <a:ext cx="360" cy="360"/>
            </p14:xfrm>
          </p:contentPart>
        </mc:Choice>
        <mc:Fallback xmlns="">
          <p:pic>
            <p:nvPicPr>
              <p:cNvPr id="3329" name="Ink 3328">
                <a:extLst>
                  <a:ext uri="{FF2B5EF4-FFF2-40B4-BE49-F238E27FC236}">
                    <a16:creationId xmlns:a16="http://schemas.microsoft.com/office/drawing/2014/main" id="{3612F973-6E1F-113C-DDE4-29D1226BC40B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29356" y="37971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2">
            <p14:nvContentPartPr>
              <p14:cNvPr id="3330" name="Ink 3329">
                <a:extLst>
                  <a:ext uri="{FF2B5EF4-FFF2-40B4-BE49-F238E27FC236}">
                    <a16:creationId xmlns:a16="http://schemas.microsoft.com/office/drawing/2014/main" id="{88A7ED11-8A36-7FE1-598E-0F106FB6131D}"/>
                  </a:ext>
                </a:extLst>
              </p14:cNvPr>
              <p14:cNvContentPartPr/>
              <p14:nvPr/>
            </p14:nvContentPartPr>
            <p14:xfrm>
              <a:off x="5150596" y="3801109"/>
              <a:ext cx="360" cy="360"/>
            </p14:xfrm>
          </p:contentPart>
        </mc:Choice>
        <mc:Fallback xmlns="">
          <p:pic>
            <p:nvPicPr>
              <p:cNvPr id="3330" name="Ink 3329">
                <a:extLst>
                  <a:ext uri="{FF2B5EF4-FFF2-40B4-BE49-F238E27FC236}">
                    <a16:creationId xmlns:a16="http://schemas.microsoft.com/office/drawing/2014/main" id="{88A7ED11-8A36-7FE1-598E-0F106FB6131D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32596" y="37651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3">
            <p14:nvContentPartPr>
              <p14:cNvPr id="3331" name="Ink 3330">
                <a:extLst>
                  <a:ext uri="{FF2B5EF4-FFF2-40B4-BE49-F238E27FC236}">
                    <a16:creationId xmlns:a16="http://schemas.microsoft.com/office/drawing/2014/main" id="{705C2EC6-9604-C117-2B3F-4DF714A22892}"/>
                  </a:ext>
                </a:extLst>
              </p14:cNvPr>
              <p14:cNvContentPartPr/>
              <p14:nvPr/>
            </p14:nvContentPartPr>
            <p14:xfrm>
              <a:off x="5217556" y="3897229"/>
              <a:ext cx="55440" cy="86760"/>
            </p14:xfrm>
          </p:contentPart>
        </mc:Choice>
        <mc:Fallback xmlns="">
          <p:pic>
            <p:nvPicPr>
              <p:cNvPr id="3331" name="Ink 3330">
                <a:extLst>
                  <a:ext uri="{FF2B5EF4-FFF2-40B4-BE49-F238E27FC236}">
                    <a16:creationId xmlns:a16="http://schemas.microsoft.com/office/drawing/2014/main" id="{705C2EC6-9604-C117-2B3F-4DF714A22892}"/>
                  </a:ext>
                </a:extLst>
              </p:cNvPr>
              <p:cNvPicPr/>
              <p:nvPr/>
            </p:nvPicPr>
            <p:blipFill>
              <a:blip r:embed="rId2164"/>
              <a:stretch>
                <a:fillRect/>
              </a:stretch>
            </p:blipFill>
            <p:spPr>
              <a:xfrm>
                <a:off x="5199672" y="3861229"/>
                <a:ext cx="9085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5">
            <p14:nvContentPartPr>
              <p14:cNvPr id="3332" name="Ink 3331">
                <a:extLst>
                  <a:ext uri="{FF2B5EF4-FFF2-40B4-BE49-F238E27FC236}">
                    <a16:creationId xmlns:a16="http://schemas.microsoft.com/office/drawing/2014/main" id="{EA830AE7-F32A-0769-B1B6-B472683D3C0E}"/>
                  </a:ext>
                </a:extLst>
              </p14:cNvPr>
              <p14:cNvContentPartPr/>
              <p14:nvPr/>
            </p14:nvContentPartPr>
            <p14:xfrm>
              <a:off x="5137636" y="3954829"/>
              <a:ext cx="80280" cy="6840"/>
            </p14:xfrm>
          </p:contentPart>
        </mc:Choice>
        <mc:Fallback xmlns="">
          <p:pic>
            <p:nvPicPr>
              <p:cNvPr id="3332" name="Ink 3331">
                <a:extLst>
                  <a:ext uri="{FF2B5EF4-FFF2-40B4-BE49-F238E27FC236}">
                    <a16:creationId xmlns:a16="http://schemas.microsoft.com/office/drawing/2014/main" id="{EA830AE7-F32A-0769-B1B6-B472683D3C0E}"/>
                  </a:ext>
                </a:extLst>
              </p:cNvPr>
              <p:cNvPicPr/>
              <p:nvPr/>
            </p:nvPicPr>
            <p:blipFill>
              <a:blip r:embed="rId2166"/>
              <a:stretch>
                <a:fillRect/>
              </a:stretch>
            </p:blipFill>
            <p:spPr>
              <a:xfrm>
                <a:off x="5119555" y="3918829"/>
                <a:ext cx="116081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7">
            <p14:nvContentPartPr>
              <p14:cNvPr id="3333" name="Ink 3332">
                <a:extLst>
                  <a:ext uri="{FF2B5EF4-FFF2-40B4-BE49-F238E27FC236}">
                    <a16:creationId xmlns:a16="http://schemas.microsoft.com/office/drawing/2014/main" id="{40D67048-9E65-F3A9-E33D-587F4C08311E}"/>
                  </a:ext>
                </a:extLst>
              </p14:cNvPr>
              <p14:cNvContentPartPr/>
              <p14:nvPr/>
            </p14:nvContentPartPr>
            <p14:xfrm>
              <a:off x="5204956" y="3436789"/>
              <a:ext cx="360" cy="360"/>
            </p14:xfrm>
          </p:contentPart>
        </mc:Choice>
        <mc:Fallback xmlns="">
          <p:pic>
            <p:nvPicPr>
              <p:cNvPr id="3333" name="Ink 3332">
                <a:extLst>
                  <a:ext uri="{FF2B5EF4-FFF2-40B4-BE49-F238E27FC236}">
                    <a16:creationId xmlns:a16="http://schemas.microsoft.com/office/drawing/2014/main" id="{40D67048-9E65-F3A9-E33D-587F4C08311E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86956" y="34007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8">
            <p14:nvContentPartPr>
              <p14:cNvPr id="3334" name="Ink 3333">
                <a:extLst>
                  <a:ext uri="{FF2B5EF4-FFF2-40B4-BE49-F238E27FC236}">
                    <a16:creationId xmlns:a16="http://schemas.microsoft.com/office/drawing/2014/main" id="{61B8E45D-56B0-0277-C9E9-5050DA4D8FC2}"/>
                  </a:ext>
                </a:extLst>
              </p14:cNvPr>
              <p14:cNvContentPartPr/>
              <p14:nvPr/>
            </p14:nvContentPartPr>
            <p14:xfrm>
              <a:off x="5178676" y="3510229"/>
              <a:ext cx="10800" cy="127800"/>
            </p14:xfrm>
          </p:contentPart>
        </mc:Choice>
        <mc:Fallback xmlns="">
          <p:pic>
            <p:nvPicPr>
              <p:cNvPr id="3334" name="Ink 3333">
                <a:extLst>
                  <a:ext uri="{FF2B5EF4-FFF2-40B4-BE49-F238E27FC236}">
                    <a16:creationId xmlns:a16="http://schemas.microsoft.com/office/drawing/2014/main" id="{61B8E45D-56B0-0277-C9E9-5050DA4D8FC2}"/>
                  </a:ext>
                </a:extLst>
              </p:cNvPr>
              <p:cNvPicPr/>
              <p:nvPr/>
            </p:nvPicPr>
            <p:blipFill>
              <a:blip r:embed="rId2169"/>
              <a:stretch>
                <a:fillRect/>
              </a:stretch>
            </p:blipFill>
            <p:spPr>
              <a:xfrm>
                <a:off x="5160676" y="3474229"/>
                <a:ext cx="46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0">
            <p14:nvContentPartPr>
              <p14:cNvPr id="3336" name="Ink 3335">
                <a:extLst>
                  <a:ext uri="{FF2B5EF4-FFF2-40B4-BE49-F238E27FC236}">
                    <a16:creationId xmlns:a16="http://schemas.microsoft.com/office/drawing/2014/main" id="{979657FD-ACB6-F739-343F-26C1BB34E0B4}"/>
                  </a:ext>
                </a:extLst>
              </p14:cNvPr>
              <p14:cNvContentPartPr/>
              <p14:nvPr/>
            </p14:nvContentPartPr>
            <p14:xfrm>
              <a:off x="5125756" y="3635149"/>
              <a:ext cx="21600" cy="15840"/>
            </p14:xfrm>
          </p:contentPart>
        </mc:Choice>
        <mc:Fallback xmlns="">
          <p:pic>
            <p:nvPicPr>
              <p:cNvPr id="3336" name="Ink 3335">
                <a:extLst>
                  <a:ext uri="{FF2B5EF4-FFF2-40B4-BE49-F238E27FC236}">
                    <a16:creationId xmlns:a16="http://schemas.microsoft.com/office/drawing/2014/main" id="{979657FD-ACB6-F739-343F-26C1BB34E0B4}"/>
                  </a:ext>
                </a:extLst>
              </p:cNvPr>
              <p:cNvPicPr/>
              <p:nvPr/>
            </p:nvPicPr>
            <p:blipFill>
              <a:blip r:embed="rId2171"/>
              <a:stretch>
                <a:fillRect/>
              </a:stretch>
            </p:blipFill>
            <p:spPr>
              <a:xfrm>
                <a:off x="5107756" y="3599149"/>
                <a:ext cx="57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2">
            <p14:nvContentPartPr>
              <p14:cNvPr id="3337" name="Ink 3336">
                <a:extLst>
                  <a:ext uri="{FF2B5EF4-FFF2-40B4-BE49-F238E27FC236}">
                    <a16:creationId xmlns:a16="http://schemas.microsoft.com/office/drawing/2014/main" id="{474EF10F-A878-D854-8B53-D62FC4280DC8}"/>
                  </a:ext>
                </a:extLst>
              </p14:cNvPr>
              <p14:cNvContentPartPr/>
              <p14:nvPr/>
            </p14:nvContentPartPr>
            <p14:xfrm>
              <a:off x="4840276" y="3407989"/>
              <a:ext cx="360" cy="360"/>
            </p14:xfrm>
          </p:contentPart>
        </mc:Choice>
        <mc:Fallback xmlns="">
          <p:pic>
            <p:nvPicPr>
              <p:cNvPr id="3337" name="Ink 3336">
                <a:extLst>
                  <a:ext uri="{FF2B5EF4-FFF2-40B4-BE49-F238E27FC236}">
                    <a16:creationId xmlns:a16="http://schemas.microsoft.com/office/drawing/2014/main" id="{474EF10F-A878-D854-8B53-D62FC4280DC8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4822276" y="33719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3">
            <p14:nvContentPartPr>
              <p14:cNvPr id="3338" name="Ink 3337">
                <a:extLst>
                  <a:ext uri="{FF2B5EF4-FFF2-40B4-BE49-F238E27FC236}">
                    <a16:creationId xmlns:a16="http://schemas.microsoft.com/office/drawing/2014/main" id="{25CBB198-8D02-C7DA-9F99-AA1085D6F878}"/>
                  </a:ext>
                </a:extLst>
              </p14:cNvPr>
              <p14:cNvContentPartPr/>
              <p14:nvPr/>
            </p14:nvContentPartPr>
            <p14:xfrm>
              <a:off x="4843516" y="3430309"/>
              <a:ext cx="172440" cy="26640"/>
            </p14:xfrm>
          </p:contentPart>
        </mc:Choice>
        <mc:Fallback xmlns="">
          <p:pic>
            <p:nvPicPr>
              <p:cNvPr id="3338" name="Ink 3337">
                <a:extLst>
                  <a:ext uri="{FF2B5EF4-FFF2-40B4-BE49-F238E27FC236}">
                    <a16:creationId xmlns:a16="http://schemas.microsoft.com/office/drawing/2014/main" id="{25CBB198-8D02-C7DA-9F99-AA1085D6F878}"/>
                  </a:ext>
                </a:extLst>
              </p:cNvPr>
              <p:cNvPicPr/>
              <p:nvPr/>
            </p:nvPicPr>
            <p:blipFill>
              <a:blip r:embed="rId2174"/>
              <a:stretch>
                <a:fillRect/>
              </a:stretch>
            </p:blipFill>
            <p:spPr>
              <a:xfrm>
                <a:off x="4825516" y="3394309"/>
                <a:ext cx="208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5">
            <p14:nvContentPartPr>
              <p14:cNvPr id="3339" name="Ink 3338">
                <a:extLst>
                  <a:ext uri="{FF2B5EF4-FFF2-40B4-BE49-F238E27FC236}">
                    <a16:creationId xmlns:a16="http://schemas.microsoft.com/office/drawing/2014/main" id="{CE752909-2055-9450-A836-94DF7F6A8D54}"/>
                  </a:ext>
                </a:extLst>
              </p14:cNvPr>
              <p14:cNvContentPartPr/>
              <p14:nvPr/>
            </p14:nvContentPartPr>
            <p14:xfrm>
              <a:off x="4956916" y="3334189"/>
              <a:ext cx="88200" cy="119160"/>
            </p14:xfrm>
          </p:contentPart>
        </mc:Choice>
        <mc:Fallback xmlns="">
          <p:pic>
            <p:nvPicPr>
              <p:cNvPr id="3339" name="Ink 3338">
                <a:extLst>
                  <a:ext uri="{FF2B5EF4-FFF2-40B4-BE49-F238E27FC236}">
                    <a16:creationId xmlns:a16="http://schemas.microsoft.com/office/drawing/2014/main" id="{CE752909-2055-9450-A836-94DF7F6A8D54}"/>
                  </a:ext>
                </a:extLst>
              </p:cNvPr>
              <p:cNvPicPr/>
              <p:nvPr/>
            </p:nvPicPr>
            <p:blipFill>
              <a:blip r:embed="rId2176"/>
              <a:stretch>
                <a:fillRect/>
              </a:stretch>
            </p:blipFill>
            <p:spPr>
              <a:xfrm>
                <a:off x="4938989" y="3298189"/>
                <a:ext cx="12369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7">
            <p14:nvContentPartPr>
              <p14:cNvPr id="3340" name="Ink 3339">
                <a:extLst>
                  <a:ext uri="{FF2B5EF4-FFF2-40B4-BE49-F238E27FC236}">
                    <a16:creationId xmlns:a16="http://schemas.microsoft.com/office/drawing/2014/main" id="{6F0439D3-171F-79E5-6733-4D8B0B1AA8FF}"/>
                  </a:ext>
                </a:extLst>
              </p14:cNvPr>
              <p14:cNvContentPartPr/>
              <p14:nvPr/>
            </p14:nvContentPartPr>
            <p14:xfrm>
              <a:off x="4915876" y="3449389"/>
              <a:ext cx="39960" cy="3600"/>
            </p14:xfrm>
          </p:contentPart>
        </mc:Choice>
        <mc:Fallback xmlns="">
          <p:pic>
            <p:nvPicPr>
              <p:cNvPr id="3340" name="Ink 3339">
                <a:extLst>
                  <a:ext uri="{FF2B5EF4-FFF2-40B4-BE49-F238E27FC236}">
                    <a16:creationId xmlns:a16="http://schemas.microsoft.com/office/drawing/2014/main" id="{6F0439D3-171F-79E5-6733-4D8B0B1AA8FF}"/>
                  </a:ext>
                </a:extLst>
              </p:cNvPr>
              <p:cNvPicPr/>
              <p:nvPr/>
            </p:nvPicPr>
            <p:blipFill>
              <a:blip r:embed="rId2178"/>
              <a:stretch>
                <a:fillRect/>
              </a:stretch>
            </p:blipFill>
            <p:spPr>
              <a:xfrm>
                <a:off x="4897876" y="3416662"/>
                <a:ext cx="75600" cy="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9">
            <p14:nvContentPartPr>
              <p14:cNvPr id="3342" name="Ink 3341">
                <a:extLst>
                  <a:ext uri="{FF2B5EF4-FFF2-40B4-BE49-F238E27FC236}">
                    <a16:creationId xmlns:a16="http://schemas.microsoft.com/office/drawing/2014/main" id="{660E55E3-3F53-CEF5-0574-806C77E03DF6}"/>
                  </a:ext>
                </a:extLst>
              </p14:cNvPr>
              <p14:cNvContentPartPr/>
              <p14:nvPr/>
            </p14:nvContentPartPr>
            <p14:xfrm>
              <a:off x="4849996" y="3350389"/>
              <a:ext cx="14040" cy="10080"/>
            </p14:xfrm>
          </p:contentPart>
        </mc:Choice>
        <mc:Fallback xmlns="">
          <p:pic>
            <p:nvPicPr>
              <p:cNvPr id="3342" name="Ink 3341">
                <a:extLst>
                  <a:ext uri="{FF2B5EF4-FFF2-40B4-BE49-F238E27FC236}">
                    <a16:creationId xmlns:a16="http://schemas.microsoft.com/office/drawing/2014/main" id="{660E55E3-3F53-CEF5-0574-806C77E03DF6}"/>
                  </a:ext>
                </a:extLst>
              </p:cNvPr>
              <p:cNvPicPr/>
              <p:nvPr/>
            </p:nvPicPr>
            <p:blipFill>
              <a:blip r:embed="rId2180"/>
              <a:stretch>
                <a:fillRect/>
              </a:stretch>
            </p:blipFill>
            <p:spPr>
              <a:xfrm>
                <a:off x="4832446" y="3313056"/>
                <a:ext cx="48789" cy="84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1">
            <p14:nvContentPartPr>
              <p14:cNvPr id="3343" name="Ink 3342">
                <a:extLst>
                  <a:ext uri="{FF2B5EF4-FFF2-40B4-BE49-F238E27FC236}">
                    <a16:creationId xmlns:a16="http://schemas.microsoft.com/office/drawing/2014/main" id="{96B6D59D-982A-35AA-31CE-6CFC468AD992}"/>
                  </a:ext>
                </a:extLst>
              </p14:cNvPr>
              <p14:cNvContentPartPr/>
              <p14:nvPr/>
            </p14:nvContentPartPr>
            <p14:xfrm>
              <a:off x="4926676" y="3225829"/>
              <a:ext cx="360" cy="360"/>
            </p14:xfrm>
          </p:contentPart>
        </mc:Choice>
        <mc:Fallback xmlns="">
          <p:pic>
            <p:nvPicPr>
              <p:cNvPr id="3343" name="Ink 3342">
                <a:extLst>
                  <a:ext uri="{FF2B5EF4-FFF2-40B4-BE49-F238E27FC236}">
                    <a16:creationId xmlns:a16="http://schemas.microsoft.com/office/drawing/2014/main" id="{96B6D59D-982A-35AA-31CE-6CFC468AD992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4908676" y="31898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2">
            <p14:nvContentPartPr>
              <p14:cNvPr id="3345" name="Ink 3344">
                <a:extLst>
                  <a:ext uri="{FF2B5EF4-FFF2-40B4-BE49-F238E27FC236}">
                    <a16:creationId xmlns:a16="http://schemas.microsoft.com/office/drawing/2014/main" id="{8A355445-CDDF-6642-CE55-BC18289631B1}"/>
                  </a:ext>
                </a:extLst>
              </p14:cNvPr>
              <p14:cNvContentPartPr/>
              <p14:nvPr/>
            </p14:nvContentPartPr>
            <p14:xfrm>
              <a:off x="4851968" y="3415343"/>
              <a:ext cx="7560" cy="7920"/>
            </p14:xfrm>
          </p:contentPart>
        </mc:Choice>
        <mc:Fallback xmlns="">
          <p:pic>
            <p:nvPicPr>
              <p:cNvPr id="3345" name="Ink 3344">
                <a:extLst>
                  <a:ext uri="{FF2B5EF4-FFF2-40B4-BE49-F238E27FC236}">
                    <a16:creationId xmlns:a16="http://schemas.microsoft.com/office/drawing/2014/main" id="{8A355445-CDDF-6642-CE55-BC18289631B1}"/>
                  </a:ext>
                </a:extLst>
              </p:cNvPr>
              <p:cNvPicPr/>
              <p:nvPr/>
            </p:nvPicPr>
            <p:blipFill>
              <a:blip r:embed="rId2183"/>
              <a:stretch>
                <a:fillRect/>
              </a:stretch>
            </p:blipFill>
            <p:spPr>
              <a:xfrm>
                <a:off x="4833968" y="3380908"/>
                <a:ext cx="43200" cy="76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4">
            <p14:nvContentPartPr>
              <p14:cNvPr id="3346" name="Ink 3345">
                <a:extLst>
                  <a:ext uri="{FF2B5EF4-FFF2-40B4-BE49-F238E27FC236}">
                    <a16:creationId xmlns:a16="http://schemas.microsoft.com/office/drawing/2014/main" id="{E815E062-429B-D5E3-19F3-7E28F9FDBD6D}"/>
                  </a:ext>
                </a:extLst>
              </p14:cNvPr>
              <p14:cNvContentPartPr/>
              <p14:nvPr/>
            </p14:nvContentPartPr>
            <p14:xfrm>
              <a:off x="4871768" y="3360263"/>
              <a:ext cx="360" cy="360"/>
            </p14:xfrm>
          </p:contentPart>
        </mc:Choice>
        <mc:Fallback xmlns="">
          <p:pic>
            <p:nvPicPr>
              <p:cNvPr id="3346" name="Ink 3345">
                <a:extLst>
                  <a:ext uri="{FF2B5EF4-FFF2-40B4-BE49-F238E27FC236}">
                    <a16:creationId xmlns:a16="http://schemas.microsoft.com/office/drawing/2014/main" id="{E815E062-429B-D5E3-19F3-7E28F9FDBD6D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4853768" y="332426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5">
            <p14:nvContentPartPr>
              <p14:cNvPr id="3347" name="Ink 3346">
                <a:extLst>
                  <a:ext uri="{FF2B5EF4-FFF2-40B4-BE49-F238E27FC236}">
                    <a16:creationId xmlns:a16="http://schemas.microsoft.com/office/drawing/2014/main" id="{F76FDDD2-EA8A-509F-E297-BB47F846F68D}"/>
                  </a:ext>
                </a:extLst>
              </p14:cNvPr>
              <p14:cNvContentPartPr/>
              <p14:nvPr/>
            </p14:nvContentPartPr>
            <p14:xfrm>
              <a:off x="4874648" y="3214823"/>
              <a:ext cx="79200" cy="117000"/>
            </p14:xfrm>
          </p:contentPart>
        </mc:Choice>
        <mc:Fallback xmlns="">
          <p:pic>
            <p:nvPicPr>
              <p:cNvPr id="3347" name="Ink 3346">
                <a:extLst>
                  <a:ext uri="{FF2B5EF4-FFF2-40B4-BE49-F238E27FC236}">
                    <a16:creationId xmlns:a16="http://schemas.microsoft.com/office/drawing/2014/main" id="{F76FDDD2-EA8A-509F-E297-BB47F846F68D}"/>
                  </a:ext>
                </a:extLst>
              </p:cNvPr>
              <p:cNvPicPr/>
              <p:nvPr/>
            </p:nvPicPr>
            <p:blipFill>
              <a:blip r:embed="rId2186"/>
              <a:stretch>
                <a:fillRect/>
              </a:stretch>
            </p:blipFill>
            <p:spPr>
              <a:xfrm>
                <a:off x="4856729" y="3178933"/>
                <a:ext cx="114679" cy="18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7">
            <p14:nvContentPartPr>
              <p14:cNvPr id="3348" name="Ink 3347">
                <a:extLst>
                  <a:ext uri="{FF2B5EF4-FFF2-40B4-BE49-F238E27FC236}">
                    <a16:creationId xmlns:a16="http://schemas.microsoft.com/office/drawing/2014/main" id="{4960773F-AF09-272C-97D7-F04AB0C3E8B7}"/>
                  </a:ext>
                </a:extLst>
              </p14:cNvPr>
              <p14:cNvContentPartPr/>
              <p14:nvPr/>
            </p14:nvContentPartPr>
            <p14:xfrm>
              <a:off x="4805888" y="3194303"/>
              <a:ext cx="149040" cy="3240"/>
            </p14:xfrm>
          </p:contentPart>
        </mc:Choice>
        <mc:Fallback xmlns="">
          <p:pic>
            <p:nvPicPr>
              <p:cNvPr id="3348" name="Ink 3347">
                <a:extLst>
                  <a:ext uri="{FF2B5EF4-FFF2-40B4-BE49-F238E27FC236}">
                    <a16:creationId xmlns:a16="http://schemas.microsoft.com/office/drawing/2014/main" id="{4960773F-AF09-272C-97D7-F04AB0C3E8B7}"/>
                  </a:ext>
                </a:extLst>
              </p:cNvPr>
              <p:cNvPicPr/>
              <p:nvPr/>
            </p:nvPicPr>
            <p:blipFill>
              <a:blip r:embed="rId2188"/>
              <a:stretch>
                <a:fillRect/>
              </a:stretch>
            </p:blipFill>
            <p:spPr>
              <a:xfrm>
                <a:off x="4787931" y="3161903"/>
                <a:ext cx="184594" cy="6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9">
            <p14:nvContentPartPr>
              <p14:cNvPr id="3349" name="Ink 3348">
                <a:extLst>
                  <a:ext uri="{FF2B5EF4-FFF2-40B4-BE49-F238E27FC236}">
                    <a16:creationId xmlns:a16="http://schemas.microsoft.com/office/drawing/2014/main" id="{7E65460C-29E4-EB7B-081F-732AE40C3DF9}"/>
                  </a:ext>
                </a:extLst>
              </p14:cNvPr>
              <p14:cNvContentPartPr/>
              <p14:nvPr/>
            </p14:nvContentPartPr>
            <p14:xfrm>
              <a:off x="4780328" y="3185663"/>
              <a:ext cx="120600" cy="9000"/>
            </p14:xfrm>
          </p:contentPart>
        </mc:Choice>
        <mc:Fallback xmlns="">
          <p:pic>
            <p:nvPicPr>
              <p:cNvPr id="3349" name="Ink 3348">
                <a:extLst>
                  <a:ext uri="{FF2B5EF4-FFF2-40B4-BE49-F238E27FC236}">
                    <a16:creationId xmlns:a16="http://schemas.microsoft.com/office/drawing/2014/main" id="{7E65460C-29E4-EB7B-081F-732AE40C3DF9}"/>
                  </a:ext>
                </a:extLst>
              </p:cNvPr>
              <p:cNvPicPr/>
              <p:nvPr/>
            </p:nvPicPr>
            <p:blipFill>
              <a:blip r:embed="rId2190"/>
              <a:stretch>
                <a:fillRect/>
              </a:stretch>
            </p:blipFill>
            <p:spPr>
              <a:xfrm>
                <a:off x="4762274" y="3149663"/>
                <a:ext cx="156347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1">
            <p14:nvContentPartPr>
              <p14:cNvPr id="3350" name="Ink 3349">
                <a:extLst>
                  <a:ext uri="{FF2B5EF4-FFF2-40B4-BE49-F238E27FC236}">
                    <a16:creationId xmlns:a16="http://schemas.microsoft.com/office/drawing/2014/main" id="{CC8322D3-56E7-5B1F-5F90-C5BCB7AB5CBF}"/>
                  </a:ext>
                </a:extLst>
              </p14:cNvPr>
              <p14:cNvContentPartPr/>
              <p14:nvPr/>
            </p14:nvContentPartPr>
            <p14:xfrm>
              <a:off x="4966088" y="3191783"/>
              <a:ext cx="360" cy="360"/>
            </p14:xfrm>
          </p:contentPart>
        </mc:Choice>
        <mc:Fallback xmlns="">
          <p:pic>
            <p:nvPicPr>
              <p:cNvPr id="3350" name="Ink 3349">
                <a:extLst>
                  <a:ext uri="{FF2B5EF4-FFF2-40B4-BE49-F238E27FC236}">
                    <a16:creationId xmlns:a16="http://schemas.microsoft.com/office/drawing/2014/main" id="{CC8322D3-56E7-5B1F-5F90-C5BCB7AB5CBF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4948088" y="31557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2">
            <p14:nvContentPartPr>
              <p14:cNvPr id="3351" name="Ink 3350">
                <a:extLst>
                  <a:ext uri="{FF2B5EF4-FFF2-40B4-BE49-F238E27FC236}">
                    <a16:creationId xmlns:a16="http://schemas.microsoft.com/office/drawing/2014/main" id="{7BE9A671-C6EF-7D78-FA70-2EB275AD0B82}"/>
                  </a:ext>
                </a:extLst>
              </p14:cNvPr>
              <p14:cNvContentPartPr/>
              <p14:nvPr/>
            </p14:nvContentPartPr>
            <p14:xfrm>
              <a:off x="4959248" y="3197183"/>
              <a:ext cx="4320" cy="13320"/>
            </p14:xfrm>
          </p:contentPart>
        </mc:Choice>
        <mc:Fallback xmlns="">
          <p:pic>
            <p:nvPicPr>
              <p:cNvPr id="3351" name="Ink 3350">
                <a:extLst>
                  <a:ext uri="{FF2B5EF4-FFF2-40B4-BE49-F238E27FC236}">
                    <a16:creationId xmlns:a16="http://schemas.microsoft.com/office/drawing/2014/main" id="{7BE9A671-C6EF-7D78-FA70-2EB275AD0B82}"/>
                  </a:ext>
                </a:extLst>
              </p:cNvPr>
              <p:cNvPicPr/>
              <p:nvPr/>
            </p:nvPicPr>
            <p:blipFill>
              <a:blip r:embed="rId2193"/>
              <a:stretch>
                <a:fillRect/>
              </a:stretch>
            </p:blipFill>
            <p:spPr>
              <a:xfrm>
                <a:off x="4939612" y="3160183"/>
                <a:ext cx="43200" cy="86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4">
            <p14:nvContentPartPr>
              <p14:cNvPr id="3352" name="Ink 3351">
                <a:extLst>
                  <a:ext uri="{FF2B5EF4-FFF2-40B4-BE49-F238E27FC236}">
                    <a16:creationId xmlns:a16="http://schemas.microsoft.com/office/drawing/2014/main" id="{0EF271EA-C955-D98B-F80E-60041D1E9379}"/>
                  </a:ext>
                </a:extLst>
              </p14:cNvPr>
              <p14:cNvContentPartPr/>
              <p14:nvPr/>
            </p14:nvContentPartPr>
            <p14:xfrm>
              <a:off x="4977608" y="3194303"/>
              <a:ext cx="360" cy="360"/>
            </p14:xfrm>
          </p:contentPart>
        </mc:Choice>
        <mc:Fallback xmlns="">
          <p:pic>
            <p:nvPicPr>
              <p:cNvPr id="3352" name="Ink 3351">
                <a:extLst>
                  <a:ext uri="{FF2B5EF4-FFF2-40B4-BE49-F238E27FC236}">
                    <a16:creationId xmlns:a16="http://schemas.microsoft.com/office/drawing/2014/main" id="{0EF271EA-C955-D98B-F80E-60041D1E9379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4959608" y="315830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5">
            <p14:nvContentPartPr>
              <p14:cNvPr id="3353" name="Ink 3352">
                <a:extLst>
                  <a:ext uri="{FF2B5EF4-FFF2-40B4-BE49-F238E27FC236}">
                    <a16:creationId xmlns:a16="http://schemas.microsoft.com/office/drawing/2014/main" id="{FA2F5F41-C96A-F630-1EFA-8EE3D6A69AC3}"/>
                  </a:ext>
                </a:extLst>
              </p14:cNvPr>
              <p14:cNvContentPartPr/>
              <p14:nvPr/>
            </p14:nvContentPartPr>
            <p14:xfrm>
              <a:off x="4994888" y="3188543"/>
              <a:ext cx="360" cy="360"/>
            </p14:xfrm>
          </p:contentPart>
        </mc:Choice>
        <mc:Fallback xmlns="">
          <p:pic>
            <p:nvPicPr>
              <p:cNvPr id="3353" name="Ink 3352">
                <a:extLst>
                  <a:ext uri="{FF2B5EF4-FFF2-40B4-BE49-F238E27FC236}">
                    <a16:creationId xmlns:a16="http://schemas.microsoft.com/office/drawing/2014/main" id="{FA2F5F41-C96A-F630-1EFA-8EE3D6A69AC3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4976888" y="31525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6">
            <p14:nvContentPartPr>
              <p14:cNvPr id="3354" name="Ink 3353">
                <a:extLst>
                  <a:ext uri="{FF2B5EF4-FFF2-40B4-BE49-F238E27FC236}">
                    <a16:creationId xmlns:a16="http://schemas.microsoft.com/office/drawing/2014/main" id="{AD81342D-EA62-B311-E46E-A1EAD567A50E}"/>
                  </a:ext>
                </a:extLst>
              </p14:cNvPr>
              <p14:cNvContentPartPr/>
              <p14:nvPr/>
            </p14:nvContentPartPr>
            <p14:xfrm>
              <a:off x="5143208" y="3705863"/>
              <a:ext cx="360" cy="360"/>
            </p14:xfrm>
          </p:contentPart>
        </mc:Choice>
        <mc:Fallback xmlns="">
          <p:pic>
            <p:nvPicPr>
              <p:cNvPr id="3354" name="Ink 3353">
                <a:extLst>
                  <a:ext uri="{FF2B5EF4-FFF2-40B4-BE49-F238E27FC236}">
                    <a16:creationId xmlns:a16="http://schemas.microsoft.com/office/drawing/2014/main" id="{AD81342D-EA62-B311-E46E-A1EAD567A50E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25208" y="366986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7">
            <p14:nvContentPartPr>
              <p14:cNvPr id="3355" name="Ink 3354">
                <a:extLst>
                  <a:ext uri="{FF2B5EF4-FFF2-40B4-BE49-F238E27FC236}">
                    <a16:creationId xmlns:a16="http://schemas.microsoft.com/office/drawing/2014/main" id="{5779E655-DADE-328D-138B-4E187B722FF5}"/>
                  </a:ext>
                </a:extLst>
              </p14:cNvPr>
              <p14:cNvContentPartPr/>
              <p14:nvPr/>
            </p14:nvContentPartPr>
            <p14:xfrm>
              <a:off x="5148968" y="3728903"/>
              <a:ext cx="360" cy="1440"/>
            </p14:xfrm>
          </p:contentPart>
        </mc:Choice>
        <mc:Fallback xmlns="">
          <p:pic>
            <p:nvPicPr>
              <p:cNvPr id="3355" name="Ink 3354">
                <a:extLst>
                  <a:ext uri="{FF2B5EF4-FFF2-40B4-BE49-F238E27FC236}">
                    <a16:creationId xmlns:a16="http://schemas.microsoft.com/office/drawing/2014/main" id="{5779E655-DADE-328D-138B-4E187B722FF5}"/>
                  </a:ext>
                </a:extLst>
              </p:cNvPr>
              <p:cNvPicPr/>
              <p:nvPr/>
            </p:nvPicPr>
            <p:blipFill>
              <a:blip r:embed="rId2198"/>
              <a:stretch>
                <a:fillRect/>
              </a:stretch>
            </p:blipFill>
            <p:spPr>
              <a:xfrm>
                <a:off x="5130968" y="3692903"/>
                <a:ext cx="36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9">
            <p14:nvContentPartPr>
              <p14:cNvPr id="3356" name="Ink 3355">
                <a:extLst>
                  <a:ext uri="{FF2B5EF4-FFF2-40B4-BE49-F238E27FC236}">
                    <a16:creationId xmlns:a16="http://schemas.microsoft.com/office/drawing/2014/main" id="{383625CC-6D76-03C5-9DEE-31A69C161CD4}"/>
                  </a:ext>
                </a:extLst>
              </p14:cNvPr>
              <p14:cNvContentPartPr/>
              <p14:nvPr/>
            </p14:nvContentPartPr>
            <p14:xfrm>
              <a:off x="5151848" y="3765983"/>
              <a:ext cx="360" cy="360"/>
            </p14:xfrm>
          </p:contentPart>
        </mc:Choice>
        <mc:Fallback xmlns="">
          <p:pic>
            <p:nvPicPr>
              <p:cNvPr id="3356" name="Ink 3355">
                <a:extLst>
                  <a:ext uri="{FF2B5EF4-FFF2-40B4-BE49-F238E27FC236}">
                    <a16:creationId xmlns:a16="http://schemas.microsoft.com/office/drawing/2014/main" id="{383625CC-6D76-03C5-9DEE-31A69C161CD4}"/>
                  </a:ext>
                </a:extLst>
              </p:cNvPr>
              <p:cNvPicPr/>
              <p:nvPr/>
            </p:nvPicPr>
            <p:blipFill>
              <a:blip r:embed="rId2155"/>
              <a:stretch>
                <a:fillRect/>
              </a:stretch>
            </p:blipFill>
            <p:spPr>
              <a:xfrm>
                <a:off x="5133848" y="372998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0">
            <p14:nvContentPartPr>
              <p14:cNvPr id="2783" name="Ink 2782">
                <a:extLst>
                  <a:ext uri="{FF2B5EF4-FFF2-40B4-BE49-F238E27FC236}">
                    <a16:creationId xmlns:a16="http://schemas.microsoft.com/office/drawing/2014/main" id="{4C3936D2-1363-50E7-EFCA-0402B46D4919}"/>
                  </a:ext>
                </a:extLst>
              </p14:cNvPr>
              <p14:cNvContentPartPr/>
              <p14:nvPr/>
            </p14:nvContentPartPr>
            <p14:xfrm>
              <a:off x="5838671" y="3283815"/>
              <a:ext cx="514080" cy="9720"/>
            </p14:xfrm>
          </p:contentPart>
        </mc:Choice>
        <mc:Fallback xmlns="">
          <p:pic>
            <p:nvPicPr>
              <p:cNvPr id="2783" name="Ink 2782">
                <a:extLst>
                  <a:ext uri="{FF2B5EF4-FFF2-40B4-BE49-F238E27FC236}">
                    <a16:creationId xmlns:a16="http://schemas.microsoft.com/office/drawing/2014/main" id="{4C3936D2-1363-50E7-EFCA-0402B46D4919}"/>
                  </a:ext>
                </a:extLst>
              </p:cNvPr>
              <p:cNvPicPr/>
              <p:nvPr/>
            </p:nvPicPr>
            <p:blipFill>
              <a:blip r:embed="rId2201"/>
              <a:stretch>
                <a:fillRect/>
              </a:stretch>
            </p:blipFill>
            <p:spPr>
              <a:xfrm>
                <a:off x="5820671" y="3247815"/>
                <a:ext cx="5497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2">
            <p14:nvContentPartPr>
              <p14:cNvPr id="2799" name="Ink 2798">
                <a:extLst>
                  <a:ext uri="{FF2B5EF4-FFF2-40B4-BE49-F238E27FC236}">
                    <a16:creationId xmlns:a16="http://schemas.microsoft.com/office/drawing/2014/main" id="{22FDD27E-E75E-DB76-DCBA-8B57A3554EDF}"/>
                  </a:ext>
                </a:extLst>
              </p14:cNvPr>
              <p14:cNvContentPartPr/>
              <p14:nvPr/>
            </p14:nvContentPartPr>
            <p14:xfrm>
              <a:off x="5861999" y="3121649"/>
              <a:ext cx="275040" cy="458640"/>
            </p14:xfrm>
          </p:contentPart>
        </mc:Choice>
        <mc:Fallback xmlns="">
          <p:pic>
            <p:nvPicPr>
              <p:cNvPr id="2799" name="Ink 2798">
                <a:extLst>
                  <a:ext uri="{FF2B5EF4-FFF2-40B4-BE49-F238E27FC236}">
                    <a16:creationId xmlns:a16="http://schemas.microsoft.com/office/drawing/2014/main" id="{22FDD27E-E75E-DB76-DCBA-8B57A3554EDF}"/>
                  </a:ext>
                </a:extLst>
              </p:cNvPr>
              <p:cNvPicPr/>
              <p:nvPr/>
            </p:nvPicPr>
            <p:blipFill>
              <a:blip r:embed="rId2203"/>
              <a:stretch>
                <a:fillRect/>
              </a:stretch>
            </p:blipFill>
            <p:spPr>
              <a:xfrm>
                <a:off x="5771999" y="2941649"/>
                <a:ext cx="45468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4">
            <p14:nvContentPartPr>
              <p14:cNvPr id="2805" name="Ink 2804">
                <a:extLst>
                  <a:ext uri="{FF2B5EF4-FFF2-40B4-BE49-F238E27FC236}">
                    <a16:creationId xmlns:a16="http://schemas.microsoft.com/office/drawing/2014/main" id="{D147F1D3-8183-E711-3C81-4198640929C5}"/>
                  </a:ext>
                </a:extLst>
              </p14:cNvPr>
              <p14:cNvContentPartPr/>
              <p14:nvPr/>
            </p14:nvContentPartPr>
            <p14:xfrm>
              <a:off x="5832839" y="3318209"/>
              <a:ext cx="521280" cy="148320"/>
            </p14:xfrm>
          </p:contentPart>
        </mc:Choice>
        <mc:Fallback xmlns="">
          <p:pic>
            <p:nvPicPr>
              <p:cNvPr id="2805" name="Ink 2804">
                <a:extLst>
                  <a:ext uri="{FF2B5EF4-FFF2-40B4-BE49-F238E27FC236}">
                    <a16:creationId xmlns:a16="http://schemas.microsoft.com/office/drawing/2014/main" id="{D147F1D3-8183-E711-3C81-4198640929C5}"/>
                  </a:ext>
                </a:extLst>
              </p:cNvPr>
              <p:cNvPicPr/>
              <p:nvPr/>
            </p:nvPicPr>
            <p:blipFill>
              <a:blip r:embed="rId2205"/>
              <a:stretch>
                <a:fillRect/>
              </a:stretch>
            </p:blipFill>
            <p:spPr>
              <a:xfrm>
                <a:off x="5742839" y="3138209"/>
                <a:ext cx="70092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6">
            <p14:nvContentPartPr>
              <p14:cNvPr id="2807" name="Ink 2806">
                <a:extLst>
                  <a:ext uri="{FF2B5EF4-FFF2-40B4-BE49-F238E27FC236}">
                    <a16:creationId xmlns:a16="http://schemas.microsoft.com/office/drawing/2014/main" id="{EB726D38-AE48-8258-A14A-B1261E350746}"/>
                  </a:ext>
                </a:extLst>
              </p14:cNvPr>
              <p14:cNvContentPartPr/>
              <p14:nvPr/>
            </p14:nvContentPartPr>
            <p14:xfrm>
              <a:off x="5873519" y="3106889"/>
              <a:ext cx="356760" cy="53280"/>
            </p14:xfrm>
          </p:contentPart>
        </mc:Choice>
        <mc:Fallback xmlns="">
          <p:pic>
            <p:nvPicPr>
              <p:cNvPr id="2807" name="Ink 2806">
                <a:extLst>
                  <a:ext uri="{FF2B5EF4-FFF2-40B4-BE49-F238E27FC236}">
                    <a16:creationId xmlns:a16="http://schemas.microsoft.com/office/drawing/2014/main" id="{EB726D38-AE48-8258-A14A-B1261E350746}"/>
                  </a:ext>
                </a:extLst>
              </p:cNvPr>
              <p:cNvPicPr/>
              <p:nvPr/>
            </p:nvPicPr>
            <p:blipFill>
              <a:blip r:embed="rId2207"/>
              <a:stretch>
                <a:fillRect/>
              </a:stretch>
            </p:blipFill>
            <p:spPr>
              <a:xfrm>
                <a:off x="5783428" y="2926889"/>
                <a:ext cx="53658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8">
            <p14:nvContentPartPr>
              <p14:cNvPr id="2811" name="Ink 2810">
                <a:extLst>
                  <a:ext uri="{FF2B5EF4-FFF2-40B4-BE49-F238E27FC236}">
                    <a16:creationId xmlns:a16="http://schemas.microsoft.com/office/drawing/2014/main" id="{27D0FADC-7F06-B336-E512-92B933E3F45E}"/>
                  </a:ext>
                </a:extLst>
              </p14:cNvPr>
              <p14:cNvContentPartPr/>
              <p14:nvPr/>
            </p14:nvContentPartPr>
            <p14:xfrm>
              <a:off x="6039479" y="3109769"/>
              <a:ext cx="673200" cy="20880"/>
            </p14:xfrm>
          </p:contentPart>
        </mc:Choice>
        <mc:Fallback xmlns="">
          <p:pic>
            <p:nvPicPr>
              <p:cNvPr id="2811" name="Ink 2810">
                <a:extLst>
                  <a:ext uri="{FF2B5EF4-FFF2-40B4-BE49-F238E27FC236}">
                    <a16:creationId xmlns:a16="http://schemas.microsoft.com/office/drawing/2014/main" id="{27D0FADC-7F06-B336-E512-92B933E3F45E}"/>
                  </a:ext>
                </a:extLst>
              </p:cNvPr>
              <p:cNvPicPr/>
              <p:nvPr/>
            </p:nvPicPr>
            <p:blipFill>
              <a:blip r:embed="rId2209"/>
              <a:stretch>
                <a:fillRect/>
              </a:stretch>
            </p:blipFill>
            <p:spPr>
              <a:xfrm>
                <a:off x="5949479" y="2929769"/>
                <a:ext cx="8528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0">
            <p14:nvContentPartPr>
              <p14:cNvPr id="2815" name="Ink 2814">
                <a:extLst>
                  <a:ext uri="{FF2B5EF4-FFF2-40B4-BE49-F238E27FC236}">
                    <a16:creationId xmlns:a16="http://schemas.microsoft.com/office/drawing/2014/main" id="{9B1754CB-634E-15B6-BDE2-8061FC9BD0E4}"/>
                  </a:ext>
                </a:extLst>
              </p14:cNvPr>
              <p14:cNvContentPartPr/>
              <p14:nvPr/>
            </p14:nvContentPartPr>
            <p14:xfrm>
              <a:off x="6318479" y="3112649"/>
              <a:ext cx="411480" cy="8640"/>
            </p14:xfrm>
          </p:contentPart>
        </mc:Choice>
        <mc:Fallback xmlns="">
          <p:pic>
            <p:nvPicPr>
              <p:cNvPr id="2815" name="Ink 2814">
                <a:extLst>
                  <a:ext uri="{FF2B5EF4-FFF2-40B4-BE49-F238E27FC236}">
                    <a16:creationId xmlns:a16="http://schemas.microsoft.com/office/drawing/2014/main" id="{9B1754CB-634E-15B6-BDE2-8061FC9BD0E4}"/>
                  </a:ext>
                </a:extLst>
              </p:cNvPr>
              <p:cNvPicPr/>
              <p:nvPr/>
            </p:nvPicPr>
            <p:blipFill>
              <a:blip r:embed="rId2211"/>
              <a:stretch>
                <a:fillRect/>
              </a:stretch>
            </p:blipFill>
            <p:spPr>
              <a:xfrm>
                <a:off x="6228558" y="2932649"/>
                <a:ext cx="590963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2">
            <p14:nvContentPartPr>
              <p14:cNvPr id="2816" name="Ink 2815">
                <a:extLst>
                  <a:ext uri="{FF2B5EF4-FFF2-40B4-BE49-F238E27FC236}">
                    <a16:creationId xmlns:a16="http://schemas.microsoft.com/office/drawing/2014/main" id="{85F4687D-9912-C2FA-6351-4C32F39924BB}"/>
                  </a:ext>
                </a:extLst>
              </p14:cNvPr>
              <p14:cNvContentPartPr/>
              <p14:nvPr/>
            </p14:nvContentPartPr>
            <p14:xfrm>
              <a:off x="5989439" y="3109769"/>
              <a:ext cx="597960" cy="3240"/>
            </p14:xfrm>
          </p:contentPart>
        </mc:Choice>
        <mc:Fallback xmlns="">
          <p:pic>
            <p:nvPicPr>
              <p:cNvPr id="2816" name="Ink 2815">
                <a:extLst>
                  <a:ext uri="{FF2B5EF4-FFF2-40B4-BE49-F238E27FC236}">
                    <a16:creationId xmlns:a16="http://schemas.microsoft.com/office/drawing/2014/main" id="{85F4687D-9912-C2FA-6351-4C32F39924BB}"/>
                  </a:ext>
                </a:extLst>
              </p:cNvPr>
              <p:cNvPicPr/>
              <p:nvPr/>
            </p:nvPicPr>
            <p:blipFill>
              <a:blip r:embed="rId2213"/>
              <a:stretch>
                <a:fillRect/>
              </a:stretch>
            </p:blipFill>
            <p:spPr>
              <a:xfrm>
                <a:off x="5899439" y="2929769"/>
                <a:ext cx="7776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4">
            <p14:nvContentPartPr>
              <p14:cNvPr id="2824" name="Ink 2823">
                <a:extLst>
                  <a:ext uri="{FF2B5EF4-FFF2-40B4-BE49-F238E27FC236}">
                    <a16:creationId xmlns:a16="http://schemas.microsoft.com/office/drawing/2014/main" id="{B73487EB-FB8C-30C4-5EE1-AC7DC7279A47}"/>
                  </a:ext>
                </a:extLst>
              </p14:cNvPr>
              <p14:cNvContentPartPr/>
              <p14:nvPr/>
            </p14:nvContentPartPr>
            <p14:xfrm>
              <a:off x="6039479" y="3106889"/>
              <a:ext cx="360" cy="360"/>
            </p14:xfrm>
          </p:contentPart>
        </mc:Choice>
        <mc:Fallback xmlns="">
          <p:pic>
            <p:nvPicPr>
              <p:cNvPr id="2824" name="Ink 2823">
                <a:extLst>
                  <a:ext uri="{FF2B5EF4-FFF2-40B4-BE49-F238E27FC236}">
                    <a16:creationId xmlns:a16="http://schemas.microsoft.com/office/drawing/2014/main" id="{B73487EB-FB8C-30C4-5EE1-AC7DC7279A47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949479" y="292688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6">
            <p14:nvContentPartPr>
              <p14:cNvPr id="2828" name="Ink 2827">
                <a:extLst>
                  <a:ext uri="{FF2B5EF4-FFF2-40B4-BE49-F238E27FC236}">
                    <a16:creationId xmlns:a16="http://schemas.microsoft.com/office/drawing/2014/main" id="{D7337331-EB51-5DB1-97E6-741D7914D9D1}"/>
                  </a:ext>
                </a:extLst>
              </p14:cNvPr>
              <p14:cNvContentPartPr/>
              <p14:nvPr/>
            </p14:nvContentPartPr>
            <p14:xfrm>
              <a:off x="6120839" y="3109769"/>
              <a:ext cx="360" cy="360"/>
            </p14:xfrm>
          </p:contentPart>
        </mc:Choice>
        <mc:Fallback xmlns="">
          <p:pic>
            <p:nvPicPr>
              <p:cNvPr id="2828" name="Ink 2827">
                <a:extLst>
                  <a:ext uri="{FF2B5EF4-FFF2-40B4-BE49-F238E27FC236}">
                    <a16:creationId xmlns:a16="http://schemas.microsoft.com/office/drawing/2014/main" id="{D7337331-EB51-5DB1-97E6-741D7914D9D1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6030839" y="29297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7">
            <p14:nvContentPartPr>
              <p14:cNvPr id="2832" name="Ink 2831">
                <a:extLst>
                  <a:ext uri="{FF2B5EF4-FFF2-40B4-BE49-F238E27FC236}">
                    <a16:creationId xmlns:a16="http://schemas.microsoft.com/office/drawing/2014/main" id="{4BA61CBB-6680-66B4-3D29-EC95BAC8E2E0}"/>
                  </a:ext>
                </a:extLst>
              </p14:cNvPr>
              <p14:cNvContentPartPr/>
              <p14:nvPr/>
            </p14:nvContentPartPr>
            <p14:xfrm>
              <a:off x="6039479" y="3106889"/>
              <a:ext cx="360" cy="360"/>
            </p14:xfrm>
          </p:contentPart>
        </mc:Choice>
        <mc:Fallback xmlns="">
          <p:pic>
            <p:nvPicPr>
              <p:cNvPr id="2832" name="Ink 2831">
                <a:extLst>
                  <a:ext uri="{FF2B5EF4-FFF2-40B4-BE49-F238E27FC236}">
                    <a16:creationId xmlns:a16="http://schemas.microsoft.com/office/drawing/2014/main" id="{4BA61CBB-6680-66B4-3D29-EC95BAC8E2E0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949479" y="292688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8">
            <p14:nvContentPartPr>
              <p14:cNvPr id="2840" name="Ink 2839">
                <a:extLst>
                  <a:ext uri="{FF2B5EF4-FFF2-40B4-BE49-F238E27FC236}">
                    <a16:creationId xmlns:a16="http://schemas.microsoft.com/office/drawing/2014/main" id="{CB9300DD-E7AE-C3D3-B103-6E9B52050335}"/>
                  </a:ext>
                </a:extLst>
              </p14:cNvPr>
              <p14:cNvContentPartPr/>
              <p14:nvPr/>
            </p14:nvContentPartPr>
            <p14:xfrm>
              <a:off x="6449879" y="3109769"/>
              <a:ext cx="360" cy="360"/>
            </p14:xfrm>
          </p:contentPart>
        </mc:Choice>
        <mc:Fallback xmlns="">
          <p:pic>
            <p:nvPicPr>
              <p:cNvPr id="2840" name="Ink 2839">
                <a:extLst>
                  <a:ext uri="{FF2B5EF4-FFF2-40B4-BE49-F238E27FC236}">
                    <a16:creationId xmlns:a16="http://schemas.microsoft.com/office/drawing/2014/main" id="{CB9300DD-E7AE-C3D3-B103-6E9B52050335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6359879" y="29297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9">
            <p14:nvContentPartPr>
              <p14:cNvPr id="2842" name="Ink 2841">
                <a:extLst>
                  <a:ext uri="{FF2B5EF4-FFF2-40B4-BE49-F238E27FC236}">
                    <a16:creationId xmlns:a16="http://schemas.microsoft.com/office/drawing/2014/main" id="{0C3DE021-A077-1DCA-27E1-581D14E34D4E}"/>
                  </a:ext>
                </a:extLst>
              </p14:cNvPr>
              <p14:cNvContentPartPr/>
              <p14:nvPr/>
            </p14:nvContentPartPr>
            <p14:xfrm>
              <a:off x="6365639" y="3109769"/>
              <a:ext cx="360" cy="360"/>
            </p14:xfrm>
          </p:contentPart>
        </mc:Choice>
        <mc:Fallback xmlns="">
          <p:pic>
            <p:nvPicPr>
              <p:cNvPr id="2842" name="Ink 2841">
                <a:extLst>
                  <a:ext uri="{FF2B5EF4-FFF2-40B4-BE49-F238E27FC236}">
                    <a16:creationId xmlns:a16="http://schemas.microsoft.com/office/drawing/2014/main" id="{0C3DE021-A077-1DCA-27E1-581D14E34D4E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6275639" y="29297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0">
            <p14:nvContentPartPr>
              <p14:cNvPr id="2843" name="Ink 2842">
                <a:extLst>
                  <a:ext uri="{FF2B5EF4-FFF2-40B4-BE49-F238E27FC236}">
                    <a16:creationId xmlns:a16="http://schemas.microsoft.com/office/drawing/2014/main" id="{B07FA29A-CC57-641D-079F-13B8DAFEEAA8}"/>
                  </a:ext>
                </a:extLst>
              </p14:cNvPr>
              <p14:cNvContentPartPr/>
              <p14:nvPr/>
            </p14:nvContentPartPr>
            <p14:xfrm>
              <a:off x="6223079" y="3115529"/>
              <a:ext cx="360" cy="360"/>
            </p14:xfrm>
          </p:contentPart>
        </mc:Choice>
        <mc:Fallback xmlns="">
          <p:pic>
            <p:nvPicPr>
              <p:cNvPr id="2843" name="Ink 2842">
                <a:extLst>
                  <a:ext uri="{FF2B5EF4-FFF2-40B4-BE49-F238E27FC236}">
                    <a16:creationId xmlns:a16="http://schemas.microsoft.com/office/drawing/2014/main" id="{B07FA29A-CC57-641D-079F-13B8DAFEEAA8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6133079" y="2935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1">
            <p14:nvContentPartPr>
              <p14:cNvPr id="2871" name="Ink 2870">
                <a:extLst>
                  <a:ext uri="{FF2B5EF4-FFF2-40B4-BE49-F238E27FC236}">
                    <a16:creationId xmlns:a16="http://schemas.microsoft.com/office/drawing/2014/main" id="{F34A6C0B-FECC-0A45-7341-DCB37723BEEC}"/>
                  </a:ext>
                </a:extLst>
              </p14:cNvPr>
              <p14:cNvContentPartPr/>
              <p14:nvPr/>
            </p14:nvContentPartPr>
            <p14:xfrm>
              <a:off x="6188159" y="3106889"/>
              <a:ext cx="360" cy="360"/>
            </p14:xfrm>
          </p:contentPart>
        </mc:Choice>
        <mc:Fallback xmlns="">
          <p:pic>
            <p:nvPicPr>
              <p:cNvPr id="2871" name="Ink 2870">
                <a:extLst>
                  <a:ext uri="{FF2B5EF4-FFF2-40B4-BE49-F238E27FC236}">
                    <a16:creationId xmlns:a16="http://schemas.microsoft.com/office/drawing/2014/main" id="{F34A6C0B-FECC-0A45-7341-DCB37723BEEC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6098159" y="292688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2">
            <p14:nvContentPartPr>
              <p14:cNvPr id="2895" name="Ink 2894">
                <a:extLst>
                  <a:ext uri="{FF2B5EF4-FFF2-40B4-BE49-F238E27FC236}">
                    <a16:creationId xmlns:a16="http://schemas.microsoft.com/office/drawing/2014/main" id="{1C684E7F-72CF-4BE6-690C-EC42307D57CD}"/>
                  </a:ext>
                </a:extLst>
              </p14:cNvPr>
              <p14:cNvContentPartPr/>
              <p14:nvPr/>
            </p14:nvContentPartPr>
            <p14:xfrm>
              <a:off x="6764519" y="3109769"/>
              <a:ext cx="360" cy="360"/>
            </p14:xfrm>
          </p:contentPart>
        </mc:Choice>
        <mc:Fallback xmlns="">
          <p:pic>
            <p:nvPicPr>
              <p:cNvPr id="2895" name="Ink 2894">
                <a:extLst>
                  <a:ext uri="{FF2B5EF4-FFF2-40B4-BE49-F238E27FC236}">
                    <a16:creationId xmlns:a16="http://schemas.microsoft.com/office/drawing/2014/main" id="{1C684E7F-72CF-4BE6-690C-EC42307D57CD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6674519" y="29297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3">
            <p14:nvContentPartPr>
              <p14:cNvPr id="2903" name="Ink 2902">
                <a:extLst>
                  <a:ext uri="{FF2B5EF4-FFF2-40B4-BE49-F238E27FC236}">
                    <a16:creationId xmlns:a16="http://schemas.microsoft.com/office/drawing/2014/main" id="{D7E53EA9-F3CD-54DA-E67E-1FF37C61CC4B}"/>
                  </a:ext>
                </a:extLst>
              </p14:cNvPr>
              <p14:cNvContentPartPr/>
              <p14:nvPr/>
            </p14:nvContentPartPr>
            <p14:xfrm>
              <a:off x="6048119" y="3109769"/>
              <a:ext cx="360" cy="360"/>
            </p14:xfrm>
          </p:contentPart>
        </mc:Choice>
        <mc:Fallback xmlns="">
          <p:pic>
            <p:nvPicPr>
              <p:cNvPr id="2903" name="Ink 2902">
                <a:extLst>
                  <a:ext uri="{FF2B5EF4-FFF2-40B4-BE49-F238E27FC236}">
                    <a16:creationId xmlns:a16="http://schemas.microsoft.com/office/drawing/2014/main" id="{D7E53EA9-F3CD-54DA-E67E-1FF37C61CC4B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958119" y="29297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4">
            <p14:nvContentPartPr>
              <p14:cNvPr id="2909" name="Ink 2908">
                <a:extLst>
                  <a:ext uri="{FF2B5EF4-FFF2-40B4-BE49-F238E27FC236}">
                    <a16:creationId xmlns:a16="http://schemas.microsoft.com/office/drawing/2014/main" id="{F8FA63B3-F2AB-0397-D6B2-51C252BE89B1}"/>
                  </a:ext>
                </a:extLst>
              </p14:cNvPr>
              <p14:cNvContentPartPr/>
              <p14:nvPr/>
            </p14:nvContentPartPr>
            <p14:xfrm>
              <a:off x="6048119" y="3104009"/>
              <a:ext cx="360" cy="360"/>
            </p14:xfrm>
          </p:contentPart>
        </mc:Choice>
        <mc:Fallback xmlns="">
          <p:pic>
            <p:nvPicPr>
              <p:cNvPr id="2909" name="Ink 2908">
                <a:extLst>
                  <a:ext uri="{FF2B5EF4-FFF2-40B4-BE49-F238E27FC236}">
                    <a16:creationId xmlns:a16="http://schemas.microsoft.com/office/drawing/2014/main" id="{F8FA63B3-F2AB-0397-D6B2-51C252BE89B1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958119" y="292400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5">
            <p14:nvContentPartPr>
              <p14:cNvPr id="2917" name="Ink 2916">
                <a:extLst>
                  <a:ext uri="{FF2B5EF4-FFF2-40B4-BE49-F238E27FC236}">
                    <a16:creationId xmlns:a16="http://schemas.microsoft.com/office/drawing/2014/main" id="{B23FCA67-AE03-B8DC-86BA-4674ADD7EF70}"/>
                  </a:ext>
                </a:extLst>
              </p14:cNvPr>
              <p14:cNvContentPartPr/>
              <p14:nvPr/>
            </p14:nvContentPartPr>
            <p14:xfrm>
              <a:off x="5826719" y="3109769"/>
              <a:ext cx="360" cy="360"/>
            </p14:xfrm>
          </p:contentPart>
        </mc:Choice>
        <mc:Fallback xmlns="">
          <p:pic>
            <p:nvPicPr>
              <p:cNvPr id="2917" name="Ink 2916">
                <a:extLst>
                  <a:ext uri="{FF2B5EF4-FFF2-40B4-BE49-F238E27FC236}">
                    <a16:creationId xmlns:a16="http://schemas.microsoft.com/office/drawing/2014/main" id="{B23FCA67-AE03-B8DC-86BA-4674ADD7EF70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736719" y="29297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6">
            <p14:nvContentPartPr>
              <p14:cNvPr id="2920" name="Ink 2919">
                <a:extLst>
                  <a:ext uri="{FF2B5EF4-FFF2-40B4-BE49-F238E27FC236}">
                    <a16:creationId xmlns:a16="http://schemas.microsoft.com/office/drawing/2014/main" id="{43342A18-97E0-727F-A972-7EB19C0A77E3}"/>
                  </a:ext>
                </a:extLst>
              </p14:cNvPr>
              <p14:cNvContentPartPr/>
              <p14:nvPr/>
            </p14:nvContentPartPr>
            <p14:xfrm>
              <a:off x="5829959" y="3101129"/>
              <a:ext cx="360" cy="360"/>
            </p14:xfrm>
          </p:contentPart>
        </mc:Choice>
        <mc:Fallback xmlns="">
          <p:pic>
            <p:nvPicPr>
              <p:cNvPr id="2920" name="Ink 2919">
                <a:extLst>
                  <a:ext uri="{FF2B5EF4-FFF2-40B4-BE49-F238E27FC236}">
                    <a16:creationId xmlns:a16="http://schemas.microsoft.com/office/drawing/2014/main" id="{43342A18-97E0-727F-A972-7EB19C0A77E3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739959" y="29211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7">
            <p14:nvContentPartPr>
              <p14:cNvPr id="2922" name="Ink 2921">
                <a:extLst>
                  <a:ext uri="{FF2B5EF4-FFF2-40B4-BE49-F238E27FC236}">
                    <a16:creationId xmlns:a16="http://schemas.microsoft.com/office/drawing/2014/main" id="{E48B57AE-67BA-339F-F839-E8CA36802758}"/>
                  </a:ext>
                </a:extLst>
              </p14:cNvPr>
              <p14:cNvContentPartPr/>
              <p14:nvPr/>
            </p14:nvContentPartPr>
            <p14:xfrm>
              <a:off x="5934719" y="3106889"/>
              <a:ext cx="360" cy="360"/>
            </p14:xfrm>
          </p:contentPart>
        </mc:Choice>
        <mc:Fallback xmlns="">
          <p:pic>
            <p:nvPicPr>
              <p:cNvPr id="2922" name="Ink 2921">
                <a:extLst>
                  <a:ext uri="{FF2B5EF4-FFF2-40B4-BE49-F238E27FC236}">
                    <a16:creationId xmlns:a16="http://schemas.microsoft.com/office/drawing/2014/main" id="{E48B57AE-67BA-339F-F839-E8CA36802758}"/>
                  </a:ext>
                </a:extLst>
              </p:cNvPr>
              <p:cNvPicPr/>
              <p:nvPr/>
            </p:nvPicPr>
            <p:blipFill>
              <a:blip r:embed="rId2215"/>
              <a:stretch>
                <a:fillRect/>
              </a:stretch>
            </p:blipFill>
            <p:spPr>
              <a:xfrm>
                <a:off x="5844719" y="292688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8">
            <p14:nvContentPartPr>
              <p14:cNvPr id="2932" name="Ink 2931">
                <a:extLst>
                  <a:ext uri="{FF2B5EF4-FFF2-40B4-BE49-F238E27FC236}">
                    <a16:creationId xmlns:a16="http://schemas.microsoft.com/office/drawing/2014/main" id="{79FE27BA-78A6-3BE5-69E5-AA833E15FEDE}"/>
                  </a:ext>
                </a:extLst>
              </p14:cNvPr>
              <p14:cNvContentPartPr/>
              <p14:nvPr/>
            </p14:nvContentPartPr>
            <p14:xfrm>
              <a:off x="6217319" y="3357449"/>
              <a:ext cx="16200" cy="140760"/>
            </p14:xfrm>
          </p:contentPart>
        </mc:Choice>
        <mc:Fallback xmlns="">
          <p:pic>
            <p:nvPicPr>
              <p:cNvPr id="2932" name="Ink 2931">
                <a:extLst>
                  <a:ext uri="{FF2B5EF4-FFF2-40B4-BE49-F238E27FC236}">
                    <a16:creationId xmlns:a16="http://schemas.microsoft.com/office/drawing/2014/main" id="{79FE27BA-78A6-3BE5-69E5-AA833E15FEDE}"/>
                  </a:ext>
                </a:extLst>
              </p:cNvPr>
              <p:cNvPicPr/>
              <p:nvPr/>
            </p:nvPicPr>
            <p:blipFill>
              <a:blip r:embed="rId2229"/>
              <a:stretch>
                <a:fillRect/>
              </a:stretch>
            </p:blipFill>
            <p:spPr>
              <a:xfrm>
                <a:off x="6127319" y="3177449"/>
                <a:ext cx="19584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0">
            <p14:nvContentPartPr>
              <p14:cNvPr id="2933" name="Ink 2932">
                <a:extLst>
                  <a:ext uri="{FF2B5EF4-FFF2-40B4-BE49-F238E27FC236}">
                    <a16:creationId xmlns:a16="http://schemas.microsoft.com/office/drawing/2014/main" id="{37F58D83-454A-2ADB-BA23-23EBDB18F7C1}"/>
                  </a:ext>
                </a:extLst>
              </p14:cNvPr>
              <p14:cNvContentPartPr/>
              <p14:nvPr/>
            </p14:nvContentPartPr>
            <p14:xfrm>
              <a:off x="6009959" y="3491369"/>
              <a:ext cx="509400" cy="197640"/>
            </p14:xfrm>
          </p:contentPart>
        </mc:Choice>
        <mc:Fallback xmlns="">
          <p:pic>
            <p:nvPicPr>
              <p:cNvPr id="2933" name="Ink 2932">
                <a:extLst>
                  <a:ext uri="{FF2B5EF4-FFF2-40B4-BE49-F238E27FC236}">
                    <a16:creationId xmlns:a16="http://schemas.microsoft.com/office/drawing/2014/main" id="{37F58D83-454A-2ADB-BA23-23EBDB18F7C1}"/>
                  </a:ext>
                </a:extLst>
              </p:cNvPr>
              <p:cNvPicPr/>
              <p:nvPr/>
            </p:nvPicPr>
            <p:blipFill>
              <a:blip r:embed="rId2231"/>
              <a:stretch>
                <a:fillRect/>
              </a:stretch>
            </p:blipFill>
            <p:spPr>
              <a:xfrm>
                <a:off x="5919895" y="3311369"/>
                <a:ext cx="689167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2">
            <p14:nvContentPartPr>
              <p14:cNvPr id="2941" name="Ink 2940">
                <a:extLst>
                  <a:ext uri="{FF2B5EF4-FFF2-40B4-BE49-F238E27FC236}">
                    <a16:creationId xmlns:a16="http://schemas.microsoft.com/office/drawing/2014/main" id="{FF4281A1-05EC-7A9A-3F4E-7DFEBC26386E}"/>
                  </a:ext>
                </a:extLst>
              </p14:cNvPr>
              <p14:cNvContentPartPr/>
              <p14:nvPr/>
            </p14:nvContentPartPr>
            <p14:xfrm>
              <a:off x="6481919" y="3168089"/>
              <a:ext cx="221760" cy="178200"/>
            </p14:xfrm>
          </p:contentPart>
        </mc:Choice>
        <mc:Fallback xmlns="">
          <p:pic>
            <p:nvPicPr>
              <p:cNvPr id="2941" name="Ink 2940">
                <a:extLst>
                  <a:ext uri="{FF2B5EF4-FFF2-40B4-BE49-F238E27FC236}">
                    <a16:creationId xmlns:a16="http://schemas.microsoft.com/office/drawing/2014/main" id="{FF4281A1-05EC-7A9A-3F4E-7DFEBC26386E}"/>
                  </a:ext>
                </a:extLst>
              </p:cNvPr>
              <p:cNvPicPr/>
              <p:nvPr/>
            </p:nvPicPr>
            <p:blipFill>
              <a:blip r:embed="rId2233"/>
              <a:stretch>
                <a:fillRect/>
              </a:stretch>
            </p:blipFill>
            <p:spPr>
              <a:xfrm>
                <a:off x="6391919" y="2988089"/>
                <a:ext cx="4014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4">
            <p14:nvContentPartPr>
              <p14:cNvPr id="2951" name="Ink 2950">
                <a:extLst>
                  <a:ext uri="{FF2B5EF4-FFF2-40B4-BE49-F238E27FC236}">
                    <a16:creationId xmlns:a16="http://schemas.microsoft.com/office/drawing/2014/main" id="{B7244CA1-B846-2B97-7955-8052E7C91EDA}"/>
                  </a:ext>
                </a:extLst>
              </p14:cNvPr>
              <p14:cNvContentPartPr/>
              <p14:nvPr/>
            </p14:nvContentPartPr>
            <p14:xfrm>
              <a:off x="5669759" y="3069809"/>
              <a:ext cx="171720" cy="17640"/>
            </p14:xfrm>
          </p:contentPart>
        </mc:Choice>
        <mc:Fallback xmlns="">
          <p:pic>
            <p:nvPicPr>
              <p:cNvPr id="2951" name="Ink 2950">
                <a:extLst>
                  <a:ext uri="{FF2B5EF4-FFF2-40B4-BE49-F238E27FC236}">
                    <a16:creationId xmlns:a16="http://schemas.microsoft.com/office/drawing/2014/main" id="{B7244CA1-B846-2B97-7955-8052E7C91EDA}"/>
                  </a:ext>
                </a:extLst>
              </p:cNvPr>
              <p:cNvPicPr/>
              <p:nvPr/>
            </p:nvPicPr>
            <p:blipFill>
              <a:blip r:embed="rId2235"/>
              <a:stretch>
                <a:fillRect/>
              </a:stretch>
            </p:blipFill>
            <p:spPr>
              <a:xfrm>
                <a:off x="5651759" y="3033809"/>
                <a:ext cx="2073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6">
            <p14:nvContentPartPr>
              <p14:cNvPr id="2959" name="Ink 2958">
                <a:extLst>
                  <a:ext uri="{FF2B5EF4-FFF2-40B4-BE49-F238E27FC236}">
                    <a16:creationId xmlns:a16="http://schemas.microsoft.com/office/drawing/2014/main" id="{C75DECE9-1331-21F2-2D7E-FB3263D925FD}"/>
                  </a:ext>
                </a:extLst>
              </p14:cNvPr>
              <p14:cNvContentPartPr/>
              <p14:nvPr/>
            </p14:nvContentPartPr>
            <p14:xfrm>
              <a:off x="5675519" y="3092489"/>
              <a:ext cx="55440" cy="32760"/>
            </p14:xfrm>
          </p:contentPart>
        </mc:Choice>
        <mc:Fallback xmlns="">
          <p:pic>
            <p:nvPicPr>
              <p:cNvPr id="2959" name="Ink 2958">
                <a:extLst>
                  <a:ext uri="{FF2B5EF4-FFF2-40B4-BE49-F238E27FC236}">
                    <a16:creationId xmlns:a16="http://schemas.microsoft.com/office/drawing/2014/main" id="{C75DECE9-1331-21F2-2D7E-FB3263D925FD}"/>
                  </a:ext>
                </a:extLst>
              </p:cNvPr>
              <p:cNvPicPr/>
              <p:nvPr/>
            </p:nvPicPr>
            <p:blipFill>
              <a:blip r:embed="rId2237"/>
              <a:stretch>
                <a:fillRect/>
              </a:stretch>
            </p:blipFill>
            <p:spPr>
              <a:xfrm>
                <a:off x="5657519" y="3056880"/>
                <a:ext cx="91080" cy="10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8">
            <p14:nvContentPartPr>
              <p14:cNvPr id="2962" name="Ink 2961">
                <a:extLst>
                  <a:ext uri="{FF2B5EF4-FFF2-40B4-BE49-F238E27FC236}">
                    <a16:creationId xmlns:a16="http://schemas.microsoft.com/office/drawing/2014/main" id="{F3C9B4FF-7090-85D0-E4CE-C124AAAA6C39}"/>
                  </a:ext>
                </a:extLst>
              </p14:cNvPr>
              <p14:cNvContentPartPr/>
              <p14:nvPr/>
            </p14:nvContentPartPr>
            <p14:xfrm>
              <a:off x="5684159" y="3106889"/>
              <a:ext cx="97920" cy="190080"/>
            </p14:xfrm>
          </p:contentPart>
        </mc:Choice>
        <mc:Fallback xmlns="">
          <p:pic>
            <p:nvPicPr>
              <p:cNvPr id="2962" name="Ink 2961">
                <a:extLst>
                  <a:ext uri="{FF2B5EF4-FFF2-40B4-BE49-F238E27FC236}">
                    <a16:creationId xmlns:a16="http://schemas.microsoft.com/office/drawing/2014/main" id="{F3C9B4FF-7090-85D0-E4CE-C124AAAA6C39}"/>
                  </a:ext>
                </a:extLst>
              </p:cNvPr>
              <p:cNvPicPr/>
              <p:nvPr/>
            </p:nvPicPr>
            <p:blipFill>
              <a:blip r:embed="rId2239"/>
              <a:stretch>
                <a:fillRect/>
              </a:stretch>
            </p:blipFill>
            <p:spPr>
              <a:xfrm>
                <a:off x="5666159" y="3070821"/>
                <a:ext cx="133560" cy="261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0">
            <p14:nvContentPartPr>
              <p14:cNvPr id="2985" name="Ink 2984">
                <a:extLst>
                  <a:ext uri="{FF2B5EF4-FFF2-40B4-BE49-F238E27FC236}">
                    <a16:creationId xmlns:a16="http://schemas.microsoft.com/office/drawing/2014/main" id="{BE472C8A-04E1-C638-BDAC-DB1C5B958553}"/>
                  </a:ext>
                </a:extLst>
              </p14:cNvPr>
              <p14:cNvContentPartPr/>
              <p14:nvPr/>
            </p14:nvContentPartPr>
            <p14:xfrm>
              <a:off x="5735999" y="3182849"/>
              <a:ext cx="36000" cy="81720"/>
            </p14:xfrm>
          </p:contentPart>
        </mc:Choice>
        <mc:Fallback xmlns="">
          <p:pic>
            <p:nvPicPr>
              <p:cNvPr id="2985" name="Ink 2984">
                <a:extLst>
                  <a:ext uri="{FF2B5EF4-FFF2-40B4-BE49-F238E27FC236}">
                    <a16:creationId xmlns:a16="http://schemas.microsoft.com/office/drawing/2014/main" id="{BE472C8A-04E1-C638-BDAC-DB1C5B958553}"/>
                  </a:ext>
                </a:extLst>
              </p:cNvPr>
              <p:cNvPicPr/>
              <p:nvPr/>
            </p:nvPicPr>
            <p:blipFill>
              <a:blip r:embed="rId2241"/>
              <a:stretch>
                <a:fillRect/>
              </a:stretch>
            </p:blipFill>
            <p:spPr>
              <a:xfrm>
                <a:off x="5717999" y="3146849"/>
                <a:ext cx="71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2">
            <p14:nvContentPartPr>
              <p14:cNvPr id="2987" name="Ink 2986">
                <a:extLst>
                  <a:ext uri="{FF2B5EF4-FFF2-40B4-BE49-F238E27FC236}">
                    <a16:creationId xmlns:a16="http://schemas.microsoft.com/office/drawing/2014/main" id="{8C4AB174-CF9C-E8D4-7F31-C1536A2D622F}"/>
                  </a:ext>
                </a:extLst>
              </p14:cNvPr>
              <p14:cNvContentPartPr/>
              <p14:nvPr/>
            </p14:nvContentPartPr>
            <p14:xfrm>
              <a:off x="5730599" y="3118409"/>
              <a:ext cx="9720" cy="108360"/>
            </p14:xfrm>
          </p:contentPart>
        </mc:Choice>
        <mc:Fallback xmlns="">
          <p:pic>
            <p:nvPicPr>
              <p:cNvPr id="2987" name="Ink 2986">
                <a:extLst>
                  <a:ext uri="{FF2B5EF4-FFF2-40B4-BE49-F238E27FC236}">
                    <a16:creationId xmlns:a16="http://schemas.microsoft.com/office/drawing/2014/main" id="{8C4AB174-CF9C-E8D4-7F31-C1536A2D622F}"/>
                  </a:ext>
                </a:extLst>
              </p:cNvPr>
              <p:cNvPicPr/>
              <p:nvPr/>
            </p:nvPicPr>
            <p:blipFill>
              <a:blip r:embed="rId2243"/>
              <a:stretch>
                <a:fillRect/>
              </a:stretch>
            </p:blipFill>
            <p:spPr>
              <a:xfrm>
                <a:off x="5712599" y="3082289"/>
                <a:ext cx="45360" cy="18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4">
            <p14:nvContentPartPr>
              <p14:cNvPr id="2990" name="Ink 2989">
                <a:extLst>
                  <a:ext uri="{FF2B5EF4-FFF2-40B4-BE49-F238E27FC236}">
                    <a16:creationId xmlns:a16="http://schemas.microsoft.com/office/drawing/2014/main" id="{70B26F09-B8F6-D640-A135-EC07DF5D0540}"/>
                  </a:ext>
                </a:extLst>
              </p14:cNvPr>
              <p14:cNvContentPartPr/>
              <p14:nvPr/>
            </p14:nvContentPartPr>
            <p14:xfrm>
              <a:off x="5685599" y="3062969"/>
              <a:ext cx="68760" cy="18360"/>
            </p14:xfrm>
          </p:contentPart>
        </mc:Choice>
        <mc:Fallback xmlns="">
          <p:pic>
            <p:nvPicPr>
              <p:cNvPr id="2990" name="Ink 2989">
                <a:extLst>
                  <a:ext uri="{FF2B5EF4-FFF2-40B4-BE49-F238E27FC236}">
                    <a16:creationId xmlns:a16="http://schemas.microsoft.com/office/drawing/2014/main" id="{70B26F09-B8F6-D640-A135-EC07DF5D0540}"/>
                  </a:ext>
                </a:extLst>
              </p:cNvPr>
              <p:cNvPicPr/>
              <p:nvPr/>
            </p:nvPicPr>
            <p:blipFill>
              <a:blip r:embed="rId2245"/>
              <a:stretch>
                <a:fillRect/>
              </a:stretch>
            </p:blipFill>
            <p:spPr>
              <a:xfrm>
                <a:off x="5667693" y="3026969"/>
                <a:ext cx="104214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6">
            <p14:nvContentPartPr>
              <p14:cNvPr id="2993" name="Ink 2992">
                <a:extLst>
                  <a:ext uri="{FF2B5EF4-FFF2-40B4-BE49-F238E27FC236}">
                    <a16:creationId xmlns:a16="http://schemas.microsoft.com/office/drawing/2014/main" id="{96B4F514-4DE6-E38F-BE52-AD6C8E01806F}"/>
                  </a:ext>
                </a:extLst>
              </p14:cNvPr>
              <p14:cNvContentPartPr/>
              <p14:nvPr/>
            </p14:nvContentPartPr>
            <p14:xfrm>
              <a:off x="5666879" y="2960009"/>
              <a:ext cx="115200" cy="138960"/>
            </p14:xfrm>
          </p:contentPart>
        </mc:Choice>
        <mc:Fallback xmlns="">
          <p:pic>
            <p:nvPicPr>
              <p:cNvPr id="2993" name="Ink 2992">
                <a:extLst>
                  <a:ext uri="{FF2B5EF4-FFF2-40B4-BE49-F238E27FC236}">
                    <a16:creationId xmlns:a16="http://schemas.microsoft.com/office/drawing/2014/main" id="{96B4F514-4DE6-E38F-BE52-AD6C8E01806F}"/>
                  </a:ext>
                </a:extLst>
              </p:cNvPr>
              <p:cNvPicPr/>
              <p:nvPr/>
            </p:nvPicPr>
            <p:blipFill>
              <a:blip r:embed="rId2247"/>
              <a:stretch>
                <a:fillRect/>
              </a:stretch>
            </p:blipFill>
            <p:spPr>
              <a:xfrm>
                <a:off x="5648879" y="2924009"/>
                <a:ext cx="150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8">
            <p14:nvContentPartPr>
              <p14:cNvPr id="2998" name="Ink 2997">
                <a:extLst>
                  <a:ext uri="{FF2B5EF4-FFF2-40B4-BE49-F238E27FC236}">
                    <a16:creationId xmlns:a16="http://schemas.microsoft.com/office/drawing/2014/main" id="{BCB1906D-75F4-FE9F-ED63-0FDD705E6AF3}"/>
                  </a:ext>
                </a:extLst>
              </p14:cNvPr>
              <p14:cNvContentPartPr/>
              <p14:nvPr/>
            </p14:nvContentPartPr>
            <p14:xfrm>
              <a:off x="5725559" y="2990609"/>
              <a:ext cx="57960" cy="11880"/>
            </p14:xfrm>
          </p:contentPart>
        </mc:Choice>
        <mc:Fallback xmlns="">
          <p:pic>
            <p:nvPicPr>
              <p:cNvPr id="2998" name="Ink 2997">
                <a:extLst>
                  <a:ext uri="{FF2B5EF4-FFF2-40B4-BE49-F238E27FC236}">
                    <a16:creationId xmlns:a16="http://schemas.microsoft.com/office/drawing/2014/main" id="{BCB1906D-75F4-FE9F-ED63-0FDD705E6AF3}"/>
                  </a:ext>
                </a:extLst>
              </p:cNvPr>
              <p:cNvPicPr/>
              <p:nvPr/>
            </p:nvPicPr>
            <p:blipFill>
              <a:blip r:embed="rId2249"/>
              <a:stretch>
                <a:fillRect/>
              </a:stretch>
            </p:blipFill>
            <p:spPr>
              <a:xfrm>
                <a:off x="5707670" y="2955668"/>
                <a:ext cx="93380" cy="8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0">
            <p14:nvContentPartPr>
              <p14:cNvPr id="3014" name="Ink 3013">
                <a:extLst>
                  <a:ext uri="{FF2B5EF4-FFF2-40B4-BE49-F238E27FC236}">
                    <a16:creationId xmlns:a16="http://schemas.microsoft.com/office/drawing/2014/main" id="{15116217-17C0-65EB-9D38-5C236F9ACACB}"/>
                  </a:ext>
                </a:extLst>
              </p14:cNvPr>
              <p14:cNvContentPartPr/>
              <p14:nvPr/>
            </p14:nvContentPartPr>
            <p14:xfrm>
              <a:off x="5693879" y="2949569"/>
              <a:ext cx="339120" cy="10440"/>
            </p14:xfrm>
          </p:contentPart>
        </mc:Choice>
        <mc:Fallback xmlns="">
          <p:pic>
            <p:nvPicPr>
              <p:cNvPr id="3014" name="Ink 3013">
                <a:extLst>
                  <a:ext uri="{FF2B5EF4-FFF2-40B4-BE49-F238E27FC236}">
                    <a16:creationId xmlns:a16="http://schemas.microsoft.com/office/drawing/2014/main" id="{15116217-17C0-65EB-9D38-5C236F9ACACB}"/>
                  </a:ext>
                </a:extLst>
              </p:cNvPr>
              <p:cNvPicPr/>
              <p:nvPr/>
            </p:nvPicPr>
            <p:blipFill>
              <a:blip r:embed="rId2251"/>
              <a:stretch>
                <a:fillRect/>
              </a:stretch>
            </p:blipFill>
            <p:spPr>
              <a:xfrm>
                <a:off x="5675898" y="2912283"/>
                <a:ext cx="374722" cy="84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2">
            <p14:nvContentPartPr>
              <p14:cNvPr id="3021" name="Ink 3020">
                <a:extLst>
                  <a:ext uri="{FF2B5EF4-FFF2-40B4-BE49-F238E27FC236}">
                    <a16:creationId xmlns:a16="http://schemas.microsoft.com/office/drawing/2014/main" id="{093F09A9-7FF4-8CCF-4A0F-A3E19619BD85}"/>
                  </a:ext>
                </a:extLst>
              </p14:cNvPr>
              <p14:cNvContentPartPr/>
              <p14:nvPr/>
            </p14:nvContentPartPr>
            <p14:xfrm>
              <a:off x="6846239" y="2962169"/>
              <a:ext cx="119880" cy="11160"/>
            </p14:xfrm>
          </p:contentPart>
        </mc:Choice>
        <mc:Fallback xmlns="">
          <p:pic>
            <p:nvPicPr>
              <p:cNvPr id="3021" name="Ink 3020">
                <a:extLst>
                  <a:ext uri="{FF2B5EF4-FFF2-40B4-BE49-F238E27FC236}">
                    <a16:creationId xmlns:a16="http://schemas.microsoft.com/office/drawing/2014/main" id="{093F09A9-7FF4-8CCF-4A0F-A3E19619BD85}"/>
                  </a:ext>
                </a:extLst>
              </p:cNvPr>
              <p:cNvPicPr/>
              <p:nvPr/>
            </p:nvPicPr>
            <p:blipFill>
              <a:blip r:embed="rId2253"/>
              <a:stretch>
                <a:fillRect/>
              </a:stretch>
            </p:blipFill>
            <p:spPr>
              <a:xfrm>
                <a:off x="6828293" y="2926169"/>
                <a:ext cx="155413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4">
            <p14:nvContentPartPr>
              <p14:cNvPr id="3069" name="Ink 3068">
                <a:extLst>
                  <a:ext uri="{FF2B5EF4-FFF2-40B4-BE49-F238E27FC236}">
                    <a16:creationId xmlns:a16="http://schemas.microsoft.com/office/drawing/2014/main" id="{9047FEE6-B184-33B6-4ED3-05F95F207981}"/>
                  </a:ext>
                </a:extLst>
              </p14:cNvPr>
              <p14:cNvContentPartPr/>
              <p14:nvPr/>
            </p14:nvContentPartPr>
            <p14:xfrm>
              <a:off x="6869639" y="2961449"/>
              <a:ext cx="69840" cy="360"/>
            </p14:xfrm>
          </p:contentPart>
        </mc:Choice>
        <mc:Fallback xmlns="">
          <p:pic>
            <p:nvPicPr>
              <p:cNvPr id="3069" name="Ink 3068">
                <a:extLst>
                  <a:ext uri="{FF2B5EF4-FFF2-40B4-BE49-F238E27FC236}">
                    <a16:creationId xmlns:a16="http://schemas.microsoft.com/office/drawing/2014/main" id="{9047FEE6-B184-33B6-4ED3-05F95F207981}"/>
                  </a:ext>
                </a:extLst>
              </p:cNvPr>
              <p:cNvPicPr/>
              <p:nvPr/>
            </p:nvPicPr>
            <p:blipFill>
              <a:blip r:embed="rId2255"/>
              <a:stretch>
                <a:fillRect/>
              </a:stretch>
            </p:blipFill>
            <p:spPr>
              <a:xfrm>
                <a:off x="6851639" y="2925449"/>
                <a:ext cx="105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6">
            <p14:nvContentPartPr>
              <p14:cNvPr id="3076" name="Ink 3075">
                <a:extLst>
                  <a:ext uri="{FF2B5EF4-FFF2-40B4-BE49-F238E27FC236}">
                    <a16:creationId xmlns:a16="http://schemas.microsoft.com/office/drawing/2014/main" id="{A55CC9F7-7F18-9C30-A4A8-892BD39EE191}"/>
                  </a:ext>
                </a:extLst>
              </p14:cNvPr>
              <p14:cNvContentPartPr/>
              <p14:nvPr/>
            </p14:nvContentPartPr>
            <p14:xfrm>
              <a:off x="5646359" y="3100769"/>
              <a:ext cx="86040" cy="36000"/>
            </p14:xfrm>
          </p:contentPart>
        </mc:Choice>
        <mc:Fallback xmlns="">
          <p:pic>
            <p:nvPicPr>
              <p:cNvPr id="3076" name="Ink 3075">
                <a:extLst>
                  <a:ext uri="{FF2B5EF4-FFF2-40B4-BE49-F238E27FC236}">
                    <a16:creationId xmlns:a16="http://schemas.microsoft.com/office/drawing/2014/main" id="{A55CC9F7-7F18-9C30-A4A8-892BD39EE191}"/>
                  </a:ext>
                </a:extLst>
              </p:cNvPr>
              <p:cNvPicPr/>
              <p:nvPr/>
            </p:nvPicPr>
            <p:blipFill>
              <a:blip r:embed="rId2257"/>
              <a:stretch>
                <a:fillRect/>
              </a:stretch>
            </p:blipFill>
            <p:spPr>
              <a:xfrm>
                <a:off x="5628434" y="3064769"/>
                <a:ext cx="121532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8">
            <p14:nvContentPartPr>
              <p14:cNvPr id="3077" name="Ink 3076">
                <a:extLst>
                  <a:ext uri="{FF2B5EF4-FFF2-40B4-BE49-F238E27FC236}">
                    <a16:creationId xmlns:a16="http://schemas.microsoft.com/office/drawing/2014/main" id="{16723776-2E10-B25A-D0B8-8CE678A3D208}"/>
                  </a:ext>
                </a:extLst>
              </p14:cNvPr>
              <p14:cNvContentPartPr/>
              <p14:nvPr/>
            </p14:nvContentPartPr>
            <p14:xfrm>
              <a:off x="5656799" y="2958929"/>
              <a:ext cx="39960" cy="138240"/>
            </p14:xfrm>
          </p:contentPart>
        </mc:Choice>
        <mc:Fallback xmlns="">
          <p:pic>
            <p:nvPicPr>
              <p:cNvPr id="3077" name="Ink 3076">
                <a:extLst>
                  <a:ext uri="{FF2B5EF4-FFF2-40B4-BE49-F238E27FC236}">
                    <a16:creationId xmlns:a16="http://schemas.microsoft.com/office/drawing/2014/main" id="{16723776-2E10-B25A-D0B8-8CE678A3D208}"/>
                  </a:ext>
                </a:extLst>
              </p:cNvPr>
              <p:cNvPicPr/>
              <p:nvPr/>
            </p:nvPicPr>
            <p:blipFill>
              <a:blip r:embed="rId2259"/>
              <a:stretch>
                <a:fillRect/>
              </a:stretch>
            </p:blipFill>
            <p:spPr>
              <a:xfrm>
                <a:off x="5638799" y="2922929"/>
                <a:ext cx="75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0">
            <p14:nvContentPartPr>
              <p14:cNvPr id="3110" name="Ink 3109">
                <a:extLst>
                  <a:ext uri="{FF2B5EF4-FFF2-40B4-BE49-F238E27FC236}">
                    <a16:creationId xmlns:a16="http://schemas.microsoft.com/office/drawing/2014/main" id="{7BAADB8A-4B06-056C-CC9A-F075695E4E70}"/>
                  </a:ext>
                </a:extLst>
              </p14:cNvPr>
              <p14:cNvContentPartPr/>
              <p14:nvPr/>
            </p14:nvContentPartPr>
            <p14:xfrm>
              <a:off x="5689919" y="2955689"/>
              <a:ext cx="1440" cy="1440"/>
            </p14:xfrm>
          </p:contentPart>
        </mc:Choice>
        <mc:Fallback xmlns="">
          <p:pic>
            <p:nvPicPr>
              <p:cNvPr id="3110" name="Ink 3109">
                <a:extLst>
                  <a:ext uri="{FF2B5EF4-FFF2-40B4-BE49-F238E27FC236}">
                    <a16:creationId xmlns:a16="http://schemas.microsoft.com/office/drawing/2014/main" id="{7BAADB8A-4B06-056C-CC9A-F075695E4E70}"/>
                  </a:ext>
                </a:extLst>
              </p:cNvPr>
              <p:cNvPicPr/>
              <p:nvPr/>
            </p:nvPicPr>
            <p:blipFill>
              <a:blip r:embed="rId2261"/>
              <a:stretch>
                <a:fillRect/>
              </a:stretch>
            </p:blipFill>
            <p:spPr>
              <a:xfrm>
                <a:off x="5671919" y="2919689"/>
                <a:ext cx="37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2">
            <p14:nvContentPartPr>
              <p14:cNvPr id="3117" name="Ink 3116">
                <a:extLst>
                  <a:ext uri="{FF2B5EF4-FFF2-40B4-BE49-F238E27FC236}">
                    <a16:creationId xmlns:a16="http://schemas.microsoft.com/office/drawing/2014/main" id="{80CB8299-74CC-9994-8D58-CF37FA18C85A}"/>
                  </a:ext>
                </a:extLst>
              </p14:cNvPr>
              <p14:cNvContentPartPr/>
              <p14:nvPr/>
            </p14:nvContentPartPr>
            <p14:xfrm>
              <a:off x="5669759" y="3255569"/>
              <a:ext cx="114120" cy="297360"/>
            </p14:xfrm>
          </p:contentPart>
        </mc:Choice>
        <mc:Fallback xmlns="">
          <p:pic>
            <p:nvPicPr>
              <p:cNvPr id="3117" name="Ink 3116">
                <a:extLst>
                  <a:ext uri="{FF2B5EF4-FFF2-40B4-BE49-F238E27FC236}">
                    <a16:creationId xmlns:a16="http://schemas.microsoft.com/office/drawing/2014/main" id="{80CB8299-74CC-9994-8D58-CF37FA18C85A}"/>
                  </a:ext>
                </a:extLst>
              </p:cNvPr>
              <p:cNvPicPr/>
              <p:nvPr/>
            </p:nvPicPr>
            <p:blipFill>
              <a:blip r:embed="rId2263"/>
              <a:stretch>
                <a:fillRect/>
              </a:stretch>
            </p:blipFill>
            <p:spPr>
              <a:xfrm>
                <a:off x="5651759" y="3219569"/>
                <a:ext cx="1497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4">
            <p14:nvContentPartPr>
              <p14:cNvPr id="3122" name="Ink 3121">
                <a:extLst>
                  <a:ext uri="{FF2B5EF4-FFF2-40B4-BE49-F238E27FC236}">
                    <a16:creationId xmlns:a16="http://schemas.microsoft.com/office/drawing/2014/main" id="{34FEDD28-24D1-887C-3CF2-5F9328E1AC70}"/>
                  </a:ext>
                </a:extLst>
              </p14:cNvPr>
              <p14:cNvContentPartPr/>
              <p14:nvPr/>
            </p14:nvContentPartPr>
            <p14:xfrm>
              <a:off x="5721959" y="3635009"/>
              <a:ext cx="340200" cy="15480"/>
            </p14:xfrm>
          </p:contentPart>
        </mc:Choice>
        <mc:Fallback xmlns="">
          <p:pic>
            <p:nvPicPr>
              <p:cNvPr id="3122" name="Ink 3121">
                <a:extLst>
                  <a:ext uri="{FF2B5EF4-FFF2-40B4-BE49-F238E27FC236}">
                    <a16:creationId xmlns:a16="http://schemas.microsoft.com/office/drawing/2014/main" id="{34FEDD28-24D1-887C-3CF2-5F9328E1AC70}"/>
                  </a:ext>
                </a:extLst>
              </p:cNvPr>
              <p:cNvPicPr/>
              <p:nvPr/>
            </p:nvPicPr>
            <p:blipFill>
              <a:blip r:embed="rId2265"/>
              <a:stretch>
                <a:fillRect/>
              </a:stretch>
            </p:blipFill>
            <p:spPr>
              <a:xfrm>
                <a:off x="5703959" y="3599009"/>
                <a:ext cx="375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6">
            <p14:nvContentPartPr>
              <p14:cNvPr id="3123" name="Ink 3122">
                <a:extLst>
                  <a:ext uri="{FF2B5EF4-FFF2-40B4-BE49-F238E27FC236}">
                    <a16:creationId xmlns:a16="http://schemas.microsoft.com/office/drawing/2014/main" id="{F9CDDFAD-0359-07A6-AF82-B561FD975ADD}"/>
                  </a:ext>
                </a:extLst>
              </p14:cNvPr>
              <p14:cNvContentPartPr/>
              <p14:nvPr/>
            </p14:nvContentPartPr>
            <p14:xfrm>
              <a:off x="5760119" y="3667769"/>
              <a:ext cx="232920" cy="4680"/>
            </p14:xfrm>
          </p:contentPart>
        </mc:Choice>
        <mc:Fallback xmlns="">
          <p:pic>
            <p:nvPicPr>
              <p:cNvPr id="3123" name="Ink 3122">
                <a:extLst>
                  <a:ext uri="{FF2B5EF4-FFF2-40B4-BE49-F238E27FC236}">
                    <a16:creationId xmlns:a16="http://schemas.microsoft.com/office/drawing/2014/main" id="{F9CDDFAD-0359-07A6-AF82-B561FD975ADD}"/>
                  </a:ext>
                </a:extLst>
              </p:cNvPr>
              <p:cNvPicPr/>
              <p:nvPr/>
            </p:nvPicPr>
            <p:blipFill>
              <a:blip r:embed="rId2267"/>
              <a:stretch>
                <a:fillRect/>
              </a:stretch>
            </p:blipFill>
            <p:spPr>
              <a:xfrm>
                <a:off x="5742119" y="3631769"/>
                <a:ext cx="2685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8">
            <p14:nvContentPartPr>
              <p14:cNvPr id="3124" name="Ink 3123">
                <a:extLst>
                  <a:ext uri="{FF2B5EF4-FFF2-40B4-BE49-F238E27FC236}">
                    <a16:creationId xmlns:a16="http://schemas.microsoft.com/office/drawing/2014/main" id="{382DDD96-908C-EA0D-15D9-3CF8C79991AB}"/>
                  </a:ext>
                </a:extLst>
              </p14:cNvPr>
              <p14:cNvContentPartPr/>
              <p14:nvPr/>
            </p14:nvContentPartPr>
            <p14:xfrm>
              <a:off x="5838599" y="3665969"/>
              <a:ext cx="117720" cy="63360"/>
            </p14:xfrm>
          </p:contentPart>
        </mc:Choice>
        <mc:Fallback xmlns="">
          <p:pic>
            <p:nvPicPr>
              <p:cNvPr id="3124" name="Ink 3123">
                <a:extLst>
                  <a:ext uri="{FF2B5EF4-FFF2-40B4-BE49-F238E27FC236}">
                    <a16:creationId xmlns:a16="http://schemas.microsoft.com/office/drawing/2014/main" id="{382DDD96-908C-EA0D-15D9-3CF8C79991AB}"/>
                  </a:ext>
                </a:extLst>
              </p:cNvPr>
              <p:cNvPicPr/>
              <p:nvPr/>
            </p:nvPicPr>
            <p:blipFill>
              <a:blip r:embed="rId2269"/>
              <a:stretch>
                <a:fillRect/>
              </a:stretch>
            </p:blipFill>
            <p:spPr>
              <a:xfrm>
                <a:off x="5820599" y="3629969"/>
                <a:ext cx="153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0">
            <p14:nvContentPartPr>
              <p14:cNvPr id="3125" name="Ink 3124">
                <a:extLst>
                  <a:ext uri="{FF2B5EF4-FFF2-40B4-BE49-F238E27FC236}">
                    <a16:creationId xmlns:a16="http://schemas.microsoft.com/office/drawing/2014/main" id="{20F135E6-4354-39FB-CC60-41BF23DDFC70}"/>
                  </a:ext>
                </a:extLst>
              </p14:cNvPr>
              <p14:cNvContentPartPr/>
              <p14:nvPr/>
            </p14:nvContentPartPr>
            <p14:xfrm>
              <a:off x="5720519" y="3654449"/>
              <a:ext cx="51120" cy="10080"/>
            </p14:xfrm>
          </p:contentPart>
        </mc:Choice>
        <mc:Fallback xmlns="">
          <p:pic>
            <p:nvPicPr>
              <p:cNvPr id="3125" name="Ink 3124">
                <a:extLst>
                  <a:ext uri="{FF2B5EF4-FFF2-40B4-BE49-F238E27FC236}">
                    <a16:creationId xmlns:a16="http://schemas.microsoft.com/office/drawing/2014/main" id="{20F135E6-4354-39FB-CC60-41BF23DDFC70}"/>
                  </a:ext>
                </a:extLst>
              </p:cNvPr>
              <p:cNvPicPr/>
              <p:nvPr/>
            </p:nvPicPr>
            <p:blipFill>
              <a:blip r:embed="rId2271"/>
              <a:stretch>
                <a:fillRect/>
              </a:stretch>
            </p:blipFill>
            <p:spPr>
              <a:xfrm>
                <a:off x="5702519" y="3619690"/>
                <a:ext cx="86760" cy="79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2">
            <p14:nvContentPartPr>
              <p14:cNvPr id="3128" name="Ink 3127">
                <a:extLst>
                  <a:ext uri="{FF2B5EF4-FFF2-40B4-BE49-F238E27FC236}">
                    <a16:creationId xmlns:a16="http://schemas.microsoft.com/office/drawing/2014/main" id="{883BDB86-1A3D-B541-C858-472460011AAA}"/>
                  </a:ext>
                </a:extLst>
              </p14:cNvPr>
              <p14:cNvContentPartPr/>
              <p14:nvPr/>
            </p14:nvContentPartPr>
            <p14:xfrm>
              <a:off x="5714039" y="3663089"/>
              <a:ext cx="37440" cy="10440"/>
            </p14:xfrm>
          </p:contentPart>
        </mc:Choice>
        <mc:Fallback xmlns="">
          <p:pic>
            <p:nvPicPr>
              <p:cNvPr id="3128" name="Ink 3127">
                <a:extLst>
                  <a:ext uri="{FF2B5EF4-FFF2-40B4-BE49-F238E27FC236}">
                    <a16:creationId xmlns:a16="http://schemas.microsoft.com/office/drawing/2014/main" id="{883BDB86-1A3D-B541-C858-472460011AAA}"/>
                  </a:ext>
                </a:extLst>
              </p:cNvPr>
              <p:cNvPicPr/>
              <p:nvPr/>
            </p:nvPicPr>
            <p:blipFill>
              <a:blip r:embed="rId2273"/>
              <a:stretch>
                <a:fillRect/>
              </a:stretch>
            </p:blipFill>
            <p:spPr>
              <a:xfrm>
                <a:off x="5696039" y="3627089"/>
                <a:ext cx="73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4">
            <p14:nvContentPartPr>
              <p14:cNvPr id="3140" name="Ink 3139">
                <a:extLst>
                  <a:ext uri="{FF2B5EF4-FFF2-40B4-BE49-F238E27FC236}">
                    <a16:creationId xmlns:a16="http://schemas.microsoft.com/office/drawing/2014/main" id="{E119165A-73AA-8196-2913-013F4F5F98E7}"/>
                  </a:ext>
                </a:extLst>
              </p14:cNvPr>
              <p14:cNvContentPartPr/>
              <p14:nvPr/>
            </p14:nvContentPartPr>
            <p14:xfrm>
              <a:off x="5742479" y="3466169"/>
              <a:ext cx="6120" cy="127440"/>
            </p14:xfrm>
          </p:contentPart>
        </mc:Choice>
        <mc:Fallback xmlns="">
          <p:pic>
            <p:nvPicPr>
              <p:cNvPr id="3140" name="Ink 3139">
                <a:extLst>
                  <a:ext uri="{FF2B5EF4-FFF2-40B4-BE49-F238E27FC236}">
                    <a16:creationId xmlns:a16="http://schemas.microsoft.com/office/drawing/2014/main" id="{E119165A-73AA-8196-2913-013F4F5F98E7}"/>
                  </a:ext>
                </a:extLst>
              </p:cNvPr>
              <p:cNvPicPr/>
              <p:nvPr/>
            </p:nvPicPr>
            <p:blipFill>
              <a:blip r:embed="rId2275"/>
              <a:stretch>
                <a:fillRect/>
              </a:stretch>
            </p:blipFill>
            <p:spPr>
              <a:xfrm>
                <a:off x="5725479" y="3430169"/>
                <a:ext cx="397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6">
            <p14:nvContentPartPr>
              <p14:cNvPr id="3144" name="Ink 3143">
                <a:extLst>
                  <a:ext uri="{FF2B5EF4-FFF2-40B4-BE49-F238E27FC236}">
                    <a16:creationId xmlns:a16="http://schemas.microsoft.com/office/drawing/2014/main" id="{9CB620DC-6C04-9175-A523-9C810F0E6228}"/>
                  </a:ext>
                </a:extLst>
              </p14:cNvPr>
              <p14:cNvContentPartPr/>
              <p14:nvPr/>
            </p14:nvContentPartPr>
            <p14:xfrm>
              <a:off x="5748239" y="3488129"/>
              <a:ext cx="6120" cy="38520"/>
            </p14:xfrm>
          </p:contentPart>
        </mc:Choice>
        <mc:Fallback xmlns="">
          <p:pic>
            <p:nvPicPr>
              <p:cNvPr id="3144" name="Ink 3143">
                <a:extLst>
                  <a:ext uri="{FF2B5EF4-FFF2-40B4-BE49-F238E27FC236}">
                    <a16:creationId xmlns:a16="http://schemas.microsoft.com/office/drawing/2014/main" id="{9CB620DC-6C04-9175-A523-9C810F0E6228}"/>
                  </a:ext>
                </a:extLst>
              </p:cNvPr>
              <p:cNvPicPr/>
              <p:nvPr/>
            </p:nvPicPr>
            <p:blipFill>
              <a:blip r:embed="rId2277"/>
              <a:stretch>
                <a:fillRect/>
              </a:stretch>
            </p:blipFill>
            <p:spPr>
              <a:xfrm>
                <a:off x="5731239" y="3452129"/>
                <a:ext cx="397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8">
            <p14:nvContentPartPr>
              <p14:cNvPr id="3148" name="Ink 3147">
                <a:extLst>
                  <a:ext uri="{FF2B5EF4-FFF2-40B4-BE49-F238E27FC236}">
                    <a16:creationId xmlns:a16="http://schemas.microsoft.com/office/drawing/2014/main" id="{7D0FBD95-6064-CB86-6583-245B4B7F3AFE}"/>
                  </a:ext>
                </a:extLst>
              </p14:cNvPr>
              <p14:cNvContentPartPr/>
              <p14:nvPr/>
            </p14:nvContentPartPr>
            <p14:xfrm>
              <a:off x="5745359" y="3511889"/>
              <a:ext cx="360" cy="360"/>
            </p14:xfrm>
          </p:contentPart>
        </mc:Choice>
        <mc:Fallback xmlns="">
          <p:pic>
            <p:nvPicPr>
              <p:cNvPr id="3148" name="Ink 3147">
                <a:extLst>
                  <a:ext uri="{FF2B5EF4-FFF2-40B4-BE49-F238E27FC236}">
                    <a16:creationId xmlns:a16="http://schemas.microsoft.com/office/drawing/2014/main" id="{7D0FBD95-6064-CB86-6583-245B4B7F3AFE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5727359" y="34758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0">
            <p14:nvContentPartPr>
              <p14:cNvPr id="3149" name="Ink 3148">
                <a:extLst>
                  <a:ext uri="{FF2B5EF4-FFF2-40B4-BE49-F238E27FC236}">
                    <a16:creationId xmlns:a16="http://schemas.microsoft.com/office/drawing/2014/main" id="{7823608F-722C-8FB7-60D8-A8C878F86BF5}"/>
                  </a:ext>
                </a:extLst>
              </p14:cNvPr>
              <p14:cNvContentPartPr/>
              <p14:nvPr/>
            </p14:nvContentPartPr>
            <p14:xfrm>
              <a:off x="5700719" y="3380489"/>
              <a:ext cx="48240" cy="76320"/>
            </p14:xfrm>
          </p:contentPart>
        </mc:Choice>
        <mc:Fallback xmlns="">
          <p:pic>
            <p:nvPicPr>
              <p:cNvPr id="3149" name="Ink 3148">
                <a:extLst>
                  <a:ext uri="{FF2B5EF4-FFF2-40B4-BE49-F238E27FC236}">
                    <a16:creationId xmlns:a16="http://schemas.microsoft.com/office/drawing/2014/main" id="{7823608F-722C-8FB7-60D8-A8C878F86BF5}"/>
                  </a:ext>
                </a:extLst>
              </p:cNvPr>
              <p:cNvPicPr/>
              <p:nvPr/>
            </p:nvPicPr>
            <p:blipFill>
              <a:blip r:embed="rId2281"/>
              <a:stretch>
                <a:fillRect/>
              </a:stretch>
            </p:blipFill>
            <p:spPr>
              <a:xfrm>
                <a:off x="5682719" y="3344318"/>
                <a:ext cx="83880" cy="14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2">
            <p14:nvContentPartPr>
              <p14:cNvPr id="3152" name="Ink 3151">
                <a:extLst>
                  <a:ext uri="{FF2B5EF4-FFF2-40B4-BE49-F238E27FC236}">
                    <a16:creationId xmlns:a16="http://schemas.microsoft.com/office/drawing/2014/main" id="{38F13844-06BF-BC8C-6CCF-3B8AEA2E1C3A}"/>
                  </a:ext>
                </a:extLst>
              </p14:cNvPr>
              <p14:cNvContentPartPr/>
              <p14:nvPr/>
            </p14:nvContentPartPr>
            <p14:xfrm>
              <a:off x="5705039" y="3322169"/>
              <a:ext cx="64080" cy="61920"/>
            </p14:xfrm>
          </p:contentPart>
        </mc:Choice>
        <mc:Fallback xmlns="">
          <p:pic>
            <p:nvPicPr>
              <p:cNvPr id="3152" name="Ink 3151">
                <a:extLst>
                  <a:ext uri="{FF2B5EF4-FFF2-40B4-BE49-F238E27FC236}">
                    <a16:creationId xmlns:a16="http://schemas.microsoft.com/office/drawing/2014/main" id="{38F13844-06BF-BC8C-6CCF-3B8AEA2E1C3A}"/>
                  </a:ext>
                </a:extLst>
              </p:cNvPr>
              <p:cNvPicPr/>
              <p:nvPr/>
            </p:nvPicPr>
            <p:blipFill>
              <a:blip r:embed="rId2283"/>
              <a:stretch>
                <a:fillRect/>
              </a:stretch>
            </p:blipFill>
            <p:spPr>
              <a:xfrm>
                <a:off x="5687039" y="3286169"/>
                <a:ext cx="99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4">
            <p14:nvContentPartPr>
              <p14:cNvPr id="3161" name="Ink 3160">
                <a:extLst>
                  <a:ext uri="{FF2B5EF4-FFF2-40B4-BE49-F238E27FC236}">
                    <a16:creationId xmlns:a16="http://schemas.microsoft.com/office/drawing/2014/main" id="{BBE18479-DEEA-1593-E287-77D519C01C44}"/>
                  </a:ext>
                </a:extLst>
              </p14:cNvPr>
              <p14:cNvContentPartPr/>
              <p14:nvPr/>
            </p14:nvContentPartPr>
            <p14:xfrm>
              <a:off x="5660759" y="3235049"/>
              <a:ext cx="14400" cy="20160"/>
            </p14:xfrm>
          </p:contentPart>
        </mc:Choice>
        <mc:Fallback xmlns="">
          <p:pic>
            <p:nvPicPr>
              <p:cNvPr id="3161" name="Ink 3160">
                <a:extLst>
                  <a:ext uri="{FF2B5EF4-FFF2-40B4-BE49-F238E27FC236}">
                    <a16:creationId xmlns:a16="http://schemas.microsoft.com/office/drawing/2014/main" id="{BBE18479-DEEA-1593-E287-77D519C01C44}"/>
                  </a:ext>
                </a:extLst>
              </p:cNvPr>
              <p:cNvPicPr/>
              <p:nvPr/>
            </p:nvPicPr>
            <p:blipFill>
              <a:blip r:embed="rId2285"/>
              <a:stretch>
                <a:fillRect/>
              </a:stretch>
            </p:blipFill>
            <p:spPr>
              <a:xfrm>
                <a:off x="5642759" y="3199049"/>
                <a:ext cx="500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6">
            <p14:nvContentPartPr>
              <p14:cNvPr id="3175" name="Ink 3174">
                <a:extLst>
                  <a:ext uri="{FF2B5EF4-FFF2-40B4-BE49-F238E27FC236}">
                    <a16:creationId xmlns:a16="http://schemas.microsoft.com/office/drawing/2014/main" id="{5AFD7D60-213D-4656-6A5C-17C7251F3E24}"/>
                  </a:ext>
                </a:extLst>
              </p14:cNvPr>
              <p14:cNvContentPartPr/>
              <p14:nvPr/>
            </p14:nvContentPartPr>
            <p14:xfrm>
              <a:off x="6968279" y="2970089"/>
              <a:ext cx="18720" cy="47880"/>
            </p14:xfrm>
          </p:contentPart>
        </mc:Choice>
        <mc:Fallback xmlns="">
          <p:pic>
            <p:nvPicPr>
              <p:cNvPr id="3175" name="Ink 3174">
                <a:extLst>
                  <a:ext uri="{FF2B5EF4-FFF2-40B4-BE49-F238E27FC236}">
                    <a16:creationId xmlns:a16="http://schemas.microsoft.com/office/drawing/2014/main" id="{5AFD7D60-213D-4656-6A5C-17C7251F3E24}"/>
                  </a:ext>
                </a:extLst>
              </p:cNvPr>
              <p:cNvPicPr/>
              <p:nvPr/>
            </p:nvPicPr>
            <p:blipFill>
              <a:blip r:embed="rId2287"/>
              <a:stretch>
                <a:fillRect/>
              </a:stretch>
            </p:blipFill>
            <p:spPr>
              <a:xfrm>
                <a:off x="6950279" y="2934358"/>
                <a:ext cx="54360" cy="118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8">
            <p14:nvContentPartPr>
              <p14:cNvPr id="3176" name="Ink 3175">
                <a:extLst>
                  <a:ext uri="{FF2B5EF4-FFF2-40B4-BE49-F238E27FC236}">
                    <a16:creationId xmlns:a16="http://schemas.microsoft.com/office/drawing/2014/main" id="{D03D1688-4D2C-FD29-E3BD-AFCF191B9CEF}"/>
                  </a:ext>
                </a:extLst>
              </p14:cNvPr>
              <p14:cNvContentPartPr/>
              <p14:nvPr/>
            </p14:nvContentPartPr>
            <p14:xfrm>
              <a:off x="6843719" y="2990609"/>
              <a:ext cx="162360" cy="181440"/>
            </p14:xfrm>
          </p:contentPart>
        </mc:Choice>
        <mc:Fallback xmlns="">
          <p:pic>
            <p:nvPicPr>
              <p:cNvPr id="3176" name="Ink 3175">
                <a:extLst>
                  <a:ext uri="{FF2B5EF4-FFF2-40B4-BE49-F238E27FC236}">
                    <a16:creationId xmlns:a16="http://schemas.microsoft.com/office/drawing/2014/main" id="{D03D1688-4D2C-FD29-E3BD-AFCF191B9CEF}"/>
                  </a:ext>
                </a:extLst>
              </p:cNvPr>
              <p:cNvPicPr/>
              <p:nvPr/>
            </p:nvPicPr>
            <p:blipFill>
              <a:blip r:embed="rId2289"/>
              <a:stretch>
                <a:fillRect/>
              </a:stretch>
            </p:blipFill>
            <p:spPr>
              <a:xfrm>
                <a:off x="6825759" y="2954609"/>
                <a:ext cx="197921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0">
            <p14:nvContentPartPr>
              <p14:cNvPr id="3177" name="Ink 3176">
                <a:extLst>
                  <a:ext uri="{FF2B5EF4-FFF2-40B4-BE49-F238E27FC236}">
                    <a16:creationId xmlns:a16="http://schemas.microsoft.com/office/drawing/2014/main" id="{625FEBB4-0DA6-4293-994C-9606DB5FAFB2}"/>
                  </a:ext>
                </a:extLst>
              </p14:cNvPr>
              <p14:cNvContentPartPr/>
              <p14:nvPr/>
            </p14:nvContentPartPr>
            <p14:xfrm>
              <a:off x="6806999" y="3012569"/>
              <a:ext cx="158040" cy="100800"/>
            </p14:xfrm>
          </p:contentPart>
        </mc:Choice>
        <mc:Fallback xmlns="">
          <p:pic>
            <p:nvPicPr>
              <p:cNvPr id="3177" name="Ink 3176">
                <a:extLst>
                  <a:ext uri="{FF2B5EF4-FFF2-40B4-BE49-F238E27FC236}">
                    <a16:creationId xmlns:a16="http://schemas.microsoft.com/office/drawing/2014/main" id="{625FEBB4-0DA6-4293-994C-9606DB5FAFB2}"/>
                  </a:ext>
                </a:extLst>
              </p:cNvPr>
              <p:cNvPicPr/>
              <p:nvPr/>
            </p:nvPicPr>
            <p:blipFill>
              <a:blip r:embed="rId2291"/>
              <a:stretch>
                <a:fillRect/>
              </a:stretch>
            </p:blipFill>
            <p:spPr>
              <a:xfrm>
                <a:off x="6788999" y="2976569"/>
                <a:ext cx="193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2">
            <p14:nvContentPartPr>
              <p14:cNvPr id="3192" name="Ink 3191">
                <a:extLst>
                  <a:ext uri="{FF2B5EF4-FFF2-40B4-BE49-F238E27FC236}">
                    <a16:creationId xmlns:a16="http://schemas.microsoft.com/office/drawing/2014/main" id="{ADE08D3D-96FB-D76A-C35B-6C27535A5314}"/>
                  </a:ext>
                </a:extLst>
              </p14:cNvPr>
              <p14:cNvContentPartPr/>
              <p14:nvPr/>
            </p14:nvContentPartPr>
            <p14:xfrm>
              <a:off x="6919319" y="3161609"/>
              <a:ext cx="8640" cy="4320"/>
            </p14:xfrm>
          </p:contentPart>
        </mc:Choice>
        <mc:Fallback xmlns="">
          <p:pic>
            <p:nvPicPr>
              <p:cNvPr id="3192" name="Ink 3191">
                <a:extLst>
                  <a:ext uri="{FF2B5EF4-FFF2-40B4-BE49-F238E27FC236}">
                    <a16:creationId xmlns:a16="http://schemas.microsoft.com/office/drawing/2014/main" id="{ADE08D3D-96FB-D76A-C35B-6C27535A5314}"/>
                  </a:ext>
                </a:extLst>
              </p:cNvPr>
              <p:cNvPicPr/>
              <p:nvPr/>
            </p:nvPicPr>
            <p:blipFill>
              <a:blip r:embed="rId2293"/>
              <a:stretch>
                <a:fillRect/>
              </a:stretch>
            </p:blipFill>
            <p:spPr>
              <a:xfrm>
                <a:off x="6901319" y="3122336"/>
                <a:ext cx="44280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4">
            <p14:nvContentPartPr>
              <p14:cNvPr id="3193" name="Ink 3192">
                <a:extLst>
                  <a:ext uri="{FF2B5EF4-FFF2-40B4-BE49-F238E27FC236}">
                    <a16:creationId xmlns:a16="http://schemas.microsoft.com/office/drawing/2014/main" id="{B4181CE6-7200-7C40-3B29-F90518532146}"/>
                  </a:ext>
                </a:extLst>
              </p14:cNvPr>
              <p14:cNvContentPartPr/>
              <p14:nvPr/>
            </p14:nvContentPartPr>
            <p14:xfrm>
              <a:off x="6968279" y="3165209"/>
              <a:ext cx="360" cy="360"/>
            </p14:xfrm>
          </p:contentPart>
        </mc:Choice>
        <mc:Fallback xmlns="">
          <p:pic>
            <p:nvPicPr>
              <p:cNvPr id="3193" name="Ink 3192">
                <a:extLst>
                  <a:ext uri="{FF2B5EF4-FFF2-40B4-BE49-F238E27FC236}">
                    <a16:creationId xmlns:a16="http://schemas.microsoft.com/office/drawing/2014/main" id="{B4181CE6-7200-7C40-3B29-F90518532146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950279" y="31292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5">
            <p14:nvContentPartPr>
              <p14:cNvPr id="3194" name="Ink 3193">
                <a:extLst>
                  <a:ext uri="{FF2B5EF4-FFF2-40B4-BE49-F238E27FC236}">
                    <a16:creationId xmlns:a16="http://schemas.microsoft.com/office/drawing/2014/main" id="{099782BF-8D22-3106-42D1-213EAFFD6E74}"/>
                  </a:ext>
                </a:extLst>
              </p14:cNvPr>
              <p14:cNvContentPartPr/>
              <p14:nvPr/>
            </p14:nvContentPartPr>
            <p14:xfrm>
              <a:off x="6835079" y="3173849"/>
              <a:ext cx="49320" cy="39600"/>
            </p14:xfrm>
          </p:contentPart>
        </mc:Choice>
        <mc:Fallback xmlns="">
          <p:pic>
            <p:nvPicPr>
              <p:cNvPr id="3194" name="Ink 3193">
                <a:extLst>
                  <a:ext uri="{FF2B5EF4-FFF2-40B4-BE49-F238E27FC236}">
                    <a16:creationId xmlns:a16="http://schemas.microsoft.com/office/drawing/2014/main" id="{099782BF-8D22-3106-42D1-213EAFFD6E74}"/>
                  </a:ext>
                </a:extLst>
              </p:cNvPr>
              <p:cNvPicPr/>
              <p:nvPr/>
            </p:nvPicPr>
            <p:blipFill>
              <a:blip r:embed="rId2296"/>
              <a:stretch>
                <a:fillRect/>
              </a:stretch>
            </p:blipFill>
            <p:spPr>
              <a:xfrm>
                <a:off x="6817079" y="3137519"/>
                <a:ext cx="84960" cy="111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7">
            <p14:nvContentPartPr>
              <p14:cNvPr id="3196" name="Ink 3195">
                <a:extLst>
                  <a:ext uri="{FF2B5EF4-FFF2-40B4-BE49-F238E27FC236}">
                    <a16:creationId xmlns:a16="http://schemas.microsoft.com/office/drawing/2014/main" id="{D5D21B70-8D96-1177-0010-5C667202FA79}"/>
                  </a:ext>
                </a:extLst>
              </p14:cNvPr>
              <p14:cNvContentPartPr/>
              <p14:nvPr/>
            </p14:nvContentPartPr>
            <p14:xfrm>
              <a:off x="6901319" y="3163769"/>
              <a:ext cx="47160" cy="32040"/>
            </p14:xfrm>
          </p:contentPart>
        </mc:Choice>
        <mc:Fallback xmlns="">
          <p:pic>
            <p:nvPicPr>
              <p:cNvPr id="3196" name="Ink 3195">
                <a:extLst>
                  <a:ext uri="{FF2B5EF4-FFF2-40B4-BE49-F238E27FC236}">
                    <a16:creationId xmlns:a16="http://schemas.microsoft.com/office/drawing/2014/main" id="{D5D21B70-8D96-1177-0010-5C667202FA79}"/>
                  </a:ext>
                </a:extLst>
              </p:cNvPr>
              <p:cNvPicPr/>
              <p:nvPr/>
            </p:nvPicPr>
            <p:blipFill>
              <a:blip r:embed="rId2298"/>
              <a:stretch>
                <a:fillRect/>
              </a:stretch>
            </p:blipFill>
            <p:spPr>
              <a:xfrm>
                <a:off x="6883319" y="3127360"/>
                <a:ext cx="82800" cy="10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9">
            <p14:nvContentPartPr>
              <p14:cNvPr id="3230" name="Ink 3229">
                <a:extLst>
                  <a:ext uri="{FF2B5EF4-FFF2-40B4-BE49-F238E27FC236}">
                    <a16:creationId xmlns:a16="http://schemas.microsoft.com/office/drawing/2014/main" id="{8E63F9E0-5E53-ED05-B3FA-9426540875A8}"/>
                  </a:ext>
                </a:extLst>
              </p14:cNvPr>
              <p14:cNvContentPartPr/>
              <p14:nvPr/>
            </p14:nvContentPartPr>
            <p14:xfrm>
              <a:off x="6575159" y="3341609"/>
              <a:ext cx="87840" cy="147240"/>
            </p14:xfrm>
          </p:contentPart>
        </mc:Choice>
        <mc:Fallback xmlns="">
          <p:pic>
            <p:nvPicPr>
              <p:cNvPr id="3230" name="Ink 3229">
                <a:extLst>
                  <a:ext uri="{FF2B5EF4-FFF2-40B4-BE49-F238E27FC236}">
                    <a16:creationId xmlns:a16="http://schemas.microsoft.com/office/drawing/2014/main" id="{8E63F9E0-5E53-ED05-B3FA-9426540875A8}"/>
                  </a:ext>
                </a:extLst>
              </p:cNvPr>
              <p:cNvPicPr/>
              <p:nvPr/>
            </p:nvPicPr>
            <p:blipFill>
              <a:blip r:embed="rId2300"/>
              <a:stretch>
                <a:fillRect/>
              </a:stretch>
            </p:blipFill>
            <p:spPr>
              <a:xfrm>
                <a:off x="6557159" y="3305521"/>
                <a:ext cx="123480" cy="21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1">
            <p14:nvContentPartPr>
              <p14:cNvPr id="3245" name="Ink 3244">
                <a:extLst>
                  <a:ext uri="{FF2B5EF4-FFF2-40B4-BE49-F238E27FC236}">
                    <a16:creationId xmlns:a16="http://schemas.microsoft.com/office/drawing/2014/main" id="{CD80340D-4515-678D-77E4-8D6FFDF427F7}"/>
                  </a:ext>
                </a:extLst>
              </p14:cNvPr>
              <p14:cNvContentPartPr/>
              <p14:nvPr/>
            </p14:nvContentPartPr>
            <p14:xfrm>
              <a:off x="6787199" y="3240809"/>
              <a:ext cx="42120" cy="48960"/>
            </p14:xfrm>
          </p:contentPart>
        </mc:Choice>
        <mc:Fallback xmlns="">
          <p:pic>
            <p:nvPicPr>
              <p:cNvPr id="3245" name="Ink 3244">
                <a:extLst>
                  <a:ext uri="{FF2B5EF4-FFF2-40B4-BE49-F238E27FC236}">
                    <a16:creationId xmlns:a16="http://schemas.microsoft.com/office/drawing/2014/main" id="{CD80340D-4515-678D-77E4-8D6FFDF427F7}"/>
                  </a:ext>
                </a:extLst>
              </p:cNvPr>
              <p:cNvPicPr/>
              <p:nvPr/>
            </p:nvPicPr>
            <p:blipFill>
              <a:blip r:embed="rId2302"/>
              <a:stretch>
                <a:fillRect/>
              </a:stretch>
            </p:blipFill>
            <p:spPr>
              <a:xfrm>
                <a:off x="6769199" y="3204809"/>
                <a:ext cx="77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3">
            <p14:nvContentPartPr>
              <p14:cNvPr id="3246" name="Ink 3245">
                <a:extLst>
                  <a:ext uri="{FF2B5EF4-FFF2-40B4-BE49-F238E27FC236}">
                    <a16:creationId xmlns:a16="http://schemas.microsoft.com/office/drawing/2014/main" id="{FC186A55-7FAC-D194-5204-90BF5A1547C5}"/>
                  </a:ext>
                </a:extLst>
              </p14:cNvPr>
              <p14:cNvContentPartPr/>
              <p14:nvPr/>
            </p14:nvContentPartPr>
            <p14:xfrm>
              <a:off x="6866399" y="3173849"/>
              <a:ext cx="2520" cy="5760"/>
            </p14:xfrm>
          </p:contentPart>
        </mc:Choice>
        <mc:Fallback xmlns="">
          <p:pic>
            <p:nvPicPr>
              <p:cNvPr id="3246" name="Ink 3245">
                <a:extLst>
                  <a:ext uri="{FF2B5EF4-FFF2-40B4-BE49-F238E27FC236}">
                    <a16:creationId xmlns:a16="http://schemas.microsoft.com/office/drawing/2014/main" id="{FC186A55-7FAC-D194-5204-90BF5A1547C5}"/>
                  </a:ext>
                </a:extLst>
              </p:cNvPr>
              <p:cNvPicPr/>
              <p:nvPr/>
            </p:nvPicPr>
            <p:blipFill>
              <a:blip r:embed="rId2304"/>
              <a:stretch>
                <a:fillRect/>
              </a:stretch>
            </p:blipFill>
            <p:spPr>
              <a:xfrm>
                <a:off x="6848399" y="3135449"/>
                <a:ext cx="38160" cy="82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5">
            <p14:nvContentPartPr>
              <p14:cNvPr id="3247" name="Ink 3246">
                <a:extLst>
                  <a:ext uri="{FF2B5EF4-FFF2-40B4-BE49-F238E27FC236}">
                    <a16:creationId xmlns:a16="http://schemas.microsoft.com/office/drawing/2014/main" id="{6B10D6DE-4A8E-361A-701B-FFC8B1AAFD04}"/>
                  </a:ext>
                </a:extLst>
              </p14:cNvPr>
              <p14:cNvContentPartPr/>
              <p14:nvPr/>
            </p14:nvContentPartPr>
            <p14:xfrm>
              <a:off x="5663999" y="3604769"/>
              <a:ext cx="69480" cy="55800"/>
            </p14:xfrm>
          </p:contentPart>
        </mc:Choice>
        <mc:Fallback xmlns="">
          <p:pic>
            <p:nvPicPr>
              <p:cNvPr id="3247" name="Ink 3246">
                <a:extLst>
                  <a:ext uri="{FF2B5EF4-FFF2-40B4-BE49-F238E27FC236}">
                    <a16:creationId xmlns:a16="http://schemas.microsoft.com/office/drawing/2014/main" id="{6B10D6DE-4A8E-361A-701B-FFC8B1AAFD04}"/>
                  </a:ext>
                </a:extLst>
              </p:cNvPr>
              <p:cNvPicPr/>
              <p:nvPr/>
            </p:nvPicPr>
            <p:blipFill>
              <a:blip r:embed="rId2306"/>
              <a:stretch>
                <a:fillRect/>
              </a:stretch>
            </p:blipFill>
            <p:spPr>
              <a:xfrm>
                <a:off x="5645999" y="3568769"/>
                <a:ext cx="105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7">
            <p14:nvContentPartPr>
              <p14:cNvPr id="3251" name="Ink 3250">
                <a:extLst>
                  <a:ext uri="{FF2B5EF4-FFF2-40B4-BE49-F238E27FC236}">
                    <a16:creationId xmlns:a16="http://schemas.microsoft.com/office/drawing/2014/main" id="{FB8A7025-50ED-9CA0-C698-8CA31D86D288}"/>
                  </a:ext>
                </a:extLst>
              </p14:cNvPr>
              <p14:cNvContentPartPr/>
              <p14:nvPr/>
            </p14:nvContentPartPr>
            <p14:xfrm>
              <a:off x="5666879" y="3509369"/>
              <a:ext cx="81000" cy="108000"/>
            </p14:xfrm>
          </p:contentPart>
        </mc:Choice>
        <mc:Fallback xmlns="">
          <p:pic>
            <p:nvPicPr>
              <p:cNvPr id="3251" name="Ink 3250">
                <a:extLst>
                  <a:ext uri="{FF2B5EF4-FFF2-40B4-BE49-F238E27FC236}">
                    <a16:creationId xmlns:a16="http://schemas.microsoft.com/office/drawing/2014/main" id="{FB8A7025-50ED-9CA0-C698-8CA31D86D288}"/>
                  </a:ext>
                </a:extLst>
              </p:cNvPr>
              <p:cNvPicPr/>
              <p:nvPr/>
            </p:nvPicPr>
            <p:blipFill>
              <a:blip r:embed="rId2308"/>
              <a:stretch>
                <a:fillRect/>
              </a:stretch>
            </p:blipFill>
            <p:spPr>
              <a:xfrm>
                <a:off x="5648879" y="3473369"/>
                <a:ext cx="116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9">
            <p14:nvContentPartPr>
              <p14:cNvPr id="3272" name="Ink 3271">
                <a:extLst>
                  <a:ext uri="{FF2B5EF4-FFF2-40B4-BE49-F238E27FC236}">
                    <a16:creationId xmlns:a16="http://schemas.microsoft.com/office/drawing/2014/main" id="{E7E21B93-CACF-F9DE-1CB5-94D6215006FF}"/>
                  </a:ext>
                </a:extLst>
              </p14:cNvPr>
              <p14:cNvContentPartPr/>
              <p14:nvPr/>
            </p14:nvContentPartPr>
            <p14:xfrm>
              <a:off x="5978279" y="3765329"/>
              <a:ext cx="361080" cy="64440"/>
            </p14:xfrm>
          </p:contentPart>
        </mc:Choice>
        <mc:Fallback xmlns="">
          <p:pic>
            <p:nvPicPr>
              <p:cNvPr id="3272" name="Ink 3271">
                <a:extLst>
                  <a:ext uri="{FF2B5EF4-FFF2-40B4-BE49-F238E27FC236}">
                    <a16:creationId xmlns:a16="http://schemas.microsoft.com/office/drawing/2014/main" id="{E7E21B93-CACF-F9DE-1CB5-94D6215006FF}"/>
                  </a:ext>
                </a:extLst>
              </p:cNvPr>
              <p:cNvPicPr/>
              <p:nvPr/>
            </p:nvPicPr>
            <p:blipFill>
              <a:blip r:embed="rId2310"/>
              <a:stretch>
                <a:fillRect/>
              </a:stretch>
            </p:blipFill>
            <p:spPr>
              <a:xfrm>
                <a:off x="5960279" y="3729329"/>
                <a:ext cx="396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1">
            <p14:nvContentPartPr>
              <p14:cNvPr id="3273" name="Ink 3272">
                <a:extLst>
                  <a:ext uri="{FF2B5EF4-FFF2-40B4-BE49-F238E27FC236}">
                    <a16:creationId xmlns:a16="http://schemas.microsoft.com/office/drawing/2014/main" id="{54245105-6FA7-56F0-7063-30A528775A9C}"/>
                  </a:ext>
                </a:extLst>
              </p14:cNvPr>
              <p14:cNvContentPartPr/>
              <p14:nvPr/>
            </p14:nvContentPartPr>
            <p14:xfrm>
              <a:off x="6292559" y="3787649"/>
              <a:ext cx="82080" cy="45000"/>
            </p14:xfrm>
          </p:contentPart>
        </mc:Choice>
        <mc:Fallback xmlns="">
          <p:pic>
            <p:nvPicPr>
              <p:cNvPr id="3273" name="Ink 3272">
                <a:extLst>
                  <a:ext uri="{FF2B5EF4-FFF2-40B4-BE49-F238E27FC236}">
                    <a16:creationId xmlns:a16="http://schemas.microsoft.com/office/drawing/2014/main" id="{54245105-6FA7-56F0-7063-30A528775A9C}"/>
                  </a:ext>
                </a:extLst>
              </p:cNvPr>
              <p:cNvPicPr/>
              <p:nvPr/>
            </p:nvPicPr>
            <p:blipFill>
              <a:blip r:embed="rId2312"/>
              <a:stretch>
                <a:fillRect/>
              </a:stretch>
            </p:blipFill>
            <p:spPr>
              <a:xfrm>
                <a:off x="6274559" y="3751359"/>
                <a:ext cx="117720" cy="117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3">
            <p14:nvContentPartPr>
              <p14:cNvPr id="3276" name="Ink 3275">
                <a:extLst>
                  <a:ext uri="{FF2B5EF4-FFF2-40B4-BE49-F238E27FC236}">
                    <a16:creationId xmlns:a16="http://schemas.microsoft.com/office/drawing/2014/main" id="{27372088-51BE-C0BC-57C7-912D411BAF1B}"/>
                  </a:ext>
                </a:extLst>
              </p14:cNvPr>
              <p14:cNvContentPartPr/>
              <p14:nvPr/>
            </p14:nvContentPartPr>
            <p14:xfrm>
              <a:off x="6395519" y="3757049"/>
              <a:ext cx="270360" cy="113400"/>
            </p14:xfrm>
          </p:contentPart>
        </mc:Choice>
        <mc:Fallback xmlns="">
          <p:pic>
            <p:nvPicPr>
              <p:cNvPr id="3276" name="Ink 3275">
                <a:extLst>
                  <a:ext uri="{FF2B5EF4-FFF2-40B4-BE49-F238E27FC236}">
                    <a16:creationId xmlns:a16="http://schemas.microsoft.com/office/drawing/2014/main" id="{27372088-51BE-C0BC-57C7-912D411BAF1B}"/>
                  </a:ext>
                </a:extLst>
              </p:cNvPr>
              <p:cNvPicPr/>
              <p:nvPr/>
            </p:nvPicPr>
            <p:blipFill>
              <a:blip r:embed="rId2314"/>
              <a:stretch>
                <a:fillRect/>
              </a:stretch>
            </p:blipFill>
            <p:spPr>
              <a:xfrm>
                <a:off x="6377543" y="3721049"/>
                <a:ext cx="305953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5">
            <p14:nvContentPartPr>
              <p14:cNvPr id="3277" name="Ink 3276">
                <a:extLst>
                  <a:ext uri="{FF2B5EF4-FFF2-40B4-BE49-F238E27FC236}">
                    <a16:creationId xmlns:a16="http://schemas.microsoft.com/office/drawing/2014/main" id="{1FA2D331-0C02-A91D-A297-88392812AD1B}"/>
                  </a:ext>
                </a:extLst>
              </p14:cNvPr>
              <p14:cNvContentPartPr/>
              <p14:nvPr/>
            </p14:nvContentPartPr>
            <p14:xfrm>
              <a:off x="6341879" y="3820409"/>
              <a:ext cx="68040" cy="21600"/>
            </p14:xfrm>
          </p:contentPart>
        </mc:Choice>
        <mc:Fallback xmlns="">
          <p:pic>
            <p:nvPicPr>
              <p:cNvPr id="3277" name="Ink 3276">
                <a:extLst>
                  <a:ext uri="{FF2B5EF4-FFF2-40B4-BE49-F238E27FC236}">
                    <a16:creationId xmlns:a16="http://schemas.microsoft.com/office/drawing/2014/main" id="{1FA2D331-0C02-A91D-A297-88392812AD1B}"/>
                  </a:ext>
                </a:extLst>
              </p:cNvPr>
              <p:cNvPicPr/>
              <p:nvPr/>
            </p:nvPicPr>
            <p:blipFill>
              <a:blip r:embed="rId2316"/>
              <a:stretch>
                <a:fillRect/>
              </a:stretch>
            </p:blipFill>
            <p:spPr>
              <a:xfrm>
                <a:off x="6323879" y="3784409"/>
                <a:ext cx="103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7">
            <p14:nvContentPartPr>
              <p14:cNvPr id="3293" name="Ink 3292">
                <a:extLst>
                  <a:ext uri="{FF2B5EF4-FFF2-40B4-BE49-F238E27FC236}">
                    <a16:creationId xmlns:a16="http://schemas.microsoft.com/office/drawing/2014/main" id="{69B53D59-1AE9-C339-BF13-AD07E023CEAC}"/>
                  </a:ext>
                </a:extLst>
              </p14:cNvPr>
              <p14:cNvContentPartPr/>
              <p14:nvPr/>
            </p14:nvContentPartPr>
            <p14:xfrm>
              <a:off x="6294359" y="3793409"/>
              <a:ext cx="36720" cy="30600"/>
            </p14:xfrm>
          </p:contentPart>
        </mc:Choice>
        <mc:Fallback xmlns="">
          <p:pic>
            <p:nvPicPr>
              <p:cNvPr id="3293" name="Ink 3292">
                <a:extLst>
                  <a:ext uri="{FF2B5EF4-FFF2-40B4-BE49-F238E27FC236}">
                    <a16:creationId xmlns:a16="http://schemas.microsoft.com/office/drawing/2014/main" id="{69B53D59-1AE9-C339-BF13-AD07E023CEAC}"/>
                  </a:ext>
                </a:extLst>
              </p:cNvPr>
              <p:cNvPicPr/>
              <p:nvPr/>
            </p:nvPicPr>
            <p:blipFill>
              <a:blip r:embed="rId2318"/>
              <a:stretch>
                <a:fillRect/>
              </a:stretch>
            </p:blipFill>
            <p:spPr>
              <a:xfrm>
                <a:off x="6276359" y="3757409"/>
                <a:ext cx="723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9">
            <p14:nvContentPartPr>
              <p14:cNvPr id="3294" name="Ink 3293">
                <a:extLst>
                  <a:ext uri="{FF2B5EF4-FFF2-40B4-BE49-F238E27FC236}">
                    <a16:creationId xmlns:a16="http://schemas.microsoft.com/office/drawing/2014/main" id="{1B1A3DF8-FC05-4AEB-CABD-341C87597A52}"/>
                  </a:ext>
                </a:extLst>
              </p14:cNvPr>
              <p14:cNvContentPartPr/>
              <p14:nvPr/>
            </p14:nvContentPartPr>
            <p14:xfrm>
              <a:off x="6048119" y="3802769"/>
              <a:ext cx="86400" cy="36360"/>
            </p14:xfrm>
          </p:contentPart>
        </mc:Choice>
        <mc:Fallback xmlns="">
          <p:pic>
            <p:nvPicPr>
              <p:cNvPr id="3294" name="Ink 3293">
                <a:extLst>
                  <a:ext uri="{FF2B5EF4-FFF2-40B4-BE49-F238E27FC236}">
                    <a16:creationId xmlns:a16="http://schemas.microsoft.com/office/drawing/2014/main" id="{1B1A3DF8-FC05-4AEB-CABD-341C87597A52}"/>
                  </a:ext>
                </a:extLst>
              </p:cNvPr>
              <p:cNvPicPr/>
              <p:nvPr/>
            </p:nvPicPr>
            <p:blipFill>
              <a:blip r:embed="rId2320"/>
              <a:stretch>
                <a:fillRect/>
              </a:stretch>
            </p:blipFill>
            <p:spPr>
              <a:xfrm>
                <a:off x="6030119" y="3766409"/>
                <a:ext cx="122040" cy="108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1">
            <p14:nvContentPartPr>
              <p14:cNvPr id="3296" name="Ink 3295">
                <a:extLst>
                  <a:ext uri="{FF2B5EF4-FFF2-40B4-BE49-F238E27FC236}">
                    <a16:creationId xmlns:a16="http://schemas.microsoft.com/office/drawing/2014/main" id="{83C3B68B-F223-BF31-23E0-175FDD82295C}"/>
                  </a:ext>
                </a:extLst>
              </p14:cNvPr>
              <p14:cNvContentPartPr/>
              <p14:nvPr/>
            </p14:nvContentPartPr>
            <p14:xfrm>
              <a:off x="6117959" y="3820049"/>
              <a:ext cx="492840" cy="61920"/>
            </p14:xfrm>
          </p:contentPart>
        </mc:Choice>
        <mc:Fallback xmlns="">
          <p:pic>
            <p:nvPicPr>
              <p:cNvPr id="3296" name="Ink 3295">
                <a:extLst>
                  <a:ext uri="{FF2B5EF4-FFF2-40B4-BE49-F238E27FC236}">
                    <a16:creationId xmlns:a16="http://schemas.microsoft.com/office/drawing/2014/main" id="{83C3B68B-F223-BF31-23E0-175FDD82295C}"/>
                  </a:ext>
                </a:extLst>
              </p:cNvPr>
              <p:cNvPicPr/>
              <p:nvPr/>
            </p:nvPicPr>
            <p:blipFill>
              <a:blip r:embed="rId2322"/>
              <a:stretch>
                <a:fillRect/>
              </a:stretch>
            </p:blipFill>
            <p:spPr>
              <a:xfrm>
                <a:off x="6099959" y="3784049"/>
                <a:ext cx="528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3">
            <p14:nvContentPartPr>
              <p14:cNvPr id="3297" name="Ink 3296">
                <a:extLst>
                  <a:ext uri="{FF2B5EF4-FFF2-40B4-BE49-F238E27FC236}">
                    <a16:creationId xmlns:a16="http://schemas.microsoft.com/office/drawing/2014/main" id="{7B859326-F08A-7F11-D094-B67C4408ACF1}"/>
                  </a:ext>
                </a:extLst>
              </p14:cNvPr>
              <p14:cNvContentPartPr/>
              <p14:nvPr/>
            </p14:nvContentPartPr>
            <p14:xfrm>
              <a:off x="6453119" y="3838049"/>
              <a:ext cx="135360" cy="42840"/>
            </p14:xfrm>
          </p:contentPart>
        </mc:Choice>
        <mc:Fallback xmlns="">
          <p:pic>
            <p:nvPicPr>
              <p:cNvPr id="3297" name="Ink 3296">
                <a:extLst>
                  <a:ext uri="{FF2B5EF4-FFF2-40B4-BE49-F238E27FC236}">
                    <a16:creationId xmlns:a16="http://schemas.microsoft.com/office/drawing/2014/main" id="{7B859326-F08A-7F11-D094-B67C4408ACF1}"/>
                  </a:ext>
                </a:extLst>
              </p:cNvPr>
              <p:cNvPicPr/>
              <p:nvPr/>
            </p:nvPicPr>
            <p:blipFill>
              <a:blip r:embed="rId2324"/>
              <a:stretch>
                <a:fillRect/>
              </a:stretch>
            </p:blipFill>
            <p:spPr>
              <a:xfrm>
                <a:off x="6435119" y="3802049"/>
                <a:ext cx="171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5">
            <p14:nvContentPartPr>
              <p14:cNvPr id="3299" name="Ink 3298">
                <a:extLst>
                  <a:ext uri="{FF2B5EF4-FFF2-40B4-BE49-F238E27FC236}">
                    <a16:creationId xmlns:a16="http://schemas.microsoft.com/office/drawing/2014/main" id="{22096881-9988-6B2B-FEDB-F79FCF7B372E}"/>
                  </a:ext>
                </a:extLst>
              </p14:cNvPr>
              <p14:cNvContentPartPr/>
              <p14:nvPr/>
            </p14:nvContentPartPr>
            <p14:xfrm>
              <a:off x="6464639" y="3843809"/>
              <a:ext cx="136800" cy="52560"/>
            </p14:xfrm>
          </p:contentPart>
        </mc:Choice>
        <mc:Fallback xmlns="">
          <p:pic>
            <p:nvPicPr>
              <p:cNvPr id="3299" name="Ink 3298">
                <a:extLst>
                  <a:ext uri="{FF2B5EF4-FFF2-40B4-BE49-F238E27FC236}">
                    <a16:creationId xmlns:a16="http://schemas.microsoft.com/office/drawing/2014/main" id="{22096881-9988-6B2B-FEDB-F79FCF7B372E}"/>
                  </a:ext>
                </a:extLst>
              </p:cNvPr>
              <p:cNvPicPr/>
              <p:nvPr/>
            </p:nvPicPr>
            <p:blipFill>
              <a:blip r:embed="rId2326"/>
              <a:stretch>
                <a:fillRect/>
              </a:stretch>
            </p:blipFill>
            <p:spPr>
              <a:xfrm>
                <a:off x="6446639" y="3807809"/>
                <a:ext cx="172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7">
            <p14:nvContentPartPr>
              <p14:cNvPr id="3300" name="Ink 3299">
                <a:extLst>
                  <a:ext uri="{FF2B5EF4-FFF2-40B4-BE49-F238E27FC236}">
                    <a16:creationId xmlns:a16="http://schemas.microsoft.com/office/drawing/2014/main" id="{C5D2F9BB-B11D-2A18-2685-238CF44927F8}"/>
                  </a:ext>
                </a:extLst>
              </p14:cNvPr>
              <p14:cNvContentPartPr/>
              <p14:nvPr/>
            </p14:nvContentPartPr>
            <p14:xfrm>
              <a:off x="6493799" y="3881609"/>
              <a:ext cx="51480" cy="9360"/>
            </p14:xfrm>
          </p:contentPart>
        </mc:Choice>
        <mc:Fallback xmlns="">
          <p:pic>
            <p:nvPicPr>
              <p:cNvPr id="3300" name="Ink 3299">
                <a:extLst>
                  <a:ext uri="{FF2B5EF4-FFF2-40B4-BE49-F238E27FC236}">
                    <a16:creationId xmlns:a16="http://schemas.microsoft.com/office/drawing/2014/main" id="{C5D2F9BB-B11D-2A18-2685-238CF44927F8}"/>
                  </a:ext>
                </a:extLst>
              </p:cNvPr>
              <p:cNvPicPr/>
              <p:nvPr/>
            </p:nvPicPr>
            <p:blipFill>
              <a:blip r:embed="rId2328"/>
              <a:stretch>
                <a:fillRect/>
              </a:stretch>
            </p:blipFill>
            <p:spPr>
              <a:xfrm>
                <a:off x="6475924" y="3844169"/>
                <a:ext cx="86873" cy="83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9">
            <p14:nvContentPartPr>
              <p14:cNvPr id="3301" name="Ink 3300">
                <a:extLst>
                  <a:ext uri="{FF2B5EF4-FFF2-40B4-BE49-F238E27FC236}">
                    <a16:creationId xmlns:a16="http://schemas.microsoft.com/office/drawing/2014/main" id="{73862063-7DA1-217F-F62B-D41A144627F0}"/>
                  </a:ext>
                </a:extLst>
              </p14:cNvPr>
              <p14:cNvContentPartPr/>
              <p14:nvPr/>
            </p14:nvContentPartPr>
            <p14:xfrm>
              <a:off x="6571919" y="3852809"/>
              <a:ext cx="85320" cy="90360"/>
            </p14:xfrm>
          </p:contentPart>
        </mc:Choice>
        <mc:Fallback xmlns="">
          <p:pic>
            <p:nvPicPr>
              <p:cNvPr id="3301" name="Ink 3300">
                <a:extLst>
                  <a:ext uri="{FF2B5EF4-FFF2-40B4-BE49-F238E27FC236}">
                    <a16:creationId xmlns:a16="http://schemas.microsoft.com/office/drawing/2014/main" id="{73862063-7DA1-217F-F62B-D41A144627F0}"/>
                  </a:ext>
                </a:extLst>
              </p:cNvPr>
              <p:cNvPicPr/>
              <p:nvPr/>
            </p:nvPicPr>
            <p:blipFill>
              <a:blip r:embed="rId2330"/>
              <a:stretch>
                <a:fillRect/>
              </a:stretch>
            </p:blipFill>
            <p:spPr>
              <a:xfrm>
                <a:off x="6553919" y="3816809"/>
                <a:ext cx="120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1">
            <p14:nvContentPartPr>
              <p14:cNvPr id="3302" name="Ink 3301">
                <a:extLst>
                  <a:ext uri="{FF2B5EF4-FFF2-40B4-BE49-F238E27FC236}">
                    <a16:creationId xmlns:a16="http://schemas.microsoft.com/office/drawing/2014/main" id="{E5DA6ECC-13A9-D757-242F-118FF6A5DCF3}"/>
                  </a:ext>
                </a:extLst>
              </p14:cNvPr>
              <p14:cNvContentPartPr/>
              <p14:nvPr/>
            </p14:nvContentPartPr>
            <p14:xfrm>
              <a:off x="6801599" y="3159449"/>
              <a:ext cx="140760" cy="74160"/>
            </p14:xfrm>
          </p:contentPart>
        </mc:Choice>
        <mc:Fallback xmlns="">
          <p:pic>
            <p:nvPicPr>
              <p:cNvPr id="3302" name="Ink 3301">
                <a:extLst>
                  <a:ext uri="{FF2B5EF4-FFF2-40B4-BE49-F238E27FC236}">
                    <a16:creationId xmlns:a16="http://schemas.microsoft.com/office/drawing/2014/main" id="{E5DA6ECC-13A9-D757-242F-118FF6A5DCF3}"/>
                  </a:ext>
                </a:extLst>
              </p:cNvPr>
              <p:cNvPicPr/>
              <p:nvPr/>
            </p:nvPicPr>
            <p:blipFill>
              <a:blip r:embed="rId2332"/>
              <a:stretch>
                <a:fillRect/>
              </a:stretch>
            </p:blipFill>
            <p:spPr>
              <a:xfrm>
                <a:off x="6783599" y="3123449"/>
                <a:ext cx="1764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3">
            <p14:nvContentPartPr>
              <p14:cNvPr id="3303" name="Ink 3302">
                <a:extLst>
                  <a:ext uri="{FF2B5EF4-FFF2-40B4-BE49-F238E27FC236}">
                    <a16:creationId xmlns:a16="http://schemas.microsoft.com/office/drawing/2014/main" id="{7B9FCE31-C794-C655-04B3-ADE9B30E083E}"/>
                  </a:ext>
                </a:extLst>
              </p14:cNvPr>
              <p14:cNvContentPartPr/>
              <p14:nvPr/>
            </p14:nvContentPartPr>
            <p14:xfrm>
              <a:off x="6771359" y="3261329"/>
              <a:ext cx="34200" cy="45000"/>
            </p14:xfrm>
          </p:contentPart>
        </mc:Choice>
        <mc:Fallback xmlns="">
          <p:pic>
            <p:nvPicPr>
              <p:cNvPr id="3303" name="Ink 3302">
                <a:extLst>
                  <a:ext uri="{FF2B5EF4-FFF2-40B4-BE49-F238E27FC236}">
                    <a16:creationId xmlns:a16="http://schemas.microsoft.com/office/drawing/2014/main" id="{7B9FCE31-C794-C655-04B3-ADE9B30E083E}"/>
                  </a:ext>
                </a:extLst>
              </p:cNvPr>
              <p:cNvPicPr/>
              <p:nvPr/>
            </p:nvPicPr>
            <p:blipFill>
              <a:blip r:embed="rId2334"/>
              <a:stretch>
                <a:fillRect/>
              </a:stretch>
            </p:blipFill>
            <p:spPr>
              <a:xfrm>
                <a:off x="6753359" y="3225329"/>
                <a:ext cx="69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5">
            <p14:nvContentPartPr>
              <p14:cNvPr id="3304" name="Ink 3303">
                <a:extLst>
                  <a:ext uri="{FF2B5EF4-FFF2-40B4-BE49-F238E27FC236}">
                    <a16:creationId xmlns:a16="http://schemas.microsoft.com/office/drawing/2014/main" id="{7EB702D5-035D-D128-500F-7A092A76F13C}"/>
                  </a:ext>
                </a:extLst>
              </p14:cNvPr>
              <p14:cNvContentPartPr/>
              <p14:nvPr/>
            </p14:nvContentPartPr>
            <p14:xfrm>
              <a:off x="6530879" y="3302009"/>
              <a:ext cx="254520" cy="203760"/>
            </p14:xfrm>
          </p:contentPart>
        </mc:Choice>
        <mc:Fallback xmlns="">
          <p:pic>
            <p:nvPicPr>
              <p:cNvPr id="3304" name="Ink 3303">
                <a:extLst>
                  <a:ext uri="{FF2B5EF4-FFF2-40B4-BE49-F238E27FC236}">
                    <a16:creationId xmlns:a16="http://schemas.microsoft.com/office/drawing/2014/main" id="{7EB702D5-035D-D128-500F-7A092A76F13C}"/>
                  </a:ext>
                </a:extLst>
              </p:cNvPr>
              <p:cNvPicPr/>
              <p:nvPr/>
            </p:nvPicPr>
            <p:blipFill>
              <a:blip r:embed="rId2336"/>
              <a:stretch>
                <a:fillRect/>
              </a:stretch>
            </p:blipFill>
            <p:spPr>
              <a:xfrm>
                <a:off x="6512879" y="3266009"/>
                <a:ext cx="2901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7">
            <p14:nvContentPartPr>
              <p14:cNvPr id="3318" name="Ink 3317">
                <a:extLst>
                  <a:ext uri="{FF2B5EF4-FFF2-40B4-BE49-F238E27FC236}">
                    <a16:creationId xmlns:a16="http://schemas.microsoft.com/office/drawing/2014/main" id="{75A2A726-C6A6-4511-1E9F-BCAFD543AE52}"/>
                  </a:ext>
                </a:extLst>
              </p14:cNvPr>
              <p14:cNvContentPartPr/>
              <p14:nvPr/>
            </p14:nvContentPartPr>
            <p14:xfrm>
              <a:off x="6512519" y="3820409"/>
              <a:ext cx="171000" cy="3240"/>
            </p14:xfrm>
          </p:contentPart>
        </mc:Choice>
        <mc:Fallback xmlns="">
          <p:pic>
            <p:nvPicPr>
              <p:cNvPr id="3318" name="Ink 3317">
                <a:extLst>
                  <a:ext uri="{FF2B5EF4-FFF2-40B4-BE49-F238E27FC236}">
                    <a16:creationId xmlns:a16="http://schemas.microsoft.com/office/drawing/2014/main" id="{75A2A726-C6A6-4511-1E9F-BCAFD543AE52}"/>
                  </a:ext>
                </a:extLst>
              </p:cNvPr>
              <p:cNvPicPr/>
              <p:nvPr/>
            </p:nvPicPr>
            <p:blipFill>
              <a:blip r:embed="rId2338"/>
              <a:stretch>
                <a:fillRect/>
              </a:stretch>
            </p:blipFill>
            <p:spPr>
              <a:xfrm>
                <a:off x="6494519" y="3784409"/>
                <a:ext cx="206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9">
            <p14:nvContentPartPr>
              <p14:cNvPr id="3319" name="Ink 3318">
                <a:extLst>
                  <a:ext uri="{FF2B5EF4-FFF2-40B4-BE49-F238E27FC236}">
                    <a16:creationId xmlns:a16="http://schemas.microsoft.com/office/drawing/2014/main" id="{FE0B42FB-C0CA-B7BF-33DA-D453C6F7E9A1}"/>
                  </a:ext>
                </a:extLst>
              </p14:cNvPr>
              <p14:cNvContentPartPr/>
              <p14:nvPr/>
            </p14:nvContentPartPr>
            <p14:xfrm>
              <a:off x="6511799" y="3765329"/>
              <a:ext cx="163080" cy="12240"/>
            </p14:xfrm>
          </p:contentPart>
        </mc:Choice>
        <mc:Fallback xmlns="">
          <p:pic>
            <p:nvPicPr>
              <p:cNvPr id="3319" name="Ink 3318">
                <a:extLst>
                  <a:ext uri="{FF2B5EF4-FFF2-40B4-BE49-F238E27FC236}">
                    <a16:creationId xmlns:a16="http://schemas.microsoft.com/office/drawing/2014/main" id="{FE0B42FB-C0CA-B7BF-33DA-D453C6F7E9A1}"/>
                  </a:ext>
                </a:extLst>
              </p:cNvPr>
              <p:cNvPicPr/>
              <p:nvPr/>
            </p:nvPicPr>
            <p:blipFill>
              <a:blip r:embed="rId2340"/>
              <a:stretch>
                <a:fillRect/>
              </a:stretch>
            </p:blipFill>
            <p:spPr>
              <a:xfrm>
                <a:off x="6493799" y="3729329"/>
                <a:ext cx="1987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1">
            <p14:nvContentPartPr>
              <p14:cNvPr id="3320" name="Ink 3319">
                <a:extLst>
                  <a:ext uri="{FF2B5EF4-FFF2-40B4-BE49-F238E27FC236}">
                    <a16:creationId xmlns:a16="http://schemas.microsoft.com/office/drawing/2014/main" id="{5D1DE151-E003-D804-1512-4CB9BEAB628A}"/>
                  </a:ext>
                </a:extLst>
              </p14:cNvPr>
              <p14:cNvContentPartPr/>
              <p14:nvPr/>
            </p14:nvContentPartPr>
            <p14:xfrm>
              <a:off x="6406319" y="3721049"/>
              <a:ext cx="291600" cy="21240"/>
            </p14:xfrm>
          </p:contentPart>
        </mc:Choice>
        <mc:Fallback xmlns="">
          <p:pic>
            <p:nvPicPr>
              <p:cNvPr id="3320" name="Ink 3319">
                <a:extLst>
                  <a:ext uri="{FF2B5EF4-FFF2-40B4-BE49-F238E27FC236}">
                    <a16:creationId xmlns:a16="http://schemas.microsoft.com/office/drawing/2014/main" id="{5D1DE151-E003-D804-1512-4CB9BEAB628A}"/>
                  </a:ext>
                </a:extLst>
              </p:cNvPr>
              <p:cNvPicPr/>
              <p:nvPr/>
            </p:nvPicPr>
            <p:blipFill>
              <a:blip r:embed="rId2342"/>
              <a:stretch>
                <a:fillRect/>
              </a:stretch>
            </p:blipFill>
            <p:spPr>
              <a:xfrm>
                <a:off x="6388319" y="3685049"/>
                <a:ext cx="327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3">
            <p14:nvContentPartPr>
              <p14:cNvPr id="3326" name="Ink 3325">
                <a:extLst>
                  <a:ext uri="{FF2B5EF4-FFF2-40B4-BE49-F238E27FC236}">
                    <a16:creationId xmlns:a16="http://schemas.microsoft.com/office/drawing/2014/main" id="{ADDA76D2-8C13-F4B8-95DE-144A4B366BCB}"/>
                  </a:ext>
                </a:extLst>
              </p14:cNvPr>
              <p14:cNvContentPartPr/>
              <p14:nvPr/>
            </p14:nvContentPartPr>
            <p14:xfrm>
              <a:off x="6520079" y="3494249"/>
              <a:ext cx="119520" cy="236520"/>
            </p14:xfrm>
          </p:contentPart>
        </mc:Choice>
        <mc:Fallback xmlns="">
          <p:pic>
            <p:nvPicPr>
              <p:cNvPr id="3326" name="Ink 3325">
                <a:extLst>
                  <a:ext uri="{FF2B5EF4-FFF2-40B4-BE49-F238E27FC236}">
                    <a16:creationId xmlns:a16="http://schemas.microsoft.com/office/drawing/2014/main" id="{ADDA76D2-8C13-F4B8-95DE-144A4B366BCB}"/>
                  </a:ext>
                </a:extLst>
              </p:cNvPr>
              <p:cNvPicPr/>
              <p:nvPr/>
            </p:nvPicPr>
            <p:blipFill>
              <a:blip r:embed="rId2344"/>
              <a:stretch>
                <a:fillRect/>
              </a:stretch>
            </p:blipFill>
            <p:spPr>
              <a:xfrm>
                <a:off x="6502079" y="3458249"/>
                <a:ext cx="1551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5">
            <p14:nvContentPartPr>
              <p14:cNvPr id="3327" name="Ink 3326">
                <a:extLst>
                  <a:ext uri="{FF2B5EF4-FFF2-40B4-BE49-F238E27FC236}">
                    <a16:creationId xmlns:a16="http://schemas.microsoft.com/office/drawing/2014/main" id="{3144DB29-5090-A9E2-EB1F-B2AB6EA8C9D8}"/>
                  </a:ext>
                </a:extLst>
              </p14:cNvPr>
              <p14:cNvContentPartPr/>
              <p14:nvPr/>
            </p14:nvContentPartPr>
            <p14:xfrm>
              <a:off x="6568319" y="3608369"/>
              <a:ext cx="94680" cy="133920"/>
            </p14:xfrm>
          </p:contentPart>
        </mc:Choice>
        <mc:Fallback xmlns="">
          <p:pic>
            <p:nvPicPr>
              <p:cNvPr id="3327" name="Ink 3326">
                <a:extLst>
                  <a:ext uri="{FF2B5EF4-FFF2-40B4-BE49-F238E27FC236}">
                    <a16:creationId xmlns:a16="http://schemas.microsoft.com/office/drawing/2014/main" id="{3144DB29-5090-A9E2-EB1F-B2AB6EA8C9D8}"/>
                  </a:ext>
                </a:extLst>
              </p:cNvPr>
              <p:cNvPicPr/>
              <p:nvPr/>
            </p:nvPicPr>
            <p:blipFill>
              <a:blip r:embed="rId2346"/>
              <a:stretch>
                <a:fillRect/>
              </a:stretch>
            </p:blipFill>
            <p:spPr>
              <a:xfrm>
                <a:off x="6550319" y="3572272"/>
                <a:ext cx="130320" cy="20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7">
            <p14:nvContentPartPr>
              <p14:cNvPr id="3328" name="Ink 3327">
                <a:extLst>
                  <a:ext uri="{FF2B5EF4-FFF2-40B4-BE49-F238E27FC236}">
                    <a16:creationId xmlns:a16="http://schemas.microsoft.com/office/drawing/2014/main" id="{C5691A86-4126-3268-3AA9-6EE383669C31}"/>
                  </a:ext>
                </a:extLst>
              </p14:cNvPr>
              <p14:cNvContentPartPr/>
              <p14:nvPr/>
            </p14:nvContentPartPr>
            <p14:xfrm>
              <a:off x="6553919" y="3837689"/>
              <a:ext cx="199440" cy="12240"/>
            </p14:xfrm>
          </p:contentPart>
        </mc:Choice>
        <mc:Fallback xmlns="">
          <p:pic>
            <p:nvPicPr>
              <p:cNvPr id="3328" name="Ink 3327">
                <a:extLst>
                  <a:ext uri="{FF2B5EF4-FFF2-40B4-BE49-F238E27FC236}">
                    <a16:creationId xmlns:a16="http://schemas.microsoft.com/office/drawing/2014/main" id="{C5691A86-4126-3268-3AA9-6EE383669C31}"/>
                  </a:ext>
                </a:extLst>
              </p:cNvPr>
              <p:cNvPicPr/>
              <p:nvPr/>
            </p:nvPicPr>
            <p:blipFill>
              <a:blip r:embed="rId2348"/>
              <a:stretch>
                <a:fillRect/>
              </a:stretch>
            </p:blipFill>
            <p:spPr>
              <a:xfrm>
                <a:off x="6535919" y="3801689"/>
                <a:ext cx="2350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9">
            <p14:nvContentPartPr>
              <p14:cNvPr id="3335" name="Ink 3334">
                <a:extLst>
                  <a:ext uri="{FF2B5EF4-FFF2-40B4-BE49-F238E27FC236}">
                    <a16:creationId xmlns:a16="http://schemas.microsoft.com/office/drawing/2014/main" id="{7B441BCA-4B7D-6667-58A5-23BC0CDC6F57}"/>
                  </a:ext>
                </a:extLst>
              </p14:cNvPr>
              <p14:cNvContentPartPr/>
              <p14:nvPr/>
            </p14:nvContentPartPr>
            <p14:xfrm>
              <a:off x="6640679" y="3843809"/>
              <a:ext cx="83160" cy="61200"/>
            </p14:xfrm>
          </p:contentPart>
        </mc:Choice>
        <mc:Fallback xmlns="">
          <p:pic>
            <p:nvPicPr>
              <p:cNvPr id="3335" name="Ink 3334">
                <a:extLst>
                  <a:ext uri="{FF2B5EF4-FFF2-40B4-BE49-F238E27FC236}">
                    <a16:creationId xmlns:a16="http://schemas.microsoft.com/office/drawing/2014/main" id="{7B441BCA-4B7D-6667-58A5-23BC0CDC6F57}"/>
                  </a:ext>
                </a:extLst>
              </p:cNvPr>
              <p:cNvPicPr/>
              <p:nvPr/>
            </p:nvPicPr>
            <p:blipFill>
              <a:blip r:embed="rId2350"/>
              <a:stretch>
                <a:fillRect/>
              </a:stretch>
            </p:blipFill>
            <p:spPr>
              <a:xfrm>
                <a:off x="6622679" y="3808020"/>
                <a:ext cx="118800" cy="132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1">
            <p14:nvContentPartPr>
              <p14:cNvPr id="3341" name="Ink 3340">
                <a:extLst>
                  <a:ext uri="{FF2B5EF4-FFF2-40B4-BE49-F238E27FC236}">
                    <a16:creationId xmlns:a16="http://schemas.microsoft.com/office/drawing/2014/main" id="{9582D2BD-F489-7069-54D6-821FBE941091}"/>
                  </a:ext>
                </a:extLst>
              </p14:cNvPr>
              <p14:cNvContentPartPr/>
              <p14:nvPr/>
            </p14:nvContentPartPr>
            <p14:xfrm>
              <a:off x="6653639" y="3840929"/>
              <a:ext cx="93960" cy="61920"/>
            </p14:xfrm>
          </p:contentPart>
        </mc:Choice>
        <mc:Fallback xmlns="">
          <p:pic>
            <p:nvPicPr>
              <p:cNvPr id="3341" name="Ink 3340">
                <a:extLst>
                  <a:ext uri="{FF2B5EF4-FFF2-40B4-BE49-F238E27FC236}">
                    <a16:creationId xmlns:a16="http://schemas.microsoft.com/office/drawing/2014/main" id="{9582D2BD-F489-7069-54D6-821FBE941091}"/>
                  </a:ext>
                </a:extLst>
              </p:cNvPr>
              <p:cNvPicPr/>
              <p:nvPr/>
            </p:nvPicPr>
            <p:blipFill>
              <a:blip r:embed="rId2352"/>
              <a:stretch>
                <a:fillRect/>
              </a:stretch>
            </p:blipFill>
            <p:spPr>
              <a:xfrm>
                <a:off x="6635708" y="3804929"/>
                <a:ext cx="129464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3">
            <p14:nvContentPartPr>
              <p14:cNvPr id="3344" name="Ink 3343">
                <a:extLst>
                  <a:ext uri="{FF2B5EF4-FFF2-40B4-BE49-F238E27FC236}">
                    <a16:creationId xmlns:a16="http://schemas.microsoft.com/office/drawing/2014/main" id="{F3AD0A71-3DD3-3AC9-8617-BF79823E67E3}"/>
                  </a:ext>
                </a:extLst>
              </p14:cNvPr>
              <p14:cNvContentPartPr/>
              <p14:nvPr/>
            </p14:nvContentPartPr>
            <p14:xfrm>
              <a:off x="6744359" y="3861089"/>
              <a:ext cx="360" cy="360"/>
            </p14:xfrm>
          </p:contentPart>
        </mc:Choice>
        <mc:Fallback xmlns="">
          <p:pic>
            <p:nvPicPr>
              <p:cNvPr id="3344" name="Ink 3343">
                <a:extLst>
                  <a:ext uri="{FF2B5EF4-FFF2-40B4-BE49-F238E27FC236}">
                    <a16:creationId xmlns:a16="http://schemas.microsoft.com/office/drawing/2014/main" id="{F3AD0A71-3DD3-3AC9-8617-BF79823E67E3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726359" y="38250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4">
            <p14:nvContentPartPr>
              <p14:cNvPr id="3357" name="Ink 3356">
                <a:extLst>
                  <a:ext uri="{FF2B5EF4-FFF2-40B4-BE49-F238E27FC236}">
                    <a16:creationId xmlns:a16="http://schemas.microsoft.com/office/drawing/2014/main" id="{CA781C15-02FD-E5BB-82F6-55F7CAC8BD50}"/>
                  </a:ext>
                </a:extLst>
              </p14:cNvPr>
              <p14:cNvContentPartPr/>
              <p14:nvPr/>
            </p14:nvContentPartPr>
            <p14:xfrm>
              <a:off x="6750119" y="3860009"/>
              <a:ext cx="360" cy="1440"/>
            </p14:xfrm>
          </p:contentPart>
        </mc:Choice>
        <mc:Fallback xmlns="">
          <p:pic>
            <p:nvPicPr>
              <p:cNvPr id="3357" name="Ink 3356">
                <a:extLst>
                  <a:ext uri="{FF2B5EF4-FFF2-40B4-BE49-F238E27FC236}">
                    <a16:creationId xmlns:a16="http://schemas.microsoft.com/office/drawing/2014/main" id="{CA781C15-02FD-E5BB-82F6-55F7CAC8BD50}"/>
                  </a:ext>
                </a:extLst>
              </p:cNvPr>
              <p:cNvPicPr/>
              <p:nvPr/>
            </p:nvPicPr>
            <p:blipFill>
              <a:blip r:embed="rId2355"/>
              <a:stretch>
                <a:fillRect/>
              </a:stretch>
            </p:blipFill>
            <p:spPr>
              <a:xfrm>
                <a:off x="6732119" y="3824009"/>
                <a:ext cx="36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6">
            <p14:nvContentPartPr>
              <p14:cNvPr id="3358" name="Ink 3357">
                <a:extLst>
                  <a:ext uri="{FF2B5EF4-FFF2-40B4-BE49-F238E27FC236}">
                    <a16:creationId xmlns:a16="http://schemas.microsoft.com/office/drawing/2014/main" id="{74C4122F-49E7-1781-5F96-378B8D55984B}"/>
                  </a:ext>
                </a:extLst>
              </p14:cNvPr>
              <p14:cNvContentPartPr/>
              <p14:nvPr/>
            </p14:nvContentPartPr>
            <p14:xfrm>
              <a:off x="6758759" y="3840929"/>
              <a:ext cx="1440" cy="360"/>
            </p14:xfrm>
          </p:contentPart>
        </mc:Choice>
        <mc:Fallback xmlns="">
          <p:pic>
            <p:nvPicPr>
              <p:cNvPr id="3358" name="Ink 3357">
                <a:extLst>
                  <a:ext uri="{FF2B5EF4-FFF2-40B4-BE49-F238E27FC236}">
                    <a16:creationId xmlns:a16="http://schemas.microsoft.com/office/drawing/2014/main" id="{74C4122F-49E7-1781-5F96-378B8D55984B}"/>
                  </a:ext>
                </a:extLst>
              </p:cNvPr>
              <p:cNvPicPr/>
              <p:nvPr/>
            </p:nvPicPr>
            <p:blipFill>
              <a:blip r:embed="rId2357"/>
              <a:stretch>
                <a:fillRect/>
              </a:stretch>
            </p:blipFill>
            <p:spPr>
              <a:xfrm>
                <a:off x="6740759" y="3804929"/>
                <a:ext cx="37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8">
            <p14:nvContentPartPr>
              <p14:cNvPr id="3359" name="Ink 3358">
                <a:extLst>
                  <a:ext uri="{FF2B5EF4-FFF2-40B4-BE49-F238E27FC236}">
                    <a16:creationId xmlns:a16="http://schemas.microsoft.com/office/drawing/2014/main" id="{D7D28504-BC8E-021A-FAA1-D57DD17AC347}"/>
                  </a:ext>
                </a:extLst>
              </p14:cNvPr>
              <p14:cNvContentPartPr/>
              <p14:nvPr/>
            </p14:nvContentPartPr>
            <p14:xfrm>
              <a:off x="6764519" y="3852449"/>
              <a:ext cx="360" cy="360"/>
            </p14:xfrm>
          </p:contentPart>
        </mc:Choice>
        <mc:Fallback xmlns="">
          <p:pic>
            <p:nvPicPr>
              <p:cNvPr id="3359" name="Ink 3358">
                <a:extLst>
                  <a:ext uri="{FF2B5EF4-FFF2-40B4-BE49-F238E27FC236}">
                    <a16:creationId xmlns:a16="http://schemas.microsoft.com/office/drawing/2014/main" id="{D7D28504-BC8E-021A-FAA1-D57DD17AC347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746519" y="38164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9">
            <p14:nvContentPartPr>
              <p14:cNvPr id="3360" name="Ink 3359">
                <a:extLst>
                  <a:ext uri="{FF2B5EF4-FFF2-40B4-BE49-F238E27FC236}">
                    <a16:creationId xmlns:a16="http://schemas.microsoft.com/office/drawing/2014/main" id="{C163CDF9-CBE4-7B8E-FD1C-CF5E53584CC7}"/>
                  </a:ext>
                </a:extLst>
              </p14:cNvPr>
              <p14:cNvContentPartPr/>
              <p14:nvPr/>
            </p14:nvContentPartPr>
            <p14:xfrm>
              <a:off x="6776399" y="3858209"/>
              <a:ext cx="360" cy="360"/>
            </p14:xfrm>
          </p:contentPart>
        </mc:Choice>
        <mc:Fallback xmlns="">
          <p:pic>
            <p:nvPicPr>
              <p:cNvPr id="3360" name="Ink 3359">
                <a:extLst>
                  <a:ext uri="{FF2B5EF4-FFF2-40B4-BE49-F238E27FC236}">
                    <a16:creationId xmlns:a16="http://schemas.microsoft.com/office/drawing/2014/main" id="{C163CDF9-CBE4-7B8E-FD1C-CF5E53584CC7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758399" y="38222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0">
            <p14:nvContentPartPr>
              <p14:cNvPr id="3362" name="Ink 3361">
                <a:extLst>
                  <a:ext uri="{FF2B5EF4-FFF2-40B4-BE49-F238E27FC236}">
                    <a16:creationId xmlns:a16="http://schemas.microsoft.com/office/drawing/2014/main" id="{747DEA5E-337F-4C7F-C322-BB0C5C24E2D8}"/>
                  </a:ext>
                </a:extLst>
              </p14:cNvPr>
              <p14:cNvContentPartPr/>
              <p14:nvPr/>
            </p14:nvContentPartPr>
            <p14:xfrm>
              <a:off x="6651839" y="3788009"/>
              <a:ext cx="110160" cy="53280"/>
            </p14:xfrm>
          </p:contentPart>
        </mc:Choice>
        <mc:Fallback xmlns="">
          <p:pic>
            <p:nvPicPr>
              <p:cNvPr id="3362" name="Ink 3361">
                <a:extLst>
                  <a:ext uri="{FF2B5EF4-FFF2-40B4-BE49-F238E27FC236}">
                    <a16:creationId xmlns:a16="http://schemas.microsoft.com/office/drawing/2014/main" id="{747DEA5E-337F-4C7F-C322-BB0C5C24E2D8}"/>
                  </a:ext>
                </a:extLst>
              </p:cNvPr>
              <p:cNvPicPr/>
              <p:nvPr/>
            </p:nvPicPr>
            <p:blipFill>
              <a:blip r:embed="rId2361"/>
              <a:stretch>
                <a:fillRect/>
              </a:stretch>
            </p:blipFill>
            <p:spPr>
              <a:xfrm>
                <a:off x="6633780" y="3751764"/>
                <a:ext cx="145917" cy="125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2">
            <p14:nvContentPartPr>
              <p14:cNvPr id="3363" name="Ink 3362">
                <a:extLst>
                  <a:ext uri="{FF2B5EF4-FFF2-40B4-BE49-F238E27FC236}">
                    <a16:creationId xmlns:a16="http://schemas.microsoft.com/office/drawing/2014/main" id="{87354E9A-832C-E391-F9CD-352AF744C7B2}"/>
                  </a:ext>
                </a:extLst>
              </p14:cNvPr>
              <p14:cNvContentPartPr/>
              <p14:nvPr/>
            </p14:nvContentPartPr>
            <p14:xfrm>
              <a:off x="6706559" y="3735809"/>
              <a:ext cx="360" cy="67680"/>
            </p14:xfrm>
          </p:contentPart>
        </mc:Choice>
        <mc:Fallback xmlns="">
          <p:pic>
            <p:nvPicPr>
              <p:cNvPr id="3363" name="Ink 3362">
                <a:extLst>
                  <a:ext uri="{FF2B5EF4-FFF2-40B4-BE49-F238E27FC236}">
                    <a16:creationId xmlns:a16="http://schemas.microsoft.com/office/drawing/2014/main" id="{87354E9A-832C-E391-F9CD-352AF744C7B2}"/>
                  </a:ext>
                </a:extLst>
              </p:cNvPr>
              <p:cNvPicPr/>
              <p:nvPr/>
            </p:nvPicPr>
            <p:blipFill>
              <a:blip r:embed="rId2363"/>
              <a:stretch>
                <a:fillRect/>
              </a:stretch>
            </p:blipFill>
            <p:spPr>
              <a:xfrm>
                <a:off x="6688559" y="3699809"/>
                <a:ext cx="36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4">
            <p14:nvContentPartPr>
              <p14:cNvPr id="3368" name="Ink 3367">
                <a:extLst>
                  <a:ext uri="{FF2B5EF4-FFF2-40B4-BE49-F238E27FC236}">
                    <a16:creationId xmlns:a16="http://schemas.microsoft.com/office/drawing/2014/main" id="{4ACC3B5D-44C3-AC91-ACB7-765051466437}"/>
                  </a:ext>
                </a:extLst>
              </p14:cNvPr>
              <p14:cNvContentPartPr/>
              <p14:nvPr/>
            </p14:nvContentPartPr>
            <p14:xfrm>
              <a:off x="6712319" y="3744809"/>
              <a:ext cx="360" cy="360"/>
            </p14:xfrm>
          </p:contentPart>
        </mc:Choice>
        <mc:Fallback xmlns="">
          <p:pic>
            <p:nvPicPr>
              <p:cNvPr id="3368" name="Ink 3367">
                <a:extLst>
                  <a:ext uri="{FF2B5EF4-FFF2-40B4-BE49-F238E27FC236}">
                    <a16:creationId xmlns:a16="http://schemas.microsoft.com/office/drawing/2014/main" id="{4ACC3B5D-44C3-AC91-ACB7-765051466437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94319" y="37088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5">
            <p14:nvContentPartPr>
              <p14:cNvPr id="3369" name="Ink 3368">
                <a:extLst>
                  <a:ext uri="{FF2B5EF4-FFF2-40B4-BE49-F238E27FC236}">
                    <a16:creationId xmlns:a16="http://schemas.microsoft.com/office/drawing/2014/main" id="{88E2DD2A-DAB4-B514-BFFC-0D957CD41273}"/>
                  </a:ext>
                </a:extLst>
              </p14:cNvPr>
              <p14:cNvContentPartPr/>
              <p14:nvPr/>
            </p14:nvContentPartPr>
            <p14:xfrm>
              <a:off x="6712319" y="3732929"/>
              <a:ext cx="360" cy="360"/>
            </p14:xfrm>
          </p:contentPart>
        </mc:Choice>
        <mc:Fallback xmlns="">
          <p:pic>
            <p:nvPicPr>
              <p:cNvPr id="3369" name="Ink 3368">
                <a:extLst>
                  <a:ext uri="{FF2B5EF4-FFF2-40B4-BE49-F238E27FC236}">
                    <a16:creationId xmlns:a16="http://schemas.microsoft.com/office/drawing/2014/main" id="{88E2DD2A-DAB4-B514-BFFC-0D957CD41273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94319" y="36969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6">
            <p14:nvContentPartPr>
              <p14:cNvPr id="3370" name="Ink 3369">
                <a:extLst>
                  <a:ext uri="{FF2B5EF4-FFF2-40B4-BE49-F238E27FC236}">
                    <a16:creationId xmlns:a16="http://schemas.microsoft.com/office/drawing/2014/main" id="{3406A973-8A33-8D55-5D80-A07AA48AF1F8}"/>
                  </a:ext>
                </a:extLst>
              </p14:cNvPr>
              <p14:cNvContentPartPr/>
              <p14:nvPr/>
            </p14:nvContentPartPr>
            <p14:xfrm>
              <a:off x="6703319" y="3776849"/>
              <a:ext cx="360" cy="360"/>
            </p14:xfrm>
          </p:contentPart>
        </mc:Choice>
        <mc:Fallback xmlns="">
          <p:pic>
            <p:nvPicPr>
              <p:cNvPr id="3370" name="Ink 3369">
                <a:extLst>
                  <a:ext uri="{FF2B5EF4-FFF2-40B4-BE49-F238E27FC236}">
                    <a16:creationId xmlns:a16="http://schemas.microsoft.com/office/drawing/2014/main" id="{3406A973-8A33-8D55-5D80-A07AA48AF1F8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85319" y="37408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7">
            <p14:nvContentPartPr>
              <p14:cNvPr id="3371" name="Ink 3370">
                <a:extLst>
                  <a:ext uri="{FF2B5EF4-FFF2-40B4-BE49-F238E27FC236}">
                    <a16:creationId xmlns:a16="http://schemas.microsoft.com/office/drawing/2014/main" id="{602CD840-1498-2F73-C19E-93EBC6F9B933}"/>
                  </a:ext>
                </a:extLst>
              </p14:cNvPr>
              <p14:cNvContentPartPr/>
              <p14:nvPr/>
            </p14:nvContentPartPr>
            <p14:xfrm>
              <a:off x="6712319" y="3776849"/>
              <a:ext cx="360" cy="360"/>
            </p14:xfrm>
          </p:contentPart>
        </mc:Choice>
        <mc:Fallback xmlns="">
          <p:pic>
            <p:nvPicPr>
              <p:cNvPr id="3371" name="Ink 3370">
                <a:extLst>
                  <a:ext uri="{FF2B5EF4-FFF2-40B4-BE49-F238E27FC236}">
                    <a16:creationId xmlns:a16="http://schemas.microsoft.com/office/drawing/2014/main" id="{602CD840-1498-2F73-C19E-93EBC6F9B933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94319" y="37408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8">
            <p14:nvContentPartPr>
              <p14:cNvPr id="3372" name="Ink 3371">
                <a:extLst>
                  <a:ext uri="{FF2B5EF4-FFF2-40B4-BE49-F238E27FC236}">
                    <a16:creationId xmlns:a16="http://schemas.microsoft.com/office/drawing/2014/main" id="{3EA07DFD-0009-8AB7-6EE3-0983CF8346E4}"/>
                  </a:ext>
                </a:extLst>
              </p14:cNvPr>
              <p14:cNvContentPartPr/>
              <p14:nvPr/>
            </p14:nvContentPartPr>
            <p14:xfrm>
              <a:off x="6712319" y="3730049"/>
              <a:ext cx="360" cy="360"/>
            </p14:xfrm>
          </p:contentPart>
        </mc:Choice>
        <mc:Fallback xmlns="">
          <p:pic>
            <p:nvPicPr>
              <p:cNvPr id="3372" name="Ink 3371">
                <a:extLst>
                  <a:ext uri="{FF2B5EF4-FFF2-40B4-BE49-F238E27FC236}">
                    <a16:creationId xmlns:a16="http://schemas.microsoft.com/office/drawing/2014/main" id="{3EA07DFD-0009-8AB7-6EE3-0983CF8346E4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94319" y="36940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9">
            <p14:nvContentPartPr>
              <p14:cNvPr id="3373" name="Ink 3372">
                <a:extLst>
                  <a:ext uri="{FF2B5EF4-FFF2-40B4-BE49-F238E27FC236}">
                    <a16:creationId xmlns:a16="http://schemas.microsoft.com/office/drawing/2014/main" id="{ED9D6496-EE67-8129-03A2-A9AB9727CA04}"/>
                  </a:ext>
                </a:extLst>
              </p14:cNvPr>
              <p14:cNvContentPartPr/>
              <p14:nvPr/>
            </p14:nvContentPartPr>
            <p14:xfrm>
              <a:off x="6691799" y="3724289"/>
              <a:ext cx="360" cy="360"/>
            </p14:xfrm>
          </p:contentPart>
        </mc:Choice>
        <mc:Fallback xmlns="">
          <p:pic>
            <p:nvPicPr>
              <p:cNvPr id="3373" name="Ink 3372">
                <a:extLst>
                  <a:ext uri="{FF2B5EF4-FFF2-40B4-BE49-F238E27FC236}">
                    <a16:creationId xmlns:a16="http://schemas.microsoft.com/office/drawing/2014/main" id="{ED9D6496-EE67-8129-03A2-A9AB9727CA04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73799" y="36882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0">
            <p14:nvContentPartPr>
              <p14:cNvPr id="3374" name="Ink 3373">
                <a:extLst>
                  <a:ext uri="{FF2B5EF4-FFF2-40B4-BE49-F238E27FC236}">
                    <a16:creationId xmlns:a16="http://schemas.microsoft.com/office/drawing/2014/main" id="{EC17E4ED-2F2B-1A59-B3B2-7CF851C1BEEB}"/>
                  </a:ext>
                </a:extLst>
              </p14:cNvPr>
              <p14:cNvContentPartPr/>
              <p14:nvPr/>
            </p14:nvContentPartPr>
            <p14:xfrm>
              <a:off x="6703319" y="3727169"/>
              <a:ext cx="360" cy="360"/>
            </p14:xfrm>
          </p:contentPart>
        </mc:Choice>
        <mc:Fallback xmlns="">
          <p:pic>
            <p:nvPicPr>
              <p:cNvPr id="3374" name="Ink 3373">
                <a:extLst>
                  <a:ext uri="{FF2B5EF4-FFF2-40B4-BE49-F238E27FC236}">
                    <a16:creationId xmlns:a16="http://schemas.microsoft.com/office/drawing/2014/main" id="{EC17E4ED-2F2B-1A59-B3B2-7CF851C1BEEB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85319" y="3691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1">
            <p14:nvContentPartPr>
              <p14:cNvPr id="3375" name="Ink 3374">
                <a:extLst>
                  <a:ext uri="{FF2B5EF4-FFF2-40B4-BE49-F238E27FC236}">
                    <a16:creationId xmlns:a16="http://schemas.microsoft.com/office/drawing/2014/main" id="{10316C4E-02A4-4913-E73A-8EBBB6D8E141}"/>
                  </a:ext>
                </a:extLst>
              </p14:cNvPr>
              <p14:cNvContentPartPr/>
              <p14:nvPr/>
            </p14:nvContentPartPr>
            <p14:xfrm>
              <a:off x="6712319" y="3727169"/>
              <a:ext cx="360" cy="360"/>
            </p14:xfrm>
          </p:contentPart>
        </mc:Choice>
        <mc:Fallback xmlns="">
          <p:pic>
            <p:nvPicPr>
              <p:cNvPr id="3375" name="Ink 3374">
                <a:extLst>
                  <a:ext uri="{FF2B5EF4-FFF2-40B4-BE49-F238E27FC236}">
                    <a16:creationId xmlns:a16="http://schemas.microsoft.com/office/drawing/2014/main" id="{10316C4E-02A4-4913-E73A-8EBBB6D8E141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94319" y="3691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2">
            <p14:nvContentPartPr>
              <p14:cNvPr id="3377" name="Ink 3376">
                <a:extLst>
                  <a:ext uri="{FF2B5EF4-FFF2-40B4-BE49-F238E27FC236}">
                    <a16:creationId xmlns:a16="http://schemas.microsoft.com/office/drawing/2014/main" id="{4257BB6F-0722-EF0E-FCA5-CDBF179B19C7}"/>
                  </a:ext>
                </a:extLst>
              </p14:cNvPr>
              <p14:cNvContentPartPr/>
              <p14:nvPr/>
            </p14:nvContentPartPr>
            <p14:xfrm>
              <a:off x="6712319" y="3724289"/>
              <a:ext cx="1440" cy="360"/>
            </p14:xfrm>
          </p:contentPart>
        </mc:Choice>
        <mc:Fallback xmlns="">
          <p:pic>
            <p:nvPicPr>
              <p:cNvPr id="3377" name="Ink 3376">
                <a:extLst>
                  <a:ext uri="{FF2B5EF4-FFF2-40B4-BE49-F238E27FC236}">
                    <a16:creationId xmlns:a16="http://schemas.microsoft.com/office/drawing/2014/main" id="{4257BB6F-0722-EF0E-FCA5-CDBF179B19C7}"/>
                  </a:ext>
                </a:extLst>
              </p:cNvPr>
              <p:cNvPicPr/>
              <p:nvPr/>
            </p:nvPicPr>
            <p:blipFill>
              <a:blip r:embed="rId2357"/>
              <a:stretch>
                <a:fillRect/>
              </a:stretch>
            </p:blipFill>
            <p:spPr>
              <a:xfrm>
                <a:off x="6694319" y="3688289"/>
                <a:ext cx="37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3">
            <p14:nvContentPartPr>
              <p14:cNvPr id="3378" name="Ink 3377">
                <a:extLst>
                  <a:ext uri="{FF2B5EF4-FFF2-40B4-BE49-F238E27FC236}">
                    <a16:creationId xmlns:a16="http://schemas.microsoft.com/office/drawing/2014/main" id="{1ED16787-C968-EDD7-7C4B-C1E9802D5A09}"/>
                  </a:ext>
                </a:extLst>
              </p14:cNvPr>
              <p14:cNvContentPartPr/>
              <p14:nvPr/>
            </p14:nvContentPartPr>
            <p14:xfrm>
              <a:off x="6573359" y="3332249"/>
              <a:ext cx="77760" cy="380520"/>
            </p14:xfrm>
          </p:contentPart>
        </mc:Choice>
        <mc:Fallback xmlns="">
          <p:pic>
            <p:nvPicPr>
              <p:cNvPr id="3378" name="Ink 3377">
                <a:extLst>
                  <a:ext uri="{FF2B5EF4-FFF2-40B4-BE49-F238E27FC236}">
                    <a16:creationId xmlns:a16="http://schemas.microsoft.com/office/drawing/2014/main" id="{1ED16787-C968-EDD7-7C4B-C1E9802D5A09}"/>
                  </a:ext>
                </a:extLst>
              </p:cNvPr>
              <p:cNvPicPr/>
              <p:nvPr/>
            </p:nvPicPr>
            <p:blipFill>
              <a:blip r:embed="rId2374"/>
              <a:stretch>
                <a:fillRect/>
              </a:stretch>
            </p:blipFill>
            <p:spPr>
              <a:xfrm>
                <a:off x="6555359" y="3296249"/>
                <a:ext cx="1134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5">
            <p14:nvContentPartPr>
              <p14:cNvPr id="3381" name="Ink 3380">
                <a:extLst>
                  <a:ext uri="{FF2B5EF4-FFF2-40B4-BE49-F238E27FC236}">
                    <a16:creationId xmlns:a16="http://schemas.microsoft.com/office/drawing/2014/main" id="{88A008EA-7ECE-188E-B4EE-291B989EC8E4}"/>
                  </a:ext>
                </a:extLst>
              </p14:cNvPr>
              <p14:cNvContentPartPr/>
              <p14:nvPr/>
            </p14:nvContentPartPr>
            <p14:xfrm>
              <a:off x="6615119" y="3654809"/>
              <a:ext cx="45000" cy="78480"/>
            </p14:xfrm>
          </p:contentPart>
        </mc:Choice>
        <mc:Fallback xmlns="">
          <p:pic>
            <p:nvPicPr>
              <p:cNvPr id="3381" name="Ink 3380">
                <a:extLst>
                  <a:ext uri="{FF2B5EF4-FFF2-40B4-BE49-F238E27FC236}">
                    <a16:creationId xmlns:a16="http://schemas.microsoft.com/office/drawing/2014/main" id="{88A008EA-7ECE-188E-B4EE-291B989EC8E4}"/>
                  </a:ext>
                </a:extLst>
              </p:cNvPr>
              <p:cNvPicPr/>
              <p:nvPr/>
            </p:nvPicPr>
            <p:blipFill>
              <a:blip r:embed="rId2376"/>
              <a:stretch>
                <a:fillRect/>
              </a:stretch>
            </p:blipFill>
            <p:spPr>
              <a:xfrm>
                <a:off x="6597119" y="3618973"/>
                <a:ext cx="80640" cy="14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7">
            <p14:nvContentPartPr>
              <p14:cNvPr id="3382" name="Ink 3381">
                <a:extLst>
                  <a:ext uri="{FF2B5EF4-FFF2-40B4-BE49-F238E27FC236}">
                    <a16:creationId xmlns:a16="http://schemas.microsoft.com/office/drawing/2014/main" id="{A3145269-E7C8-3ACF-85C1-6352BBE661A3}"/>
                  </a:ext>
                </a:extLst>
              </p14:cNvPr>
              <p14:cNvContentPartPr/>
              <p14:nvPr/>
            </p14:nvContentPartPr>
            <p14:xfrm>
              <a:off x="6621959" y="3651569"/>
              <a:ext cx="360" cy="360"/>
            </p14:xfrm>
          </p:contentPart>
        </mc:Choice>
        <mc:Fallback xmlns="">
          <p:pic>
            <p:nvPicPr>
              <p:cNvPr id="3382" name="Ink 3381">
                <a:extLst>
                  <a:ext uri="{FF2B5EF4-FFF2-40B4-BE49-F238E27FC236}">
                    <a16:creationId xmlns:a16="http://schemas.microsoft.com/office/drawing/2014/main" id="{A3145269-E7C8-3ACF-85C1-6352BBE661A3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03959" y="36155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8">
            <p14:nvContentPartPr>
              <p14:cNvPr id="3383" name="Ink 3382">
                <a:extLst>
                  <a:ext uri="{FF2B5EF4-FFF2-40B4-BE49-F238E27FC236}">
                    <a16:creationId xmlns:a16="http://schemas.microsoft.com/office/drawing/2014/main" id="{8730E157-E0BF-943A-076D-371483645515}"/>
                  </a:ext>
                </a:extLst>
              </p14:cNvPr>
              <p14:cNvContentPartPr/>
              <p14:nvPr/>
            </p14:nvContentPartPr>
            <p14:xfrm>
              <a:off x="6592799" y="3273929"/>
              <a:ext cx="126360" cy="273240"/>
            </p14:xfrm>
          </p:contentPart>
        </mc:Choice>
        <mc:Fallback xmlns="">
          <p:pic>
            <p:nvPicPr>
              <p:cNvPr id="3383" name="Ink 3382">
                <a:extLst>
                  <a:ext uri="{FF2B5EF4-FFF2-40B4-BE49-F238E27FC236}">
                    <a16:creationId xmlns:a16="http://schemas.microsoft.com/office/drawing/2014/main" id="{8730E157-E0BF-943A-076D-371483645515}"/>
                  </a:ext>
                </a:extLst>
              </p:cNvPr>
              <p:cNvPicPr/>
              <p:nvPr/>
            </p:nvPicPr>
            <p:blipFill>
              <a:blip r:embed="rId2379"/>
              <a:stretch>
                <a:fillRect/>
              </a:stretch>
            </p:blipFill>
            <p:spPr>
              <a:xfrm>
                <a:off x="6574799" y="3237882"/>
                <a:ext cx="162000" cy="3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0">
            <p14:nvContentPartPr>
              <p14:cNvPr id="3385" name="Ink 3384">
                <a:extLst>
                  <a:ext uri="{FF2B5EF4-FFF2-40B4-BE49-F238E27FC236}">
                    <a16:creationId xmlns:a16="http://schemas.microsoft.com/office/drawing/2014/main" id="{5A060E92-1B47-C146-939E-5FEF6CCF4CB4}"/>
                  </a:ext>
                </a:extLst>
              </p14:cNvPr>
              <p14:cNvContentPartPr/>
              <p14:nvPr/>
            </p14:nvContentPartPr>
            <p14:xfrm>
              <a:off x="6818159" y="3217769"/>
              <a:ext cx="28440" cy="68400"/>
            </p14:xfrm>
          </p:contentPart>
        </mc:Choice>
        <mc:Fallback xmlns="">
          <p:pic>
            <p:nvPicPr>
              <p:cNvPr id="3385" name="Ink 3384">
                <a:extLst>
                  <a:ext uri="{FF2B5EF4-FFF2-40B4-BE49-F238E27FC236}">
                    <a16:creationId xmlns:a16="http://schemas.microsoft.com/office/drawing/2014/main" id="{5A060E92-1B47-C146-939E-5FEF6CCF4CB4}"/>
                  </a:ext>
                </a:extLst>
              </p:cNvPr>
              <p:cNvPicPr/>
              <p:nvPr/>
            </p:nvPicPr>
            <p:blipFill>
              <a:blip r:embed="rId2381"/>
              <a:stretch>
                <a:fillRect/>
              </a:stretch>
            </p:blipFill>
            <p:spPr>
              <a:xfrm>
                <a:off x="6800159" y="3181769"/>
                <a:ext cx="640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2">
            <p14:nvContentPartPr>
              <p14:cNvPr id="3387" name="Ink 3386">
                <a:extLst>
                  <a:ext uri="{FF2B5EF4-FFF2-40B4-BE49-F238E27FC236}">
                    <a16:creationId xmlns:a16="http://schemas.microsoft.com/office/drawing/2014/main" id="{D35728B0-AA8B-AF61-8489-7F2B9C4D80F1}"/>
                  </a:ext>
                </a:extLst>
              </p14:cNvPr>
              <p14:cNvContentPartPr/>
              <p14:nvPr/>
            </p14:nvContentPartPr>
            <p14:xfrm>
              <a:off x="6682799" y="3368969"/>
              <a:ext cx="12240" cy="15840"/>
            </p14:xfrm>
          </p:contentPart>
        </mc:Choice>
        <mc:Fallback xmlns="">
          <p:pic>
            <p:nvPicPr>
              <p:cNvPr id="3387" name="Ink 3386">
                <a:extLst>
                  <a:ext uri="{FF2B5EF4-FFF2-40B4-BE49-F238E27FC236}">
                    <a16:creationId xmlns:a16="http://schemas.microsoft.com/office/drawing/2014/main" id="{D35728B0-AA8B-AF61-8489-7F2B9C4D80F1}"/>
                  </a:ext>
                </a:extLst>
              </p:cNvPr>
              <p:cNvPicPr/>
              <p:nvPr/>
            </p:nvPicPr>
            <p:blipFill>
              <a:blip r:embed="rId2383"/>
              <a:stretch>
                <a:fillRect/>
              </a:stretch>
            </p:blipFill>
            <p:spPr>
              <a:xfrm>
                <a:off x="6665313" y="3332969"/>
                <a:ext cx="46862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4">
            <p14:nvContentPartPr>
              <p14:cNvPr id="3389" name="Ink 3388">
                <a:extLst>
                  <a:ext uri="{FF2B5EF4-FFF2-40B4-BE49-F238E27FC236}">
                    <a16:creationId xmlns:a16="http://schemas.microsoft.com/office/drawing/2014/main" id="{8F0A5B96-11AB-D969-4D97-4699B2301082}"/>
                  </a:ext>
                </a:extLst>
              </p14:cNvPr>
              <p14:cNvContentPartPr/>
              <p14:nvPr/>
            </p14:nvContentPartPr>
            <p14:xfrm>
              <a:off x="6755519" y="3304889"/>
              <a:ext cx="27000" cy="43560"/>
            </p14:xfrm>
          </p:contentPart>
        </mc:Choice>
        <mc:Fallback xmlns="">
          <p:pic>
            <p:nvPicPr>
              <p:cNvPr id="3389" name="Ink 3388">
                <a:extLst>
                  <a:ext uri="{FF2B5EF4-FFF2-40B4-BE49-F238E27FC236}">
                    <a16:creationId xmlns:a16="http://schemas.microsoft.com/office/drawing/2014/main" id="{8F0A5B96-11AB-D969-4D97-4699B2301082}"/>
                  </a:ext>
                </a:extLst>
              </p:cNvPr>
              <p:cNvPicPr/>
              <p:nvPr/>
            </p:nvPicPr>
            <p:blipFill>
              <a:blip r:embed="rId2385"/>
              <a:stretch>
                <a:fillRect/>
              </a:stretch>
            </p:blipFill>
            <p:spPr>
              <a:xfrm>
                <a:off x="6737276" y="3268889"/>
                <a:ext cx="63122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6">
            <p14:nvContentPartPr>
              <p14:cNvPr id="3390" name="Ink 3389">
                <a:extLst>
                  <a:ext uri="{FF2B5EF4-FFF2-40B4-BE49-F238E27FC236}">
                    <a16:creationId xmlns:a16="http://schemas.microsoft.com/office/drawing/2014/main" id="{A65C08CD-9F50-95FE-FC4A-39346F486E35}"/>
                  </a:ext>
                </a:extLst>
              </p14:cNvPr>
              <p14:cNvContentPartPr/>
              <p14:nvPr/>
            </p14:nvContentPartPr>
            <p14:xfrm>
              <a:off x="6872519" y="3203729"/>
              <a:ext cx="37800" cy="14040"/>
            </p14:xfrm>
          </p:contentPart>
        </mc:Choice>
        <mc:Fallback xmlns="">
          <p:pic>
            <p:nvPicPr>
              <p:cNvPr id="3390" name="Ink 3389">
                <a:extLst>
                  <a:ext uri="{FF2B5EF4-FFF2-40B4-BE49-F238E27FC236}">
                    <a16:creationId xmlns:a16="http://schemas.microsoft.com/office/drawing/2014/main" id="{A65C08CD-9F50-95FE-FC4A-39346F486E35}"/>
                  </a:ext>
                </a:extLst>
              </p:cNvPr>
              <p:cNvPicPr/>
              <p:nvPr/>
            </p:nvPicPr>
            <p:blipFill>
              <a:blip r:embed="rId2387"/>
              <a:stretch>
                <a:fillRect/>
              </a:stretch>
            </p:blipFill>
            <p:spPr>
              <a:xfrm>
                <a:off x="6854519" y="3167729"/>
                <a:ext cx="73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8">
            <p14:nvContentPartPr>
              <p14:cNvPr id="3391" name="Ink 3390">
                <a:extLst>
                  <a:ext uri="{FF2B5EF4-FFF2-40B4-BE49-F238E27FC236}">
                    <a16:creationId xmlns:a16="http://schemas.microsoft.com/office/drawing/2014/main" id="{E3AD47E7-2926-52C4-8ED9-88D421A4A983}"/>
                  </a:ext>
                </a:extLst>
              </p14:cNvPr>
              <p14:cNvContentPartPr/>
              <p14:nvPr/>
            </p14:nvContentPartPr>
            <p14:xfrm>
              <a:off x="6913199" y="3203009"/>
              <a:ext cx="360" cy="360"/>
            </p14:xfrm>
          </p:contentPart>
        </mc:Choice>
        <mc:Fallback xmlns="">
          <p:pic>
            <p:nvPicPr>
              <p:cNvPr id="3391" name="Ink 3390">
                <a:extLst>
                  <a:ext uri="{FF2B5EF4-FFF2-40B4-BE49-F238E27FC236}">
                    <a16:creationId xmlns:a16="http://schemas.microsoft.com/office/drawing/2014/main" id="{E3AD47E7-2926-52C4-8ED9-88D421A4A983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895199" y="31670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9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1CD156D0-DDFB-7355-51EF-654FCAB6F6EE}"/>
                  </a:ext>
                </a:extLst>
              </p14:cNvPr>
              <p14:cNvContentPartPr/>
              <p14:nvPr/>
            </p14:nvContentPartPr>
            <p14:xfrm>
              <a:off x="6831479" y="3284729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1CD156D0-DDFB-7355-51EF-654FCAB6F6EE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813479" y="324872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0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41AB7A4E-0ACE-D74C-50A9-CEFD786113CA}"/>
                  </a:ext>
                </a:extLst>
              </p14:cNvPr>
              <p14:cNvContentPartPr/>
              <p14:nvPr/>
            </p14:nvContentPartPr>
            <p14:xfrm>
              <a:off x="6840479" y="3258449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41AB7A4E-0ACE-D74C-50A9-CEFD786113CA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822479" y="32224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1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B90D8AC3-F815-CBA6-7675-789580C2B972}"/>
                  </a:ext>
                </a:extLst>
              </p14:cNvPr>
              <p14:cNvContentPartPr/>
              <p14:nvPr/>
            </p14:nvContentPartPr>
            <p14:xfrm>
              <a:off x="6846239" y="3232169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B90D8AC3-F815-CBA6-7675-789580C2B972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828239" y="3196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2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CF05D75D-CCAC-C8FD-4C2B-C08D67B73809}"/>
                  </a:ext>
                </a:extLst>
              </p14:cNvPr>
              <p14:cNvContentPartPr/>
              <p14:nvPr/>
            </p14:nvContentPartPr>
            <p14:xfrm>
              <a:off x="6717719" y="3336929"/>
              <a:ext cx="44280" cy="291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CF05D75D-CCAC-C8FD-4C2B-C08D67B73809}"/>
                  </a:ext>
                </a:extLst>
              </p:cNvPr>
              <p:cNvPicPr/>
              <p:nvPr/>
            </p:nvPicPr>
            <p:blipFill>
              <a:blip r:embed="rId2393"/>
              <a:stretch>
                <a:fillRect/>
              </a:stretch>
            </p:blipFill>
            <p:spPr>
              <a:xfrm>
                <a:off x="6699571" y="3300929"/>
                <a:ext cx="80212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4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CF7E9B86-4D7C-80F7-A105-F221E35B6F50}"/>
                  </a:ext>
                </a:extLst>
              </p14:cNvPr>
              <p14:cNvContentPartPr/>
              <p14:nvPr/>
            </p14:nvContentPartPr>
            <p14:xfrm>
              <a:off x="6722399" y="3336929"/>
              <a:ext cx="33840" cy="2484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CF7E9B86-4D7C-80F7-A105-F221E35B6F50}"/>
                  </a:ext>
                </a:extLst>
              </p:cNvPr>
              <p:cNvPicPr/>
              <p:nvPr/>
            </p:nvPicPr>
            <p:blipFill>
              <a:blip r:embed="rId2395"/>
              <a:stretch>
                <a:fillRect/>
              </a:stretch>
            </p:blipFill>
            <p:spPr>
              <a:xfrm>
                <a:off x="6704205" y="3300929"/>
                <a:ext cx="69863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6">
            <p14:nvContentPartPr>
              <p14:cNvPr id="1472" name="Ink 1471">
                <a:extLst>
                  <a:ext uri="{FF2B5EF4-FFF2-40B4-BE49-F238E27FC236}">
                    <a16:creationId xmlns:a16="http://schemas.microsoft.com/office/drawing/2014/main" id="{5B3F4655-B5E3-1258-8F21-7680A325DF9C}"/>
                  </a:ext>
                </a:extLst>
              </p14:cNvPr>
              <p14:cNvContentPartPr/>
              <p14:nvPr/>
            </p14:nvContentPartPr>
            <p14:xfrm>
              <a:off x="6677039" y="3340889"/>
              <a:ext cx="48240" cy="63720"/>
            </p14:xfrm>
          </p:contentPart>
        </mc:Choice>
        <mc:Fallback xmlns="">
          <p:pic>
            <p:nvPicPr>
              <p:cNvPr id="1472" name="Ink 1471">
                <a:extLst>
                  <a:ext uri="{FF2B5EF4-FFF2-40B4-BE49-F238E27FC236}">
                    <a16:creationId xmlns:a16="http://schemas.microsoft.com/office/drawing/2014/main" id="{5B3F4655-B5E3-1258-8F21-7680A325DF9C}"/>
                  </a:ext>
                </a:extLst>
              </p:cNvPr>
              <p:cNvPicPr/>
              <p:nvPr/>
            </p:nvPicPr>
            <p:blipFill>
              <a:blip r:embed="rId2397"/>
              <a:stretch>
                <a:fillRect/>
              </a:stretch>
            </p:blipFill>
            <p:spPr>
              <a:xfrm>
                <a:off x="6659039" y="3304889"/>
                <a:ext cx="838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8">
            <p14:nvContentPartPr>
              <p14:cNvPr id="1671" name="Ink 1670">
                <a:extLst>
                  <a:ext uri="{FF2B5EF4-FFF2-40B4-BE49-F238E27FC236}">
                    <a16:creationId xmlns:a16="http://schemas.microsoft.com/office/drawing/2014/main" id="{DE8B88C8-2FFC-6FB9-2D5E-9C00966D394A}"/>
                  </a:ext>
                </a:extLst>
              </p14:cNvPr>
              <p14:cNvContentPartPr/>
              <p14:nvPr/>
            </p14:nvContentPartPr>
            <p14:xfrm>
              <a:off x="6623039" y="3494249"/>
              <a:ext cx="2160" cy="1440"/>
            </p14:xfrm>
          </p:contentPart>
        </mc:Choice>
        <mc:Fallback xmlns="">
          <p:pic>
            <p:nvPicPr>
              <p:cNvPr id="1671" name="Ink 1670">
                <a:extLst>
                  <a:ext uri="{FF2B5EF4-FFF2-40B4-BE49-F238E27FC236}">
                    <a16:creationId xmlns:a16="http://schemas.microsoft.com/office/drawing/2014/main" id="{DE8B88C8-2FFC-6FB9-2D5E-9C00966D394A}"/>
                  </a:ext>
                </a:extLst>
              </p:cNvPr>
              <p:cNvPicPr/>
              <p:nvPr/>
            </p:nvPicPr>
            <p:blipFill>
              <a:blip r:embed="rId2399"/>
              <a:stretch>
                <a:fillRect/>
              </a:stretch>
            </p:blipFill>
            <p:spPr>
              <a:xfrm>
                <a:off x="6605039" y="3458249"/>
                <a:ext cx="37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0">
            <p14:nvContentPartPr>
              <p14:cNvPr id="1676" name="Ink 1675">
                <a:extLst>
                  <a:ext uri="{FF2B5EF4-FFF2-40B4-BE49-F238E27FC236}">
                    <a16:creationId xmlns:a16="http://schemas.microsoft.com/office/drawing/2014/main" id="{89A2CA8C-2130-CCD2-C037-D91C8FBA322F}"/>
                  </a:ext>
                </a:extLst>
              </p14:cNvPr>
              <p14:cNvContentPartPr/>
              <p14:nvPr/>
            </p14:nvContentPartPr>
            <p14:xfrm>
              <a:off x="6627719" y="3482729"/>
              <a:ext cx="360" cy="360"/>
            </p14:xfrm>
          </p:contentPart>
        </mc:Choice>
        <mc:Fallback xmlns="">
          <p:pic>
            <p:nvPicPr>
              <p:cNvPr id="1676" name="Ink 1675">
                <a:extLst>
                  <a:ext uri="{FF2B5EF4-FFF2-40B4-BE49-F238E27FC236}">
                    <a16:creationId xmlns:a16="http://schemas.microsoft.com/office/drawing/2014/main" id="{89A2CA8C-2130-CCD2-C037-D91C8FBA322F}"/>
                  </a:ext>
                </a:extLst>
              </p:cNvPr>
              <p:cNvPicPr/>
              <p:nvPr/>
            </p:nvPicPr>
            <p:blipFill>
              <a:blip r:embed="rId2279"/>
              <a:stretch>
                <a:fillRect/>
              </a:stretch>
            </p:blipFill>
            <p:spPr>
              <a:xfrm>
                <a:off x="6609719" y="3446729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682" name="TextBox 1681">
            <a:extLst>
              <a:ext uri="{FF2B5EF4-FFF2-40B4-BE49-F238E27FC236}">
                <a16:creationId xmlns:a16="http://schemas.microsoft.com/office/drawing/2014/main" id="{D7E7B788-8759-6730-5556-0F0AE9FE4E4C}"/>
              </a:ext>
            </a:extLst>
          </p:cNvPr>
          <p:cNvSpPr txBox="1"/>
          <p:nvPr/>
        </p:nvSpPr>
        <p:spPr>
          <a:xfrm>
            <a:off x="5770652" y="3981225"/>
            <a:ext cx="644550" cy="246221"/>
          </a:xfrm>
          <a:prstGeom prst="rect">
            <a:avLst/>
          </a:prstGeom>
          <a:solidFill>
            <a:srgbClr val="F425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Pierce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01">
            <p14:nvContentPartPr>
              <p14:cNvPr id="1683" name="Ink 1682">
                <a:extLst>
                  <a:ext uri="{FF2B5EF4-FFF2-40B4-BE49-F238E27FC236}">
                    <a16:creationId xmlns:a16="http://schemas.microsoft.com/office/drawing/2014/main" id="{DBDA3349-7E72-2B2A-372B-B3697FFBBA2D}"/>
                  </a:ext>
                </a:extLst>
              </p14:cNvPr>
              <p14:cNvContentPartPr/>
              <p14:nvPr/>
            </p14:nvContentPartPr>
            <p14:xfrm>
              <a:off x="6310183" y="4471945"/>
              <a:ext cx="126720" cy="19080"/>
            </p14:xfrm>
          </p:contentPart>
        </mc:Choice>
        <mc:Fallback xmlns="">
          <p:pic>
            <p:nvPicPr>
              <p:cNvPr id="1683" name="Ink 1682">
                <a:extLst>
                  <a:ext uri="{FF2B5EF4-FFF2-40B4-BE49-F238E27FC236}">
                    <a16:creationId xmlns:a16="http://schemas.microsoft.com/office/drawing/2014/main" id="{DBDA3349-7E72-2B2A-372B-B3697FFBBA2D}"/>
                  </a:ext>
                </a:extLst>
              </p:cNvPr>
              <p:cNvPicPr/>
              <p:nvPr/>
            </p:nvPicPr>
            <p:blipFill>
              <a:blip r:embed="rId2402"/>
              <a:stretch>
                <a:fillRect/>
              </a:stretch>
            </p:blipFill>
            <p:spPr>
              <a:xfrm>
                <a:off x="6292183" y="4435945"/>
                <a:ext cx="162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3">
            <p14:nvContentPartPr>
              <p14:cNvPr id="1702" name="Ink 1701">
                <a:extLst>
                  <a:ext uri="{FF2B5EF4-FFF2-40B4-BE49-F238E27FC236}">
                    <a16:creationId xmlns:a16="http://schemas.microsoft.com/office/drawing/2014/main" id="{D3684038-A880-26F8-A3CA-D3339293D4DA}"/>
                  </a:ext>
                </a:extLst>
              </p14:cNvPr>
              <p14:cNvContentPartPr/>
              <p14:nvPr/>
            </p14:nvContentPartPr>
            <p14:xfrm>
              <a:off x="6215839" y="4534182"/>
              <a:ext cx="2160" cy="2160"/>
            </p14:xfrm>
          </p:contentPart>
        </mc:Choice>
        <mc:Fallback xmlns="">
          <p:pic>
            <p:nvPicPr>
              <p:cNvPr id="1702" name="Ink 1701">
                <a:extLst>
                  <a:ext uri="{FF2B5EF4-FFF2-40B4-BE49-F238E27FC236}">
                    <a16:creationId xmlns:a16="http://schemas.microsoft.com/office/drawing/2014/main" id="{D3684038-A880-26F8-A3CA-D3339293D4DA}"/>
                  </a:ext>
                </a:extLst>
              </p:cNvPr>
              <p:cNvPicPr/>
              <p:nvPr/>
            </p:nvPicPr>
            <p:blipFill>
              <a:blip r:embed="rId2404"/>
              <a:stretch>
                <a:fillRect/>
              </a:stretch>
            </p:blipFill>
            <p:spPr>
              <a:xfrm>
                <a:off x="6197839" y="4498182"/>
                <a:ext cx="37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5">
            <p14:nvContentPartPr>
              <p14:cNvPr id="1714" name="Ink 1713">
                <a:extLst>
                  <a:ext uri="{FF2B5EF4-FFF2-40B4-BE49-F238E27FC236}">
                    <a16:creationId xmlns:a16="http://schemas.microsoft.com/office/drawing/2014/main" id="{456407C9-6C04-4ED9-A3BE-24169AE3DFD5}"/>
                  </a:ext>
                </a:extLst>
              </p14:cNvPr>
              <p14:cNvContentPartPr/>
              <p14:nvPr/>
            </p14:nvContentPartPr>
            <p14:xfrm>
              <a:off x="6195319" y="4535982"/>
              <a:ext cx="360" cy="360"/>
            </p14:xfrm>
          </p:contentPart>
        </mc:Choice>
        <mc:Fallback xmlns="">
          <p:pic>
            <p:nvPicPr>
              <p:cNvPr id="1714" name="Ink 1713">
                <a:extLst>
                  <a:ext uri="{FF2B5EF4-FFF2-40B4-BE49-F238E27FC236}">
                    <a16:creationId xmlns:a16="http://schemas.microsoft.com/office/drawing/2014/main" id="{456407C9-6C04-4ED9-A3BE-24169AE3DFD5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6177319" y="449998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7">
            <p14:nvContentPartPr>
              <p14:cNvPr id="1716" name="Ink 1715">
                <a:extLst>
                  <a:ext uri="{FF2B5EF4-FFF2-40B4-BE49-F238E27FC236}">
                    <a16:creationId xmlns:a16="http://schemas.microsoft.com/office/drawing/2014/main" id="{5DA63747-F20A-B26A-4BB2-ADAE89A53747}"/>
                  </a:ext>
                </a:extLst>
              </p14:cNvPr>
              <p14:cNvContentPartPr/>
              <p14:nvPr/>
            </p14:nvContentPartPr>
            <p14:xfrm>
              <a:off x="5829559" y="4491342"/>
              <a:ext cx="360" cy="360"/>
            </p14:xfrm>
          </p:contentPart>
        </mc:Choice>
        <mc:Fallback xmlns="">
          <p:pic>
            <p:nvPicPr>
              <p:cNvPr id="1716" name="Ink 1715">
                <a:extLst>
                  <a:ext uri="{FF2B5EF4-FFF2-40B4-BE49-F238E27FC236}">
                    <a16:creationId xmlns:a16="http://schemas.microsoft.com/office/drawing/2014/main" id="{5DA63747-F20A-B26A-4BB2-ADAE89A53747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5811559" y="44553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8">
            <p14:nvContentPartPr>
              <p14:cNvPr id="1732" name="Ink 1731">
                <a:extLst>
                  <a:ext uri="{FF2B5EF4-FFF2-40B4-BE49-F238E27FC236}">
                    <a16:creationId xmlns:a16="http://schemas.microsoft.com/office/drawing/2014/main" id="{A6919A5D-CC21-66AE-D9DE-E1E6A03BBF69}"/>
                  </a:ext>
                </a:extLst>
              </p14:cNvPr>
              <p14:cNvContentPartPr/>
              <p14:nvPr/>
            </p14:nvContentPartPr>
            <p14:xfrm>
              <a:off x="5856199" y="4500342"/>
              <a:ext cx="360" cy="360"/>
            </p14:xfrm>
          </p:contentPart>
        </mc:Choice>
        <mc:Fallback xmlns="">
          <p:pic>
            <p:nvPicPr>
              <p:cNvPr id="1732" name="Ink 1731">
                <a:extLst>
                  <a:ext uri="{FF2B5EF4-FFF2-40B4-BE49-F238E27FC236}">
                    <a16:creationId xmlns:a16="http://schemas.microsoft.com/office/drawing/2014/main" id="{A6919A5D-CC21-66AE-D9DE-E1E6A03BBF69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5838199" y="44643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9">
            <p14:nvContentPartPr>
              <p14:cNvPr id="1744" name="Ink 1743">
                <a:extLst>
                  <a:ext uri="{FF2B5EF4-FFF2-40B4-BE49-F238E27FC236}">
                    <a16:creationId xmlns:a16="http://schemas.microsoft.com/office/drawing/2014/main" id="{DBF91C81-53E1-C7CF-6DFC-21C668C43058}"/>
                  </a:ext>
                </a:extLst>
              </p14:cNvPr>
              <p14:cNvContentPartPr/>
              <p14:nvPr/>
            </p14:nvContentPartPr>
            <p14:xfrm>
              <a:off x="5856199" y="4496022"/>
              <a:ext cx="360" cy="360"/>
            </p14:xfrm>
          </p:contentPart>
        </mc:Choice>
        <mc:Fallback xmlns="">
          <p:pic>
            <p:nvPicPr>
              <p:cNvPr id="1744" name="Ink 1743">
                <a:extLst>
                  <a:ext uri="{FF2B5EF4-FFF2-40B4-BE49-F238E27FC236}">
                    <a16:creationId xmlns:a16="http://schemas.microsoft.com/office/drawing/2014/main" id="{DBF91C81-53E1-C7CF-6DFC-21C668C43058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5838199" y="446002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0">
            <p14:nvContentPartPr>
              <p14:cNvPr id="1747" name="Ink 1746">
                <a:extLst>
                  <a:ext uri="{FF2B5EF4-FFF2-40B4-BE49-F238E27FC236}">
                    <a16:creationId xmlns:a16="http://schemas.microsoft.com/office/drawing/2014/main" id="{54F83BA1-B6D5-1A56-7D47-7E0510048293}"/>
                  </a:ext>
                </a:extLst>
              </p14:cNvPr>
              <p14:cNvContentPartPr/>
              <p14:nvPr/>
            </p14:nvContentPartPr>
            <p14:xfrm>
              <a:off x="6297919" y="4466502"/>
              <a:ext cx="53280" cy="11880"/>
            </p14:xfrm>
          </p:contentPart>
        </mc:Choice>
        <mc:Fallback xmlns="">
          <p:pic>
            <p:nvPicPr>
              <p:cNvPr id="1747" name="Ink 1746">
                <a:extLst>
                  <a:ext uri="{FF2B5EF4-FFF2-40B4-BE49-F238E27FC236}">
                    <a16:creationId xmlns:a16="http://schemas.microsoft.com/office/drawing/2014/main" id="{54F83BA1-B6D5-1A56-7D47-7E0510048293}"/>
                  </a:ext>
                </a:extLst>
              </p:cNvPr>
              <p:cNvPicPr/>
              <p:nvPr/>
            </p:nvPicPr>
            <p:blipFill>
              <a:blip r:embed="rId2411"/>
              <a:stretch>
                <a:fillRect/>
              </a:stretch>
            </p:blipFill>
            <p:spPr>
              <a:xfrm>
                <a:off x="6280040" y="4430502"/>
                <a:ext cx="88681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2">
            <p14:nvContentPartPr>
              <p14:cNvPr id="1749" name="Ink 1748">
                <a:extLst>
                  <a:ext uri="{FF2B5EF4-FFF2-40B4-BE49-F238E27FC236}">
                    <a16:creationId xmlns:a16="http://schemas.microsoft.com/office/drawing/2014/main" id="{CFC926A1-263B-D172-0955-A05C94354908}"/>
                  </a:ext>
                </a:extLst>
              </p14:cNvPr>
              <p14:cNvContentPartPr/>
              <p14:nvPr/>
            </p14:nvContentPartPr>
            <p14:xfrm>
              <a:off x="6324559" y="4460382"/>
              <a:ext cx="259200" cy="360"/>
            </p14:xfrm>
          </p:contentPart>
        </mc:Choice>
        <mc:Fallback xmlns="">
          <p:pic>
            <p:nvPicPr>
              <p:cNvPr id="1749" name="Ink 1748">
                <a:extLst>
                  <a:ext uri="{FF2B5EF4-FFF2-40B4-BE49-F238E27FC236}">
                    <a16:creationId xmlns:a16="http://schemas.microsoft.com/office/drawing/2014/main" id="{CFC926A1-263B-D172-0955-A05C94354908}"/>
                  </a:ext>
                </a:extLst>
              </p:cNvPr>
              <p:cNvPicPr/>
              <p:nvPr/>
            </p:nvPicPr>
            <p:blipFill>
              <a:blip r:embed="rId2413"/>
              <a:stretch>
                <a:fillRect/>
              </a:stretch>
            </p:blipFill>
            <p:spPr>
              <a:xfrm>
                <a:off x="6306559" y="4424382"/>
                <a:ext cx="294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4">
            <p14:nvContentPartPr>
              <p14:cNvPr id="1759" name="Ink 1758">
                <a:extLst>
                  <a:ext uri="{FF2B5EF4-FFF2-40B4-BE49-F238E27FC236}">
                    <a16:creationId xmlns:a16="http://schemas.microsoft.com/office/drawing/2014/main" id="{35284526-56FF-74BA-4DFB-991272E74A5A}"/>
                  </a:ext>
                </a:extLst>
              </p14:cNvPr>
              <p14:cNvContentPartPr/>
              <p14:nvPr/>
            </p14:nvContentPartPr>
            <p14:xfrm>
              <a:off x="6285319" y="4457502"/>
              <a:ext cx="35280" cy="33480"/>
            </p14:xfrm>
          </p:contentPart>
        </mc:Choice>
        <mc:Fallback xmlns="">
          <p:pic>
            <p:nvPicPr>
              <p:cNvPr id="1759" name="Ink 1758">
                <a:extLst>
                  <a:ext uri="{FF2B5EF4-FFF2-40B4-BE49-F238E27FC236}">
                    <a16:creationId xmlns:a16="http://schemas.microsoft.com/office/drawing/2014/main" id="{35284526-56FF-74BA-4DFB-991272E74A5A}"/>
                  </a:ext>
                </a:extLst>
              </p:cNvPr>
              <p:cNvPicPr/>
              <p:nvPr/>
            </p:nvPicPr>
            <p:blipFill>
              <a:blip r:embed="rId2415"/>
              <a:stretch>
                <a:fillRect/>
              </a:stretch>
            </p:blipFill>
            <p:spPr>
              <a:xfrm>
                <a:off x="6267501" y="4421502"/>
                <a:ext cx="705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6">
            <p14:nvContentPartPr>
              <p14:cNvPr id="1766" name="Ink 1765">
                <a:extLst>
                  <a:ext uri="{FF2B5EF4-FFF2-40B4-BE49-F238E27FC236}">
                    <a16:creationId xmlns:a16="http://schemas.microsoft.com/office/drawing/2014/main" id="{B8CFDED2-36D4-4E1E-177C-9BD24C2726CD}"/>
                  </a:ext>
                </a:extLst>
              </p14:cNvPr>
              <p14:cNvContentPartPr/>
              <p14:nvPr/>
            </p14:nvContentPartPr>
            <p14:xfrm>
              <a:off x="6273079" y="4464342"/>
              <a:ext cx="47520" cy="54000"/>
            </p14:xfrm>
          </p:contentPart>
        </mc:Choice>
        <mc:Fallback xmlns="">
          <p:pic>
            <p:nvPicPr>
              <p:cNvPr id="1766" name="Ink 1765">
                <a:extLst>
                  <a:ext uri="{FF2B5EF4-FFF2-40B4-BE49-F238E27FC236}">
                    <a16:creationId xmlns:a16="http://schemas.microsoft.com/office/drawing/2014/main" id="{B8CFDED2-36D4-4E1E-177C-9BD24C2726CD}"/>
                  </a:ext>
                </a:extLst>
              </p:cNvPr>
              <p:cNvPicPr/>
              <p:nvPr/>
            </p:nvPicPr>
            <p:blipFill>
              <a:blip r:embed="rId2417"/>
              <a:stretch>
                <a:fillRect/>
              </a:stretch>
            </p:blipFill>
            <p:spPr>
              <a:xfrm>
                <a:off x="6255079" y="4428342"/>
                <a:ext cx="83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8">
            <p14:nvContentPartPr>
              <p14:cNvPr id="1770" name="Ink 1769">
                <a:extLst>
                  <a:ext uri="{FF2B5EF4-FFF2-40B4-BE49-F238E27FC236}">
                    <a16:creationId xmlns:a16="http://schemas.microsoft.com/office/drawing/2014/main" id="{46004C4F-ACDD-05BF-7073-E7F2450061C1}"/>
                  </a:ext>
                </a:extLst>
              </p14:cNvPr>
              <p14:cNvContentPartPr/>
              <p14:nvPr/>
            </p14:nvContentPartPr>
            <p14:xfrm>
              <a:off x="6587719" y="4464702"/>
              <a:ext cx="360" cy="360"/>
            </p14:xfrm>
          </p:contentPart>
        </mc:Choice>
        <mc:Fallback xmlns="">
          <p:pic>
            <p:nvPicPr>
              <p:cNvPr id="1770" name="Ink 1769">
                <a:extLst>
                  <a:ext uri="{FF2B5EF4-FFF2-40B4-BE49-F238E27FC236}">
                    <a16:creationId xmlns:a16="http://schemas.microsoft.com/office/drawing/2014/main" id="{46004C4F-ACDD-05BF-7073-E7F2450061C1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6569719" y="442870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9">
            <p14:nvContentPartPr>
              <p14:cNvPr id="1786" name="Ink 1785">
                <a:extLst>
                  <a:ext uri="{FF2B5EF4-FFF2-40B4-BE49-F238E27FC236}">
                    <a16:creationId xmlns:a16="http://schemas.microsoft.com/office/drawing/2014/main" id="{1E8BF3F2-85A0-3984-5593-D18FAE6846CE}"/>
                  </a:ext>
                </a:extLst>
              </p14:cNvPr>
              <p14:cNvContentPartPr/>
              <p14:nvPr/>
            </p14:nvContentPartPr>
            <p14:xfrm>
              <a:off x="6641359" y="4772502"/>
              <a:ext cx="360" cy="360"/>
            </p14:xfrm>
          </p:contentPart>
        </mc:Choice>
        <mc:Fallback xmlns="">
          <p:pic>
            <p:nvPicPr>
              <p:cNvPr id="1786" name="Ink 1785">
                <a:extLst>
                  <a:ext uri="{FF2B5EF4-FFF2-40B4-BE49-F238E27FC236}">
                    <a16:creationId xmlns:a16="http://schemas.microsoft.com/office/drawing/2014/main" id="{1E8BF3F2-85A0-3984-5593-D18FAE6846CE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6623359" y="473650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0">
            <p14:nvContentPartPr>
              <p14:cNvPr id="1802" name="Ink 1801">
                <a:extLst>
                  <a:ext uri="{FF2B5EF4-FFF2-40B4-BE49-F238E27FC236}">
                    <a16:creationId xmlns:a16="http://schemas.microsoft.com/office/drawing/2014/main" id="{1A3F073D-0973-E8AD-5576-D932232BCC2C}"/>
                  </a:ext>
                </a:extLst>
              </p14:cNvPr>
              <p14:cNvContentPartPr/>
              <p14:nvPr/>
            </p14:nvContentPartPr>
            <p14:xfrm>
              <a:off x="4612039" y="4406022"/>
              <a:ext cx="193320" cy="11880"/>
            </p14:xfrm>
          </p:contentPart>
        </mc:Choice>
        <mc:Fallback xmlns="">
          <p:pic>
            <p:nvPicPr>
              <p:cNvPr id="1802" name="Ink 1801">
                <a:extLst>
                  <a:ext uri="{FF2B5EF4-FFF2-40B4-BE49-F238E27FC236}">
                    <a16:creationId xmlns:a16="http://schemas.microsoft.com/office/drawing/2014/main" id="{1A3F073D-0973-E8AD-5576-D932232BCC2C}"/>
                  </a:ext>
                </a:extLst>
              </p:cNvPr>
              <p:cNvPicPr/>
              <p:nvPr/>
            </p:nvPicPr>
            <p:blipFill>
              <a:blip r:embed="rId2421"/>
              <a:stretch>
                <a:fillRect/>
              </a:stretch>
            </p:blipFill>
            <p:spPr>
              <a:xfrm>
                <a:off x="4594039" y="4370022"/>
                <a:ext cx="228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2">
            <p14:nvContentPartPr>
              <p14:cNvPr id="1831" name="Ink 1830">
                <a:extLst>
                  <a:ext uri="{FF2B5EF4-FFF2-40B4-BE49-F238E27FC236}">
                    <a16:creationId xmlns:a16="http://schemas.microsoft.com/office/drawing/2014/main" id="{C4E5E673-ABD7-4DD0-2252-69DDFC8FC340}"/>
                  </a:ext>
                </a:extLst>
              </p14:cNvPr>
              <p14:cNvContentPartPr/>
              <p14:nvPr/>
            </p14:nvContentPartPr>
            <p14:xfrm>
              <a:off x="4607359" y="4406742"/>
              <a:ext cx="360" cy="360"/>
            </p14:xfrm>
          </p:contentPart>
        </mc:Choice>
        <mc:Fallback xmlns="">
          <p:pic>
            <p:nvPicPr>
              <p:cNvPr id="1831" name="Ink 1830">
                <a:extLst>
                  <a:ext uri="{FF2B5EF4-FFF2-40B4-BE49-F238E27FC236}">
                    <a16:creationId xmlns:a16="http://schemas.microsoft.com/office/drawing/2014/main" id="{C4E5E673-ABD7-4DD0-2252-69DDFC8FC340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4589359" y="43707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3">
            <p14:nvContentPartPr>
              <p14:cNvPr id="1837" name="Ink 1836">
                <a:extLst>
                  <a:ext uri="{FF2B5EF4-FFF2-40B4-BE49-F238E27FC236}">
                    <a16:creationId xmlns:a16="http://schemas.microsoft.com/office/drawing/2014/main" id="{919A97A9-C90B-FA73-000F-124E0F2B6527}"/>
                  </a:ext>
                </a:extLst>
              </p14:cNvPr>
              <p14:cNvContentPartPr/>
              <p14:nvPr/>
            </p14:nvContentPartPr>
            <p14:xfrm>
              <a:off x="4785919" y="4411062"/>
              <a:ext cx="360" cy="360"/>
            </p14:xfrm>
          </p:contentPart>
        </mc:Choice>
        <mc:Fallback xmlns="">
          <p:pic>
            <p:nvPicPr>
              <p:cNvPr id="1837" name="Ink 1836">
                <a:extLst>
                  <a:ext uri="{FF2B5EF4-FFF2-40B4-BE49-F238E27FC236}">
                    <a16:creationId xmlns:a16="http://schemas.microsoft.com/office/drawing/2014/main" id="{919A97A9-C90B-FA73-000F-124E0F2B6527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4767919" y="437506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4">
            <p14:nvContentPartPr>
              <p14:cNvPr id="1839" name="Ink 1838">
                <a:extLst>
                  <a:ext uri="{FF2B5EF4-FFF2-40B4-BE49-F238E27FC236}">
                    <a16:creationId xmlns:a16="http://schemas.microsoft.com/office/drawing/2014/main" id="{51D5A7B5-6154-E757-08F9-167497088F4D}"/>
                  </a:ext>
                </a:extLst>
              </p14:cNvPr>
              <p14:cNvContentPartPr/>
              <p14:nvPr/>
            </p14:nvContentPartPr>
            <p14:xfrm>
              <a:off x="4799239" y="4411062"/>
              <a:ext cx="360" cy="360"/>
            </p14:xfrm>
          </p:contentPart>
        </mc:Choice>
        <mc:Fallback xmlns="">
          <p:pic>
            <p:nvPicPr>
              <p:cNvPr id="1839" name="Ink 1838">
                <a:extLst>
                  <a:ext uri="{FF2B5EF4-FFF2-40B4-BE49-F238E27FC236}">
                    <a16:creationId xmlns:a16="http://schemas.microsoft.com/office/drawing/2014/main" id="{51D5A7B5-6154-E757-08F9-167497088F4D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4781239" y="437506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5">
            <p14:nvContentPartPr>
              <p14:cNvPr id="1860" name="Ink 1859">
                <a:extLst>
                  <a:ext uri="{FF2B5EF4-FFF2-40B4-BE49-F238E27FC236}">
                    <a16:creationId xmlns:a16="http://schemas.microsoft.com/office/drawing/2014/main" id="{8161633C-7498-D820-46A9-31DE88D3730B}"/>
                  </a:ext>
                </a:extLst>
              </p14:cNvPr>
              <p14:cNvContentPartPr/>
              <p14:nvPr/>
            </p14:nvContentPartPr>
            <p14:xfrm>
              <a:off x="5125039" y="4469022"/>
              <a:ext cx="360" cy="360"/>
            </p14:xfrm>
          </p:contentPart>
        </mc:Choice>
        <mc:Fallback xmlns="">
          <p:pic>
            <p:nvPicPr>
              <p:cNvPr id="1860" name="Ink 1859">
                <a:extLst>
                  <a:ext uri="{FF2B5EF4-FFF2-40B4-BE49-F238E27FC236}">
                    <a16:creationId xmlns:a16="http://schemas.microsoft.com/office/drawing/2014/main" id="{8161633C-7498-D820-46A9-31DE88D3730B}"/>
                  </a:ext>
                </a:extLst>
              </p:cNvPr>
              <p:cNvPicPr/>
              <p:nvPr/>
            </p:nvPicPr>
            <p:blipFill>
              <a:blip r:embed="rId2406"/>
              <a:stretch>
                <a:fillRect/>
              </a:stretch>
            </p:blipFill>
            <p:spPr>
              <a:xfrm>
                <a:off x="5107039" y="443302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6">
            <p14:nvContentPartPr>
              <p14:cNvPr id="1892" name="Ink 1891">
                <a:extLst>
                  <a:ext uri="{FF2B5EF4-FFF2-40B4-BE49-F238E27FC236}">
                    <a16:creationId xmlns:a16="http://schemas.microsoft.com/office/drawing/2014/main" id="{B4971E67-B6F1-6311-DD5D-B28B9772DE18}"/>
                  </a:ext>
                </a:extLst>
              </p14:cNvPr>
              <p14:cNvContentPartPr/>
              <p14:nvPr/>
            </p14:nvContentPartPr>
            <p14:xfrm>
              <a:off x="5062759" y="4464702"/>
              <a:ext cx="80280" cy="360"/>
            </p14:xfrm>
          </p:contentPart>
        </mc:Choice>
        <mc:Fallback xmlns="">
          <p:pic>
            <p:nvPicPr>
              <p:cNvPr id="1892" name="Ink 1891">
                <a:extLst>
                  <a:ext uri="{FF2B5EF4-FFF2-40B4-BE49-F238E27FC236}">
                    <a16:creationId xmlns:a16="http://schemas.microsoft.com/office/drawing/2014/main" id="{B4971E67-B6F1-6311-DD5D-B28B9772DE18}"/>
                  </a:ext>
                </a:extLst>
              </p:cNvPr>
              <p:cNvPicPr/>
              <p:nvPr/>
            </p:nvPicPr>
            <p:blipFill>
              <a:blip r:embed="rId2427"/>
              <a:stretch>
                <a:fillRect/>
              </a:stretch>
            </p:blipFill>
            <p:spPr>
              <a:xfrm>
                <a:off x="5044759" y="4428702"/>
                <a:ext cx="115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8">
            <p14:nvContentPartPr>
              <p14:cNvPr id="1946" name="Ink 1945">
                <a:extLst>
                  <a:ext uri="{FF2B5EF4-FFF2-40B4-BE49-F238E27FC236}">
                    <a16:creationId xmlns:a16="http://schemas.microsoft.com/office/drawing/2014/main" id="{37091889-027A-23DF-1124-2D82D9FF15A1}"/>
                  </a:ext>
                </a:extLst>
              </p14:cNvPr>
              <p14:cNvContentPartPr/>
              <p14:nvPr/>
            </p14:nvContentPartPr>
            <p14:xfrm>
              <a:off x="5450479" y="4478022"/>
              <a:ext cx="142560" cy="360"/>
            </p14:xfrm>
          </p:contentPart>
        </mc:Choice>
        <mc:Fallback xmlns="">
          <p:pic>
            <p:nvPicPr>
              <p:cNvPr id="1946" name="Ink 1945">
                <a:extLst>
                  <a:ext uri="{FF2B5EF4-FFF2-40B4-BE49-F238E27FC236}">
                    <a16:creationId xmlns:a16="http://schemas.microsoft.com/office/drawing/2014/main" id="{37091889-027A-23DF-1124-2D82D9FF15A1}"/>
                  </a:ext>
                </a:extLst>
              </p:cNvPr>
              <p:cNvPicPr/>
              <p:nvPr/>
            </p:nvPicPr>
            <p:blipFill>
              <a:blip r:embed="rId2429"/>
              <a:stretch>
                <a:fillRect/>
              </a:stretch>
            </p:blipFill>
            <p:spPr>
              <a:xfrm>
                <a:off x="5432479" y="4442022"/>
                <a:ext cx="178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0">
            <p14:nvContentPartPr>
              <p14:cNvPr id="1974" name="Ink 1973">
                <a:extLst>
                  <a:ext uri="{FF2B5EF4-FFF2-40B4-BE49-F238E27FC236}">
                    <a16:creationId xmlns:a16="http://schemas.microsoft.com/office/drawing/2014/main" id="{F916C0EE-111A-617E-2FBA-5E69890235D5}"/>
                  </a:ext>
                </a:extLst>
              </p14:cNvPr>
              <p14:cNvContentPartPr/>
              <p14:nvPr/>
            </p14:nvContentPartPr>
            <p14:xfrm>
              <a:off x="5437159" y="4472622"/>
              <a:ext cx="200520" cy="5760"/>
            </p14:xfrm>
          </p:contentPart>
        </mc:Choice>
        <mc:Fallback xmlns="">
          <p:pic>
            <p:nvPicPr>
              <p:cNvPr id="1974" name="Ink 1973">
                <a:extLst>
                  <a:ext uri="{FF2B5EF4-FFF2-40B4-BE49-F238E27FC236}">
                    <a16:creationId xmlns:a16="http://schemas.microsoft.com/office/drawing/2014/main" id="{F916C0EE-111A-617E-2FBA-5E69890235D5}"/>
                  </a:ext>
                </a:extLst>
              </p:cNvPr>
              <p:cNvPicPr/>
              <p:nvPr/>
            </p:nvPicPr>
            <p:blipFill>
              <a:blip r:embed="rId2431"/>
              <a:stretch>
                <a:fillRect/>
              </a:stretch>
            </p:blipFill>
            <p:spPr>
              <a:xfrm>
                <a:off x="5419191" y="4436622"/>
                <a:ext cx="236096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2">
            <p14:nvContentPartPr>
              <p14:cNvPr id="1975" name="Ink 1974">
                <a:extLst>
                  <a:ext uri="{FF2B5EF4-FFF2-40B4-BE49-F238E27FC236}">
                    <a16:creationId xmlns:a16="http://schemas.microsoft.com/office/drawing/2014/main" id="{13AF98DF-D01C-A017-86FF-7F605094C4C5}"/>
                  </a:ext>
                </a:extLst>
              </p14:cNvPr>
              <p14:cNvContentPartPr/>
              <p14:nvPr/>
            </p14:nvContentPartPr>
            <p14:xfrm>
              <a:off x="4812559" y="4461102"/>
              <a:ext cx="31680" cy="3960"/>
            </p14:xfrm>
          </p:contentPart>
        </mc:Choice>
        <mc:Fallback xmlns="">
          <p:pic>
            <p:nvPicPr>
              <p:cNvPr id="1975" name="Ink 1974">
                <a:extLst>
                  <a:ext uri="{FF2B5EF4-FFF2-40B4-BE49-F238E27FC236}">
                    <a16:creationId xmlns:a16="http://schemas.microsoft.com/office/drawing/2014/main" id="{13AF98DF-D01C-A017-86FF-7F605094C4C5}"/>
                  </a:ext>
                </a:extLst>
              </p:cNvPr>
              <p:cNvPicPr/>
              <p:nvPr/>
            </p:nvPicPr>
            <p:blipFill>
              <a:blip r:embed="rId2433"/>
              <a:stretch>
                <a:fillRect/>
              </a:stretch>
            </p:blipFill>
            <p:spPr>
              <a:xfrm>
                <a:off x="4794559" y="4421502"/>
                <a:ext cx="67320" cy="82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4">
            <p14:nvContentPartPr>
              <p14:cNvPr id="2033" name="Ink 2032">
                <a:extLst>
                  <a:ext uri="{FF2B5EF4-FFF2-40B4-BE49-F238E27FC236}">
                    <a16:creationId xmlns:a16="http://schemas.microsoft.com/office/drawing/2014/main" id="{A0B79BCA-4C58-E626-B6EC-E2546117C620}"/>
                  </a:ext>
                </a:extLst>
              </p14:cNvPr>
              <p14:cNvContentPartPr/>
              <p14:nvPr/>
            </p14:nvContentPartPr>
            <p14:xfrm>
              <a:off x="4825879" y="4463622"/>
              <a:ext cx="164880" cy="5760"/>
            </p14:xfrm>
          </p:contentPart>
        </mc:Choice>
        <mc:Fallback xmlns="">
          <p:pic>
            <p:nvPicPr>
              <p:cNvPr id="2033" name="Ink 2032">
                <a:extLst>
                  <a:ext uri="{FF2B5EF4-FFF2-40B4-BE49-F238E27FC236}">
                    <a16:creationId xmlns:a16="http://schemas.microsoft.com/office/drawing/2014/main" id="{A0B79BCA-4C58-E626-B6EC-E2546117C620}"/>
                  </a:ext>
                </a:extLst>
              </p:cNvPr>
              <p:cNvPicPr/>
              <p:nvPr/>
            </p:nvPicPr>
            <p:blipFill>
              <a:blip r:embed="rId2435"/>
              <a:stretch>
                <a:fillRect/>
              </a:stretch>
            </p:blipFill>
            <p:spPr>
              <a:xfrm>
                <a:off x="4807879" y="4427622"/>
                <a:ext cx="200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6">
            <p14:nvContentPartPr>
              <p14:cNvPr id="2036" name="Ink 2035">
                <a:extLst>
                  <a:ext uri="{FF2B5EF4-FFF2-40B4-BE49-F238E27FC236}">
                    <a16:creationId xmlns:a16="http://schemas.microsoft.com/office/drawing/2014/main" id="{30B8E6F5-268B-43DD-65CF-FAE94365694C}"/>
                  </a:ext>
                </a:extLst>
              </p14:cNvPr>
              <p14:cNvContentPartPr/>
              <p14:nvPr/>
            </p14:nvContentPartPr>
            <p14:xfrm>
              <a:off x="4857199" y="4464702"/>
              <a:ext cx="173880" cy="360"/>
            </p14:xfrm>
          </p:contentPart>
        </mc:Choice>
        <mc:Fallback xmlns="">
          <p:pic>
            <p:nvPicPr>
              <p:cNvPr id="2036" name="Ink 2035">
                <a:extLst>
                  <a:ext uri="{FF2B5EF4-FFF2-40B4-BE49-F238E27FC236}">
                    <a16:creationId xmlns:a16="http://schemas.microsoft.com/office/drawing/2014/main" id="{30B8E6F5-268B-43DD-65CF-FAE94365694C}"/>
                  </a:ext>
                </a:extLst>
              </p:cNvPr>
              <p:cNvPicPr/>
              <p:nvPr/>
            </p:nvPicPr>
            <p:blipFill>
              <a:blip r:embed="rId2437"/>
              <a:stretch>
                <a:fillRect/>
              </a:stretch>
            </p:blipFill>
            <p:spPr>
              <a:xfrm>
                <a:off x="4839199" y="4428702"/>
                <a:ext cx="209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8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122D2593-EA0A-FD9E-6D29-3CB773EBECC1}"/>
                  </a:ext>
                </a:extLst>
              </p14:cNvPr>
              <p14:cNvContentPartPr/>
              <p14:nvPr/>
            </p14:nvContentPartPr>
            <p14:xfrm>
              <a:off x="4875199" y="4459302"/>
              <a:ext cx="169560" cy="396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122D2593-EA0A-FD9E-6D29-3CB773EBECC1}"/>
                  </a:ext>
                </a:extLst>
              </p:cNvPr>
              <p:cNvPicPr/>
              <p:nvPr/>
            </p:nvPicPr>
            <p:blipFill>
              <a:blip r:embed="rId2439"/>
              <a:stretch>
                <a:fillRect/>
              </a:stretch>
            </p:blipFill>
            <p:spPr>
              <a:xfrm>
                <a:off x="4857199" y="4423302"/>
                <a:ext cx="2052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0">
            <p14:nvContentPartPr>
              <p14:cNvPr id="2095" name="Ink 2094">
                <a:extLst>
                  <a:ext uri="{FF2B5EF4-FFF2-40B4-BE49-F238E27FC236}">
                    <a16:creationId xmlns:a16="http://schemas.microsoft.com/office/drawing/2014/main" id="{A6C02CB9-1F52-EA67-1898-9E9B51DAB66D}"/>
                  </a:ext>
                </a:extLst>
              </p14:cNvPr>
              <p14:cNvContentPartPr/>
              <p14:nvPr/>
            </p14:nvContentPartPr>
            <p14:xfrm>
              <a:off x="5557906" y="3885980"/>
              <a:ext cx="848160" cy="273960"/>
            </p14:xfrm>
          </p:contentPart>
        </mc:Choice>
        <mc:Fallback xmlns="">
          <p:pic>
            <p:nvPicPr>
              <p:cNvPr id="2095" name="Ink 2094">
                <a:extLst>
                  <a:ext uri="{FF2B5EF4-FFF2-40B4-BE49-F238E27FC236}">
                    <a16:creationId xmlns:a16="http://schemas.microsoft.com/office/drawing/2014/main" id="{A6C02CB9-1F52-EA67-1898-9E9B51DAB66D}"/>
                  </a:ext>
                </a:extLst>
              </p:cNvPr>
              <p:cNvPicPr/>
              <p:nvPr/>
            </p:nvPicPr>
            <p:blipFill>
              <a:blip r:embed="rId2441"/>
              <a:stretch>
                <a:fillRect/>
              </a:stretch>
            </p:blipFill>
            <p:spPr>
              <a:xfrm>
                <a:off x="5467944" y="3705980"/>
                <a:ext cx="1027724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2">
            <p14:nvContentPartPr>
              <p14:cNvPr id="2096" name="Ink 2095">
                <a:extLst>
                  <a:ext uri="{FF2B5EF4-FFF2-40B4-BE49-F238E27FC236}">
                    <a16:creationId xmlns:a16="http://schemas.microsoft.com/office/drawing/2014/main" id="{00BA4479-9CF8-A328-D698-C9F873C36742}"/>
                  </a:ext>
                </a:extLst>
              </p14:cNvPr>
              <p14:cNvContentPartPr/>
              <p14:nvPr/>
            </p14:nvContentPartPr>
            <p14:xfrm>
              <a:off x="5684626" y="3901460"/>
              <a:ext cx="133200" cy="12240"/>
            </p14:xfrm>
          </p:contentPart>
        </mc:Choice>
        <mc:Fallback xmlns="">
          <p:pic>
            <p:nvPicPr>
              <p:cNvPr id="2096" name="Ink 2095">
                <a:extLst>
                  <a:ext uri="{FF2B5EF4-FFF2-40B4-BE49-F238E27FC236}">
                    <a16:creationId xmlns:a16="http://schemas.microsoft.com/office/drawing/2014/main" id="{00BA4479-9CF8-A328-D698-C9F873C36742}"/>
                  </a:ext>
                </a:extLst>
              </p:cNvPr>
              <p:cNvPicPr/>
              <p:nvPr/>
            </p:nvPicPr>
            <p:blipFill>
              <a:blip r:embed="rId2443"/>
              <a:stretch>
                <a:fillRect/>
              </a:stretch>
            </p:blipFill>
            <p:spPr>
              <a:xfrm>
                <a:off x="5594626" y="3721460"/>
                <a:ext cx="3128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4">
            <p14:nvContentPartPr>
              <p14:cNvPr id="2097" name="Ink 2096">
                <a:extLst>
                  <a:ext uri="{FF2B5EF4-FFF2-40B4-BE49-F238E27FC236}">
                    <a16:creationId xmlns:a16="http://schemas.microsoft.com/office/drawing/2014/main" id="{A95B8322-C83A-9A8D-95C4-94D95FC6DE34}"/>
                  </a:ext>
                </a:extLst>
              </p14:cNvPr>
              <p14:cNvContentPartPr/>
              <p14:nvPr/>
            </p14:nvContentPartPr>
            <p14:xfrm>
              <a:off x="5608306" y="3998660"/>
              <a:ext cx="254160" cy="148680"/>
            </p14:xfrm>
          </p:contentPart>
        </mc:Choice>
        <mc:Fallback xmlns="">
          <p:pic>
            <p:nvPicPr>
              <p:cNvPr id="2097" name="Ink 2096">
                <a:extLst>
                  <a:ext uri="{FF2B5EF4-FFF2-40B4-BE49-F238E27FC236}">
                    <a16:creationId xmlns:a16="http://schemas.microsoft.com/office/drawing/2014/main" id="{A95B8322-C83A-9A8D-95C4-94D95FC6DE34}"/>
                  </a:ext>
                </a:extLst>
              </p:cNvPr>
              <p:cNvPicPr/>
              <p:nvPr/>
            </p:nvPicPr>
            <p:blipFill>
              <a:blip r:embed="rId2445"/>
              <a:stretch>
                <a:fillRect/>
              </a:stretch>
            </p:blipFill>
            <p:spPr>
              <a:xfrm>
                <a:off x="5518306" y="3819095"/>
                <a:ext cx="433800" cy="507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6">
            <p14:nvContentPartPr>
              <p14:cNvPr id="2100" name="Ink 2099">
                <a:extLst>
                  <a:ext uri="{FF2B5EF4-FFF2-40B4-BE49-F238E27FC236}">
                    <a16:creationId xmlns:a16="http://schemas.microsoft.com/office/drawing/2014/main" id="{AE2CADE1-D631-B1DB-3D5D-F6130639F754}"/>
                  </a:ext>
                </a:extLst>
              </p14:cNvPr>
              <p14:cNvContentPartPr/>
              <p14:nvPr/>
            </p14:nvContentPartPr>
            <p14:xfrm>
              <a:off x="5826826" y="4138340"/>
              <a:ext cx="139320" cy="109800"/>
            </p14:xfrm>
          </p:contentPart>
        </mc:Choice>
        <mc:Fallback xmlns="">
          <p:pic>
            <p:nvPicPr>
              <p:cNvPr id="2100" name="Ink 2099">
                <a:extLst>
                  <a:ext uri="{FF2B5EF4-FFF2-40B4-BE49-F238E27FC236}">
                    <a16:creationId xmlns:a16="http://schemas.microsoft.com/office/drawing/2014/main" id="{AE2CADE1-D631-B1DB-3D5D-F6130639F754}"/>
                  </a:ext>
                </a:extLst>
              </p:cNvPr>
              <p:cNvPicPr/>
              <p:nvPr/>
            </p:nvPicPr>
            <p:blipFill>
              <a:blip r:embed="rId2447"/>
              <a:stretch>
                <a:fillRect/>
              </a:stretch>
            </p:blipFill>
            <p:spPr>
              <a:xfrm>
                <a:off x="5736826" y="3957748"/>
                <a:ext cx="318960" cy="470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8">
            <p14:nvContentPartPr>
              <p14:cNvPr id="2103" name="Ink 2102">
                <a:extLst>
                  <a:ext uri="{FF2B5EF4-FFF2-40B4-BE49-F238E27FC236}">
                    <a16:creationId xmlns:a16="http://schemas.microsoft.com/office/drawing/2014/main" id="{A1748AED-C9BB-3A03-AD5D-25D2E46BAF0F}"/>
                  </a:ext>
                </a:extLst>
              </p14:cNvPr>
              <p14:cNvContentPartPr/>
              <p14:nvPr/>
            </p14:nvContentPartPr>
            <p14:xfrm>
              <a:off x="5946346" y="4230500"/>
              <a:ext cx="164520" cy="50040"/>
            </p14:xfrm>
          </p:contentPart>
        </mc:Choice>
        <mc:Fallback xmlns="">
          <p:pic>
            <p:nvPicPr>
              <p:cNvPr id="2103" name="Ink 2102">
                <a:extLst>
                  <a:ext uri="{FF2B5EF4-FFF2-40B4-BE49-F238E27FC236}">
                    <a16:creationId xmlns:a16="http://schemas.microsoft.com/office/drawing/2014/main" id="{A1748AED-C9BB-3A03-AD5D-25D2E46BAF0F}"/>
                  </a:ext>
                </a:extLst>
              </p:cNvPr>
              <p:cNvPicPr/>
              <p:nvPr/>
            </p:nvPicPr>
            <p:blipFill>
              <a:blip r:embed="rId2449"/>
              <a:stretch>
                <a:fillRect/>
              </a:stretch>
            </p:blipFill>
            <p:spPr>
              <a:xfrm>
                <a:off x="5856346" y="4050500"/>
                <a:ext cx="3441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0">
            <p14:nvContentPartPr>
              <p14:cNvPr id="2108" name="Ink 2107">
                <a:extLst>
                  <a:ext uri="{FF2B5EF4-FFF2-40B4-BE49-F238E27FC236}">
                    <a16:creationId xmlns:a16="http://schemas.microsoft.com/office/drawing/2014/main" id="{2884E200-24EB-9BBB-277C-6081A7D0E33A}"/>
                  </a:ext>
                </a:extLst>
              </p14:cNvPr>
              <p14:cNvContentPartPr/>
              <p14:nvPr/>
            </p14:nvContentPartPr>
            <p14:xfrm>
              <a:off x="6103666" y="4214660"/>
              <a:ext cx="309240" cy="67320"/>
            </p14:xfrm>
          </p:contentPart>
        </mc:Choice>
        <mc:Fallback xmlns="">
          <p:pic>
            <p:nvPicPr>
              <p:cNvPr id="2108" name="Ink 2107">
                <a:extLst>
                  <a:ext uri="{FF2B5EF4-FFF2-40B4-BE49-F238E27FC236}">
                    <a16:creationId xmlns:a16="http://schemas.microsoft.com/office/drawing/2014/main" id="{2884E200-24EB-9BBB-277C-6081A7D0E33A}"/>
                  </a:ext>
                </a:extLst>
              </p:cNvPr>
              <p:cNvPicPr/>
              <p:nvPr/>
            </p:nvPicPr>
            <p:blipFill>
              <a:blip r:embed="rId2451"/>
              <a:stretch>
                <a:fillRect/>
              </a:stretch>
            </p:blipFill>
            <p:spPr>
              <a:xfrm>
                <a:off x="6013666" y="4034660"/>
                <a:ext cx="4888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2">
            <p14:nvContentPartPr>
              <p14:cNvPr id="2110" name="Ink 2109">
                <a:extLst>
                  <a:ext uri="{FF2B5EF4-FFF2-40B4-BE49-F238E27FC236}">
                    <a16:creationId xmlns:a16="http://schemas.microsoft.com/office/drawing/2014/main" id="{773E85E5-45FA-1590-7143-29879F464170}"/>
                  </a:ext>
                </a:extLst>
              </p14:cNvPr>
              <p14:cNvContentPartPr/>
              <p14:nvPr/>
            </p14:nvContentPartPr>
            <p14:xfrm>
              <a:off x="6431266" y="4121420"/>
              <a:ext cx="360" cy="360"/>
            </p14:xfrm>
          </p:contentPart>
        </mc:Choice>
        <mc:Fallback xmlns="">
          <p:pic>
            <p:nvPicPr>
              <p:cNvPr id="2110" name="Ink 2109">
                <a:extLst>
                  <a:ext uri="{FF2B5EF4-FFF2-40B4-BE49-F238E27FC236}">
                    <a16:creationId xmlns:a16="http://schemas.microsoft.com/office/drawing/2014/main" id="{773E85E5-45FA-1590-7143-29879F464170}"/>
                  </a:ext>
                </a:extLst>
              </p:cNvPr>
              <p:cNvPicPr/>
              <p:nvPr/>
            </p:nvPicPr>
            <p:blipFill>
              <a:blip r:embed="rId2453"/>
              <a:stretch>
                <a:fillRect/>
              </a:stretch>
            </p:blipFill>
            <p:spPr>
              <a:xfrm>
                <a:off x="6341266" y="394142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4">
            <p14:nvContentPartPr>
              <p14:cNvPr id="2125" name="Ink 2124">
                <a:extLst>
                  <a:ext uri="{FF2B5EF4-FFF2-40B4-BE49-F238E27FC236}">
                    <a16:creationId xmlns:a16="http://schemas.microsoft.com/office/drawing/2014/main" id="{61D99445-A25A-322E-BD4C-2333E84C093A}"/>
                  </a:ext>
                </a:extLst>
              </p14:cNvPr>
              <p14:cNvContentPartPr/>
              <p14:nvPr/>
            </p14:nvContentPartPr>
            <p14:xfrm>
              <a:off x="6444946" y="4206740"/>
              <a:ext cx="360" cy="360"/>
            </p14:xfrm>
          </p:contentPart>
        </mc:Choice>
        <mc:Fallback xmlns="">
          <p:pic>
            <p:nvPicPr>
              <p:cNvPr id="2125" name="Ink 2124">
                <a:extLst>
                  <a:ext uri="{FF2B5EF4-FFF2-40B4-BE49-F238E27FC236}">
                    <a16:creationId xmlns:a16="http://schemas.microsoft.com/office/drawing/2014/main" id="{61D99445-A25A-322E-BD4C-2333E84C093A}"/>
                  </a:ext>
                </a:extLst>
              </p:cNvPr>
              <p:cNvPicPr/>
              <p:nvPr/>
            </p:nvPicPr>
            <p:blipFill>
              <a:blip r:embed="rId2453"/>
              <a:stretch>
                <a:fillRect/>
              </a:stretch>
            </p:blipFill>
            <p:spPr>
              <a:xfrm>
                <a:off x="6354946" y="40267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5">
            <p14:nvContentPartPr>
              <p14:cNvPr id="2129" name="Ink 2128">
                <a:extLst>
                  <a:ext uri="{FF2B5EF4-FFF2-40B4-BE49-F238E27FC236}">
                    <a16:creationId xmlns:a16="http://schemas.microsoft.com/office/drawing/2014/main" id="{2CD67485-350D-EAC6-DCC4-B2780A071FA7}"/>
                  </a:ext>
                </a:extLst>
              </p14:cNvPr>
              <p14:cNvContentPartPr/>
              <p14:nvPr/>
            </p14:nvContentPartPr>
            <p14:xfrm>
              <a:off x="5240386" y="3507260"/>
              <a:ext cx="51120" cy="360"/>
            </p14:xfrm>
          </p:contentPart>
        </mc:Choice>
        <mc:Fallback xmlns="">
          <p:pic>
            <p:nvPicPr>
              <p:cNvPr id="2129" name="Ink 2128">
                <a:extLst>
                  <a:ext uri="{FF2B5EF4-FFF2-40B4-BE49-F238E27FC236}">
                    <a16:creationId xmlns:a16="http://schemas.microsoft.com/office/drawing/2014/main" id="{2CD67485-350D-EAC6-DCC4-B2780A071FA7}"/>
                  </a:ext>
                </a:extLst>
              </p:cNvPr>
              <p:cNvPicPr/>
              <p:nvPr/>
            </p:nvPicPr>
            <p:blipFill>
              <a:blip r:embed="rId2456"/>
              <a:stretch>
                <a:fillRect/>
              </a:stretch>
            </p:blipFill>
            <p:spPr>
              <a:xfrm>
                <a:off x="5222386" y="3471260"/>
                <a:ext cx="86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7">
            <p14:nvContentPartPr>
              <p14:cNvPr id="2131" name="Ink 2130">
                <a:extLst>
                  <a:ext uri="{FF2B5EF4-FFF2-40B4-BE49-F238E27FC236}">
                    <a16:creationId xmlns:a16="http://schemas.microsoft.com/office/drawing/2014/main" id="{71BCDAFF-5576-2B67-32CA-FDBA54572C0D}"/>
                  </a:ext>
                </a:extLst>
              </p14:cNvPr>
              <p14:cNvContentPartPr/>
              <p14:nvPr/>
            </p14:nvContentPartPr>
            <p14:xfrm>
              <a:off x="5246866" y="3517340"/>
              <a:ext cx="21240" cy="93240"/>
            </p14:xfrm>
          </p:contentPart>
        </mc:Choice>
        <mc:Fallback xmlns="">
          <p:pic>
            <p:nvPicPr>
              <p:cNvPr id="2131" name="Ink 2130">
                <a:extLst>
                  <a:ext uri="{FF2B5EF4-FFF2-40B4-BE49-F238E27FC236}">
                    <a16:creationId xmlns:a16="http://schemas.microsoft.com/office/drawing/2014/main" id="{71BCDAFF-5576-2B67-32CA-FDBA54572C0D}"/>
                  </a:ext>
                </a:extLst>
              </p:cNvPr>
              <p:cNvPicPr/>
              <p:nvPr/>
            </p:nvPicPr>
            <p:blipFill>
              <a:blip r:embed="rId2458"/>
              <a:stretch>
                <a:fillRect/>
              </a:stretch>
            </p:blipFill>
            <p:spPr>
              <a:xfrm>
                <a:off x="5229166" y="3481340"/>
                <a:ext cx="56286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9">
            <p14:nvContentPartPr>
              <p14:cNvPr id="2134" name="Ink 2133">
                <a:extLst>
                  <a:ext uri="{FF2B5EF4-FFF2-40B4-BE49-F238E27FC236}">
                    <a16:creationId xmlns:a16="http://schemas.microsoft.com/office/drawing/2014/main" id="{B94E4811-8153-B59A-6FE6-C6328F4C23BD}"/>
                  </a:ext>
                </a:extLst>
              </p14:cNvPr>
              <p14:cNvContentPartPr/>
              <p14:nvPr/>
            </p14:nvContentPartPr>
            <p14:xfrm>
              <a:off x="5291506" y="3510500"/>
              <a:ext cx="18720" cy="360"/>
            </p14:xfrm>
          </p:contentPart>
        </mc:Choice>
        <mc:Fallback xmlns="">
          <p:pic>
            <p:nvPicPr>
              <p:cNvPr id="2134" name="Ink 2133">
                <a:extLst>
                  <a:ext uri="{FF2B5EF4-FFF2-40B4-BE49-F238E27FC236}">
                    <a16:creationId xmlns:a16="http://schemas.microsoft.com/office/drawing/2014/main" id="{B94E4811-8153-B59A-6FE6-C6328F4C23BD}"/>
                  </a:ext>
                </a:extLst>
              </p:cNvPr>
              <p:cNvPicPr/>
              <p:nvPr/>
            </p:nvPicPr>
            <p:blipFill>
              <a:blip r:embed="rId2460"/>
              <a:stretch>
                <a:fillRect/>
              </a:stretch>
            </p:blipFill>
            <p:spPr>
              <a:xfrm>
                <a:off x="5273506" y="3474500"/>
                <a:ext cx="54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1">
            <p14:nvContentPartPr>
              <p14:cNvPr id="2141" name="Ink 2140">
                <a:extLst>
                  <a:ext uri="{FF2B5EF4-FFF2-40B4-BE49-F238E27FC236}">
                    <a16:creationId xmlns:a16="http://schemas.microsoft.com/office/drawing/2014/main" id="{5C511F04-C67C-2637-EFFA-24C63464C3B1}"/>
                  </a:ext>
                </a:extLst>
              </p14:cNvPr>
              <p14:cNvContentPartPr/>
              <p14:nvPr/>
            </p14:nvContentPartPr>
            <p14:xfrm>
              <a:off x="5339386" y="3500420"/>
              <a:ext cx="129600" cy="10440"/>
            </p14:xfrm>
          </p:contentPart>
        </mc:Choice>
        <mc:Fallback xmlns="">
          <p:pic>
            <p:nvPicPr>
              <p:cNvPr id="2141" name="Ink 2140">
                <a:extLst>
                  <a:ext uri="{FF2B5EF4-FFF2-40B4-BE49-F238E27FC236}">
                    <a16:creationId xmlns:a16="http://schemas.microsoft.com/office/drawing/2014/main" id="{5C511F04-C67C-2637-EFFA-24C63464C3B1}"/>
                  </a:ext>
                </a:extLst>
              </p:cNvPr>
              <p:cNvPicPr/>
              <p:nvPr/>
            </p:nvPicPr>
            <p:blipFill>
              <a:blip r:embed="rId2462"/>
              <a:stretch>
                <a:fillRect/>
              </a:stretch>
            </p:blipFill>
            <p:spPr>
              <a:xfrm>
                <a:off x="5321386" y="3464420"/>
                <a:ext cx="165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3">
            <p14:nvContentPartPr>
              <p14:cNvPr id="2171" name="Ink 2170">
                <a:extLst>
                  <a:ext uri="{FF2B5EF4-FFF2-40B4-BE49-F238E27FC236}">
                    <a16:creationId xmlns:a16="http://schemas.microsoft.com/office/drawing/2014/main" id="{C46F8EDD-2D2F-683D-8806-4A1C0787AC18}"/>
                  </a:ext>
                </a:extLst>
              </p14:cNvPr>
              <p14:cNvContentPartPr/>
              <p14:nvPr/>
            </p14:nvContentPartPr>
            <p14:xfrm>
              <a:off x="5387266" y="3558380"/>
              <a:ext cx="51120" cy="10800"/>
            </p14:xfrm>
          </p:contentPart>
        </mc:Choice>
        <mc:Fallback xmlns="">
          <p:pic>
            <p:nvPicPr>
              <p:cNvPr id="2171" name="Ink 2170">
                <a:extLst>
                  <a:ext uri="{FF2B5EF4-FFF2-40B4-BE49-F238E27FC236}">
                    <a16:creationId xmlns:a16="http://schemas.microsoft.com/office/drawing/2014/main" id="{C46F8EDD-2D2F-683D-8806-4A1C0787AC18}"/>
                  </a:ext>
                </a:extLst>
              </p:cNvPr>
              <p:cNvPicPr/>
              <p:nvPr/>
            </p:nvPicPr>
            <p:blipFill>
              <a:blip r:embed="rId2464"/>
              <a:stretch>
                <a:fillRect/>
              </a:stretch>
            </p:blipFill>
            <p:spPr>
              <a:xfrm>
                <a:off x="5369392" y="3523541"/>
                <a:ext cx="86511" cy="80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5">
            <p14:nvContentPartPr>
              <p14:cNvPr id="2182" name="Ink 2181">
                <a:extLst>
                  <a:ext uri="{FF2B5EF4-FFF2-40B4-BE49-F238E27FC236}">
                    <a16:creationId xmlns:a16="http://schemas.microsoft.com/office/drawing/2014/main" id="{54F3F6D1-D6A1-67AD-E53E-2E722D9F8C07}"/>
                  </a:ext>
                </a:extLst>
              </p14:cNvPr>
              <p14:cNvContentPartPr/>
              <p14:nvPr/>
            </p14:nvContentPartPr>
            <p14:xfrm>
              <a:off x="5441986" y="3565220"/>
              <a:ext cx="360" cy="360"/>
            </p14:xfrm>
          </p:contentPart>
        </mc:Choice>
        <mc:Fallback xmlns="">
          <p:pic>
            <p:nvPicPr>
              <p:cNvPr id="2182" name="Ink 2181">
                <a:extLst>
                  <a:ext uri="{FF2B5EF4-FFF2-40B4-BE49-F238E27FC236}">
                    <a16:creationId xmlns:a16="http://schemas.microsoft.com/office/drawing/2014/main" id="{54F3F6D1-D6A1-67AD-E53E-2E722D9F8C07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423986" y="352922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7">
            <p14:nvContentPartPr>
              <p14:cNvPr id="2186" name="Ink 2185">
                <a:extLst>
                  <a:ext uri="{FF2B5EF4-FFF2-40B4-BE49-F238E27FC236}">
                    <a16:creationId xmlns:a16="http://schemas.microsoft.com/office/drawing/2014/main" id="{DD943718-C20A-0051-F5CF-A3C1BF8EB86F}"/>
                  </a:ext>
                </a:extLst>
              </p14:cNvPr>
              <p14:cNvContentPartPr/>
              <p14:nvPr/>
            </p14:nvContentPartPr>
            <p14:xfrm>
              <a:off x="5390506" y="3599420"/>
              <a:ext cx="51120" cy="360"/>
            </p14:xfrm>
          </p:contentPart>
        </mc:Choice>
        <mc:Fallback xmlns="">
          <p:pic>
            <p:nvPicPr>
              <p:cNvPr id="2186" name="Ink 2185">
                <a:extLst>
                  <a:ext uri="{FF2B5EF4-FFF2-40B4-BE49-F238E27FC236}">
                    <a16:creationId xmlns:a16="http://schemas.microsoft.com/office/drawing/2014/main" id="{DD943718-C20A-0051-F5CF-A3C1BF8EB86F}"/>
                  </a:ext>
                </a:extLst>
              </p:cNvPr>
              <p:cNvPicPr/>
              <p:nvPr/>
            </p:nvPicPr>
            <p:blipFill>
              <a:blip r:embed="rId2456"/>
              <a:stretch>
                <a:fillRect/>
              </a:stretch>
            </p:blipFill>
            <p:spPr>
              <a:xfrm>
                <a:off x="5372506" y="3563420"/>
                <a:ext cx="86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8">
            <p14:nvContentPartPr>
              <p14:cNvPr id="2187" name="Ink 2186">
                <a:extLst>
                  <a:ext uri="{FF2B5EF4-FFF2-40B4-BE49-F238E27FC236}">
                    <a16:creationId xmlns:a16="http://schemas.microsoft.com/office/drawing/2014/main" id="{A1264105-3E95-9051-9595-82C7DD0CE72F}"/>
                  </a:ext>
                </a:extLst>
              </p14:cNvPr>
              <p14:cNvContentPartPr/>
              <p14:nvPr/>
            </p14:nvContentPartPr>
            <p14:xfrm>
              <a:off x="5387266" y="3613100"/>
              <a:ext cx="360" cy="360"/>
            </p14:xfrm>
          </p:contentPart>
        </mc:Choice>
        <mc:Fallback xmlns="">
          <p:pic>
            <p:nvPicPr>
              <p:cNvPr id="2187" name="Ink 2186">
                <a:extLst>
                  <a:ext uri="{FF2B5EF4-FFF2-40B4-BE49-F238E27FC236}">
                    <a16:creationId xmlns:a16="http://schemas.microsoft.com/office/drawing/2014/main" id="{A1264105-3E95-9051-9595-82C7DD0CE72F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369266" y="35771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9">
            <p14:nvContentPartPr>
              <p14:cNvPr id="2191" name="Ink 2190">
                <a:extLst>
                  <a:ext uri="{FF2B5EF4-FFF2-40B4-BE49-F238E27FC236}">
                    <a16:creationId xmlns:a16="http://schemas.microsoft.com/office/drawing/2014/main" id="{185DE7E1-C60C-E0C4-6717-36DB4D5D2F2F}"/>
                  </a:ext>
                </a:extLst>
              </p14:cNvPr>
              <p14:cNvContentPartPr/>
              <p14:nvPr/>
            </p14:nvContentPartPr>
            <p14:xfrm>
              <a:off x="5465746" y="3640100"/>
              <a:ext cx="360" cy="360"/>
            </p14:xfrm>
          </p:contentPart>
        </mc:Choice>
        <mc:Fallback xmlns="">
          <p:pic>
            <p:nvPicPr>
              <p:cNvPr id="2191" name="Ink 2190">
                <a:extLst>
                  <a:ext uri="{FF2B5EF4-FFF2-40B4-BE49-F238E27FC236}">
                    <a16:creationId xmlns:a16="http://schemas.microsoft.com/office/drawing/2014/main" id="{185DE7E1-C60C-E0C4-6717-36DB4D5D2F2F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447746" y="36041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0">
            <p14:nvContentPartPr>
              <p14:cNvPr id="2192" name="Ink 2191">
                <a:extLst>
                  <a:ext uri="{FF2B5EF4-FFF2-40B4-BE49-F238E27FC236}">
                    <a16:creationId xmlns:a16="http://schemas.microsoft.com/office/drawing/2014/main" id="{10EBF98A-268F-F0D8-C0A6-0E94142D4583}"/>
                  </a:ext>
                </a:extLst>
              </p14:cNvPr>
              <p14:cNvContentPartPr/>
              <p14:nvPr/>
            </p14:nvContentPartPr>
            <p14:xfrm>
              <a:off x="5452066" y="3640100"/>
              <a:ext cx="360" cy="360"/>
            </p14:xfrm>
          </p:contentPart>
        </mc:Choice>
        <mc:Fallback xmlns="">
          <p:pic>
            <p:nvPicPr>
              <p:cNvPr id="2192" name="Ink 2191">
                <a:extLst>
                  <a:ext uri="{FF2B5EF4-FFF2-40B4-BE49-F238E27FC236}">
                    <a16:creationId xmlns:a16="http://schemas.microsoft.com/office/drawing/2014/main" id="{10EBF98A-268F-F0D8-C0A6-0E94142D4583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434066" y="36041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1">
            <p14:nvContentPartPr>
              <p14:cNvPr id="2198" name="Ink 2197">
                <a:extLst>
                  <a:ext uri="{FF2B5EF4-FFF2-40B4-BE49-F238E27FC236}">
                    <a16:creationId xmlns:a16="http://schemas.microsoft.com/office/drawing/2014/main" id="{FA5D829F-C954-2871-4C30-2E7FAFB412A2}"/>
                  </a:ext>
                </a:extLst>
              </p14:cNvPr>
              <p14:cNvContentPartPr/>
              <p14:nvPr/>
            </p14:nvContentPartPr>
            <p14:xfrm>
              <a:off x="5448466" y="3614900"/>
              <a:ext cx="360" cy="1800"/>
            </p14:xfrm>
          </p:contentPart>
        </mc:Choice>
        <mc:Fallback xmlns="">
          <p:pic>
            <p:nvPicPr>
              <p:cNvPr id="2198" name="Ink 2197">
                <a:extLst>
                  <a:ext uri="{FF2B5EF4-FFF2-40B4-BE49-F238E27FC236}">
                    <a16:creationId xmlns:a16="http://schemas.microsoft.com/office/drawing/2014/main" id="{FA5D829F-C954-2871-4C30-2E7FAFB412A2}"/>
                  </a:ext>
                </a:extLst>
              </p:cNvPr>
              <p:cNvPicPr/>
              <p:nvPr/>
            </p:nvPicPr>
            <p:blipFill>
              <a:blip r:embed="rId2472"/>
              <a:stretch>
                <a:fillRect/>
              </a:stretch>
            </p:blipFill>
            <p:spPr>
              <a:xfrm>
                <a:off x="5430466" y="3578900"/>
                <a:ext cx="36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3">
            <p14:nvContentPartPr>
              <p14:cNvPr id="2207" name="Ink 2206">
                <a:extLst>
                  <a:ext uri="{FF2B5EF4-FFF2-40B4-BE49-F238E27FC236}">
                    <a16:creationId xmlns:a16="http://schemas.microsoft.com/office/drawing/2014/main" id="{4F5EF05C-F90A-7C48-F28A-F6600A02773E}"/>
                  </a:ext>
                </a:extLst>
              </p14:cNvPr>
              <p14:cNvContentPartPr/>
              <p14:nvPr/>
            </p14:nvContentPartPr>
            <p14:xfrm>
              <a:off x="5339386" y="3798500"/>
              <a:ext cx="153720" cy="163080"/>
            </p14:xfrm>
          </p:contentPart>
        </mc:Choice>
        <mc:Fallback xmlns="">
          <p:pic>
            <p:nvPicPr>
              <p:cNvPr id="2207" name="Ink 2206">
                <a:extLst>
                  <a:ext uri="{FF2B5EF4-FFF2-40B4-BE49-F238E27FC236}">
                    <a16:creationId xmlns:a16="http://schemas.microsoft.com/office/drawing/2014/main" id="{4F5EF05C-F90A-7C48-F28A-F6600A02773E}"/>
                  </a:ext>
                </a:extLst>
              </p:cNvPr>
              <p:cNvPicPr/>
              <p:nvPr/>
            </p:nvPicPr>
            <p:blipFill>
              <a:blip r:embed="rId2474"/>
              <a:stretch>
                <a:fillRect/>
              </a:stretch>
            </p:blipFill>
            <p:spPr>
              <a:xfrm>
                <a:off x="5321344" y="3762500"/>
                <a:ext cx="18944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5">
            <p14:nvContentPartPr>
              <p14:cNvPr id="2210" name="Ink 2209">
                <a:extLst>
                  <a:ext uri="{FF2B5EF4-FFF2-40B4-BE49-F238E27FC236}">
                    <a16:creationId xmlns:a16="http://schemas.microsoft.com/office/drawing/2014/main" id="{1198A609-E1A4-23CD-B098-48886311E521}"/>
                  </a:ext>
                </a:extLst>
              </p14:cNvPr>
              <p14:cNvContentPartPr/>
              <p14:nvPr/>
            </p14:nvContentPartPr>
            <p14:xfrm>
              <a:off x="5424706" y="3701660"/>
              <a:ext cx="88920" cy="184680"/>
            </p14:xfrm>
          </p:contentPart>
        </mc:Choice>
        <mc:Fallback xmlns="">
          <p:pic>
            <p:nvPicPr>
              <p:cNvPr id="2210" name="Ink 2209">
                <a:extLst>
                  <a:ext uri="{FF2B5EF4-FFF2-40B4-BE49-F238E27FC236}">
                    <a16:creationId xmlns:a16="http://schemas.microsoft.com/office/drawing/2014/main" id="{1198A609-E1A4-23CD-B098-48886311E521}"/>
                  </a:ext>
                </a:extLst>
              </p:cNvPr>
              <p:cNvPicPr/>
              <p:nvPr/>
            </p:nvPicPr>
            <p:blipFill>
              <a:blip r:embed="rId2476"/>
              <a:stretch>
                <a:fillRect/>
              </a:stretch>
            </p:blipFill>
            <p:spPr>
              <a:xfrm>
                <a:off x="5406706" y="3665660"/>
                <a:ext cx="1245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7">
            <p14:nvContentPartPr>
              <p14:cNvPr id="2234" name="Ink 2233">
                <a:extLst>
                  <a:ext uri="{FF2B5EF4-FFF2-40B4-BE49-F238E27FC236}">
                    <a16:creationId xmlns:a16="http://schemas.microsoft.com/office/drawing/2014/main" id="{7F649F12-1B71-6A2F-0F6A-EA55E2482AB4}"/>
                  </a:ext>
                </a:extLst>
              </p14:cNvPr>
              <p14:cNvContentPartPr/>
              <p14:nvPr/>
            </p14:nvContentPartPr>
            <p14:xfrm>
              <a:off x="5353066" y="3964460"/>
              <a:ext cx="43200" cy="71640"/>
            </p14:xfrm>
          </p:contentPart>
        </mc:Choice>
        <mc:Fallback xmlns="">
          <p:pic>
            <p:nvPicPr>
              <p:cNvPr id="2234" name="Ink 2233">
                <a:extLst>
                  <a:ext uri="{FF2B5EF4-FFF2-40B4-BE49-F238E27FC236}">
                    <a16:creationId xmlns:a16="http://schemas.microsoft.com/office/drawing/2014/main" id="{7F649F12-1B71-6A2F-0F6A-EA55E2482AB4}"/>
                  </a:ext>
                </a:extLst>
              </p:cNvPr>
              <p:cNvPicPr/>
              <p:nvPr/>
            </p:nvPicPr>
            <p:blipFill>
              <a:blip r:embed="rId2478"/>
              <a:stretch>
                <a:fillRect/>
              </a:stretch>
            </p:blipFill>
            <p:spPr>
              <a:xfrm>
                <a:off x="5335066" y="3928460"/>
                <a:ext cx="78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9">
            <p14:nvContentPartPr>
              <p14:cNvPr id="2235" name="Ink 2234">
                <a:extLst>
                  <a:ext uri="{FF2B5EF4-FFF2-40B4-BE49-F238E27FC236}">
                    <a16:creationId xmlns:a16="http://schemas.microsoft.com/office/drawing/2014/main" id="{323CBE8E-FC91-FCA0-5895-D970E1E07C10}"/>
                  </a:ext>
                </a:extLst>
              </p14:cNvPr>
              <p14:cNvContentPartPr/>
              <p14:nvPr/>
            </p14:nvContentPartPr>
            <p14:xfrm>
              <a:off x="5376826" y="4009460"/>
              <a:ext cx="237240" cy="69120"/>
            </p14:xfrm>
          </p:contentPart>
        </mc:Choice>
        <mc:Fallback xmlns="">
          <p:pic>
            <p:nvPicPr>
              <p:cNvPr id="2235" name="Ink 2234">
                <a:extLst>
                  <a:ext uri="{FF2B5EF4-FFF2-40B4-BE49-F238E27FC236}">
                    <a16:creationId xmlns:a16="http://schemas.microsoft.com/office/drawing/2014/main" id="{323CBE8E-FC91-FCA0-5895-D970E1E07C10}"/>
                  </a:ext>
                </a:extLst>
              </p:cNvPr>
              <p:cNvPicPr/>
              <p:nvPr/>
            </p:nvPicPr>
            <p:blipFill>
              <a:blip r:embed="rId2480"/>
              <a:stretch>
                <a:fillRect/>
              </a:stretch>
            </p:blipFill>
            <p:spPr>
              <a:xfrm>
                <a:off x="5358826" y="3973460"/>
                <a:ext cx="272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1">
            <p14:nvContentPartPr>
              <p14:cNvPr id="2236" name="Ink 2235">
                <a:extLst>
                  <a:ext uri="{FF2B5EF4-FFF2-40B4-BE49-F238E27FC236}">
                    <a16:creationId xmlns:a16="http://schemas.microsoft.com/office/drawing/2014/main" id="{6C2B5072-3600-7C44-BE41-5E143EF087EE}"/>
                  </a:ext>
                </a:extLst>
              </p14:cNvPr>
              <p14:cNvContentPartPr/>
              <p14:nvPr/>
            </p14:nvContentPartPr>
            <p14:xfrm>
              <a:off x="5342266" y="3958340"/>
              <a:ext cx="62280" cy="88560"/>
            </p14:xfrm>
          </p:contentPart>
        </mc:Choice>
        <mc:Fallback xmlns="">
          <p:pic>
            <p:nvPicPr>
              <p:cNvPr id="2236" name="Ink 2235">
                <a:extLst>
                  <a:ext uri="{FF2B5EF4-FFF2-40B4-BE49-F238E27FC236}">
                    <a16:creationId xmlns:a16="http://schemas.microsoft.com/office/drawing/2014/main" id="{6C2B5072-3600-7C44-BE41-5E143EF087EE}"/>
                  </a:ext>
                </a:extLst>
              </p:cNvPr>
              <p:cNvPicPr/>
              <p:nvPr/>
            </p:nvPicPr>
            <p:blipFill>
              <a:blip r:embed="rId2482"/>
              <a:stretch>
                <a:fillRect/>
              </a:stretch>
            </p:blipFill>
            <p:spPr>
              <a:xfrm>
                <a:off x="5324266" y="3922340"/>
                <a:ext cx="97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3">
            <p14:nvContentPartPr>
              <p14:cNvPr id="2237" name="Ink 2236">
                <a:extLst>
                  <a:ext uri="{FF2B5EF4-FFF2-40B4-BE49-F238E27FC236}">
                    <a16:creationId xmlns:a16="http://schemas.microsoft.com/office/drawing/2014/main" id="{820958AD-BEEE-25AB-9A12-EBD3DFD94189}"/>
                  </a:ext>
                </a:extLst>
              </p14:cNvPr>
              <p14:cNvContentPartPr/>
              <p14:nvPr/>
            </p14:nvContentPartPr>
            <p14:xfrm>
              <a:off x="5397346" y="3868340"/>
              <a:ext cx="113760" cy="75960"/>
            </p14:xfrm>
          </p:contentPart>
        </mc:Choice>
        <mc:Fallback xmlns="">
          <p:pic>
            <p:nvPicPr>
              <p:cNvPr id="2237" name="Ink 2236">
                <a:extLst>
                  <a:ext uri="{FF2B5EF4-FFF2-40B4-BE49-F238E27FC236}">
                    <a16:creationId xmlns:a16="http://schemas.microsoft.com/office/drawing/2014/main" id="{820958AD-BEEE-25AB-9A12-EBD3DFD94189}"/>
                  </a:ext>
                </a:extLst>
              </p:cNvPr>
              <p:cNvPicPr/>
              <p:nvPr/>
            </p:nvPicPr>
            <p:blipFill>
              <a:blip r:embed="rId2484"/>
              <a:stretch>
                <a:fillRect/>
              </a:stretch>
            </p:blipFill>
            <p:spPr>
              <a:xfrm>
                <a:off x="5379346" y="3832340"/>
                <a:ext cx="1494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5">
            <p14:nvContentPartPr>
              <p14:cNvPr id="2239" name="Ink 2238">
                <a:extLst>
                  <a:ext uri="{FF2B5EF4-FFF2-40B4-BE49-F238E27FC236}">
                    <a16:creationId xmlns:a16="http://schemas.microsoft.com/office/drawing/2014/main" id="{45966C35-37A5-356B-CCC8-9486EE89ADA0}"/>
                  </a:ext>
                </a:extLst>
              </p14:cNvPr>
              <p14:cNvContentPartPr/>
              <p14:nvPr/>
            </p14:nvContentPartPr>
            <p14:xfrm rot="-20542616">
              <a:off x="5403300" y="3977848"/>
              <a:ext cx="169172" cy="35504"/>
            </p14:xfrm>
          </p:contentPart>
        </mc:Choice>
        <mc:Fallback xmlns="">
          <p:pic>
            <p:nvPicPr>
              <p:cNvPr id="2239" name="Ink 2238">
                <a:extLst>
                  <a:ext uri="{FF2B5EF4-FFF2-40B4-BE49-F238E27FC236}">
                    <a16:creationId xmlns:a16="http://schemas.microsoft.com/office/drawing/2014/main" id="{45966C35-37A5-356B-CCC8-9486EE89ADA0}"/>
                  </a:ext>
                </a:extLst>
              </p:cNvPr>
              <p:cNvPicPr/>
              <p:nvPr/>
            </p:nvPicPr>
            <p:blipFill>
              <a:blip r:embed="rId2486"/>
              <a:stretch>
                <a:fillRect/>
              </a:stretch>
            </p:blipFill>
            <p:spPr>
              <a:xfrm rot="-20542616">
                <a:off x="5385303" y="3941619"/>
                <a:ext cx="204806" cy="10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7">
            <p14:nvContentPartPr>
              <p14:cNvPr id="2240" name="Ink 2239">
                <a:extLst>
                  <a:ext uri="{FF2B5EF4-FFF2-40B4-BE49-F238E27FC236}">
                    <a16:creationId xmlns:a16="http://schemas.microsoft.com/office/drawing/2014/main" id="{7C07A43E-7263-2274-C44D-4866A18C6A38}"/>
                  </a:ext>
                </a:extLst>
              </p14:cNvPr>
              <p14:cNvContentPartPr/>
              <p14:nvPr/>
            </p14:nvContentPartPr>
            <p14:xfrm>
              <a:off x="5397706" y="3981380"/>
              <a:ext cx="54360" cy="68400"/>
            </p14:xfrm>
          </p:contentPart>
        </mc:Choice>
        <mc:Fallback xmlns="">
          <p:pic>
            <p:nvPicPr>
              <p:cNvPr id="2240" name="Ink 2239">
                <a:extLst>
                  <a:ext uri="{FF2B5EF4-FFF2-40B4-BE49-F238E27FC236}">
                    <a16:creationId xmlns:a16="http://schemas.microsoft.com/office/drawing/2014/main" id="{7C07A43E-7263-2274-C44D-4866A18C6A38}"/>
                  </a:ext>
                </a:extLst>
              </p:cNvPr>
              <p:cNvPicPr/>
              <p:nvPr/>
            </p:nvPicPr>
            <p:blipFill>
              <a:blip r:embed="rId2488"/>
              <a:stretch>
                <a:fillRect/>
              </a:stretch>
            </p:blipFill>
            <p:spPr>
              <a:xfrm>
                <a:off x="5379706" y="3945190"/>
                <a:ext cx="90000" cy="14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9">
            <p14:nvContentPartPr>
              <p14:cNvPr id="2261" name="Ink 2260">
                <a:extLst>
                  <a:ext uri="{FF2B5EF4-FFF2-40B4-BE49-F238E27FC236}">
                    <a16:creationId xmlns:a16="http://schemas.microsoft.com/office/drawing/2014/main" id="{C30FCD37-BF8E-1806-161C-0D3F63CB65BF}"/>
                  </a:ext>
                </a:extLst>
              </p14:cNvPr>
              <p14:cNvContentPartPr/>
              <p14:nvPr/>
            </p14:nvContentPartPr>
            <p14:xfrm>
              <a:off x="5519545" y="3703766"/>
              <a:ext cx="108720" cy="46440"/>
            </p14:xfrm>
          </p:contentPart>
        </mc:Choice>
        <mc:Fallback xmlns="">
          <p:pic>
            <p:nvPicPr>
              <p:cNvPr id="2261" name="Ink 2260">
                <a:extLst>
                  <a:ext uri="{FF2B5EF4-FFF2-40B4-BE49-F238E27FC236}">
                    <a16:creationId xmlns:a16="http://schemas.microsoft.com/office/drawing/2014/main" id="{C30FCD37-BF8E-1806-161C-0D3F63CB65BF}"/>
                  </a:ext>
                </a:extLst>
              </p:cNvPr>
              <p:cNvPicPr/>
              <p:nvPr/>
            </p:nvPicPr>
            <p:blipFill>
              <a:blip r:embed="rId2490"/>
              <a:stretch>
                <a:fillRect/>
              </a:stretch>
            </p:blipFill>
            <p:spPr>
              <a:xfrm>
                <a:off x="5501545" y="3667766"/>
                <a:ext cx="144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1">
            <p14:nvContentPartPr>
              <p14:cNvPr id="2270" name="Ink 2269">
                <a:extLst>
                  <a:ext uri="{FF2B5EF4-FFF2-40B4-BE49-F238E27FC236}">
                    <a16:creationId xmlns:a16="http://schemas.microsoft.com/office/drawing/2014/main" id="{F38C6477-F2D6-86A6-FF67-85326BD4B95D}"/>
                  </a:ext>
                </a:extLst>
              </p14:cNvPr>
              <p14:cNvContentPartPr/>
              <p14:nvPr/>
            </p14:nvContentPartPr>
            <p14:xfrm>
              <a:off x="5594425" y="3732566"/>
              <a:ext cx="77040" cy="7920"/>
            </p14:xfrm>
          </p:contentPart>
        </mc:Choice>
        <mc:Fallback xmlns="">
          <p:pic>
            <p:nvPicPr>
              <p:cNvPr id="2270" name="Ink 2269">
                <a:extLst>
                  <a:ext uri="{FF2B5EF4-FFF2-40B4-BE49-F238E27FC236}">
                    <a16:creationId xmlns:a16="http://schemas.microsoft.com/office/drawing/2014/main" id="{F38C6477-F2D6-86A6-FF67-85326BD4B95D}"/>
                  </a:ext>
                </a:extLst>
              </p:cNvPr>
              <p:cNvPicPr/>
              <p:nvPr/>
            </p:nvPicPr>
            <p:blipFill>
              <a:blip r:embed="rId2492"/>
              <a:stretch>
                <a:fillRect/>
              </a:stretch>
            </p:blipFill>
            <p:spPr>
              <a:xfrm>
                <a:off x="5576425" y="3696566"/>
                <a:ext cx="1126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3">
            <p14:nvContentPartPr>
              <p14:cNvPr id="2276" name="Ink 2275">
                <a:extLst>
                  <a:ext uri="{FF2B5EF4-FFF2-40B4-BE49-F238E27FC236}">
                    <a16:creationId xmlns:a16="http://schemas.microsoft.com/office/drawing/2014/main" id="{5567904A-D315-1777-580D-DD7CEAE51FCC}"/>
                  </a:ext>
                </a:extLst>
              </p14:cNvPr>
              <p14:cNvContentPartPr/>
              <p14:nvPr/>
            </p14:nvContentPartPr>
            <p14:xfrm>
              <a:off x="5635465" y="3719246"/>
              <a:ext cx="360" cy="360"/>
            </p14:xfrm>
          </p:contentPart>
        </mc:Choice>
        <mc:Fallback xmlns="">
          <p:pic>
            <p:nvPicPr>
              <p:cNvPr id="2276" name="Ink 2275">
                <a:extLst>
                  <a:ext uri="{FF2B5EF4-FFF2-40B4-BE49-F238E27FC236}">
                    <a16:creationId xmlns:a16="http://schemas.microsoft.com/office/drawing/2014/main" id="{5567904A-D315-1777-580D-DD7CEAE51FCC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617465" y="368324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4">
            <p14:nvContentPartPr>
              <p14:cNvPr id="2277" name="Ink 2276">
                <a:extLst>
                  <a:ext uri="{FF2B5EF4-FFF2-40B4-BE49-F238E27FC236}">
                    <a16:creationId xmlns:a16="http://schemas.microsoft.com/office/drawing/2014/main" id="{A7C75F3A-87BA-E963-FC2D-7643B6645987}"/>
                  </a:ext>
                </a:extLst>
              </p14:cNvPr>
              <p14:cNvContentPartPr/>
              <p14:nvPr/>
            </p14:nvContentPartPr>
            <p14:xfrm>
              <a:off x="5612425" y="3737246"/>
              <a:ext cx="360" cy="360"/>
            </p14:xfrm>
          </p:contentPart>
        </mc:Choice>
        <mc:Fallback xmlns="">
          <p:pic>
            <p:nvPicPr>
              <p:cNvPr id="2277" name="Ink 2276">
                <a:extLst>
                  <a:ext uri="{FF2B5EF4-FFF2-40B4-BE49-F238E27FC236}">
                    <a16:creationId xmlns:a16="http://schemas.microsoft.com/office/drawing/2014/main" id="{A7C75F3A-87BA-E963-FC2D-7643B6645987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594425" y="370124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5">
            <p14:nvContentPartPr>
              <p14:cNvPr id="2278" name="Ink 2277">
                <a:extLst>
                  <a:ext uri="{FF2B5EF4-FFF2-40B4-BE49-F238E27FC236}">
                    <a16:creationId xmlns:a16="http://schemas.microsoft.com/office/drawing/2014/main" id="{C5FA41C6-ACC5-460D-F467-90231793FBF6}"/>
                  </a:ext>
                </a:extLst>
              </p14:cNvPr>
              <p14:cNvContentPartPr/>
              <p14:nvPr/>
            </p14:nvContentPartPr>
            <p14:xfrm>
              <a:off x="5617465" y="3734726"/>
              <a:ext cx="360" cy="360"/>
            </p14:xfrm>
          </p:contentPart>
        </mc:Choice>
        <mc:Fallback xmlns="">
          <p:pic>
            <p:nvPicPr>
              <p:cNvPr id="2278" name="Ink 2277">
                <a:extLst>
                  <a:ext uri="{FF2B5EF4-FFF2-40B4-BE49-F238E27FC236}">
                    <a16:creationId xmlns:a16="http://schemas.microsoft.com/office/drawing/2014/main" id="{C5FA41C6-ACC5-460D-F467-90231793FBF6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599465" y="36987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6">
            <p14:nvContentPartPr>
              <p14:cNvPr id="2280" name="Ink 2279">
                <a:extLst>
                  <a:ext uri="{FF2B5EF4-FFF2-40B4-BE49-F238E27FC236}">
                    <a16:creationId xmlns:a16="http://schemas.microsoft.com/office/drawing/2014/main" id="{0D79CF9A-7F30-52C7-3A80-31F8B6D13F2C}"/>
                  </a:ext>
                </a:extLst>
              </p14:cNvPr>
              <p14:cNvContentPartPr/>
              <p14:nvPr/>
            </p14:nvContentPartPr>
            <p14:xfrm>
              <a:off x="5640865" y="3701246"/>
              <a:ext cx="15480" cy="360"/>
            </p14:xfrm>
          </p:contentPart>
        </mc:Choice>
        <mc:Fallback xmlns="">
          <p:pic>
            <p:nvPicPr>
              <p:cNvPr id="2280" name="Ink 2279">
                <a:extLst>
                  <a:ext uri="{FF2B5EF4-FFF2-40B4-BE49-F238E27FC236}">
                    <a16:creationId xmlns:a16="http://schemas.microsoft.com/office/drawing/2014/main" id="{0D79CF9A-7F30-52C7-3A80-31F8B6D13F2C}"/>
                  </a:ext>
                </a:extLst>
              </p:cNvPr>
              <p:cNvPicPr/>
              <p:nvPr/>
            </p:nvPicPr>
            <p:blipFill>
              <a:blip r:embed="rId2497"/>
              <a:stretch>
                <a:fillRect/>
              </a:stretch>
            </p:blipFill>
            <p:spPr>
              <a:xfrm>
                <a:off x="5622865" y="3665246"/>
                <a:ext cx="51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8">
            <p14:nvContentPartPr>
              <p14:cNvPr id="2286" name="Ink 2285">
                <a:extLst>
                  <a:ext uri="{FF2B5EF4-FFF2-40B4-BE49-F238E27FC236}">
                    <a16:creationId xmlns:a16="http://schemas.microsoft.com/office/drawing/2014/main" id="{3E4D44FE-1FC5-81F4-A3A4-A0D1F0EB4207}"/>
                  </a:ext>
                </a:extLst>
              </p14:cNvPr>
              <p14:cNvContentPartPr/>
              <p14:nvPr/>
            </p14:nvContentPartPr>
            <p14:xfrm>
              <a:off x="5640865" y="3693326"/>
              <a:ext cx="33840" cy="32040"/>
            </p14:xfrm>
          </p:contentPart>
        </mc:Choice>
        <mc:Fallback xmlns="">
          <p:pic>
            <p:nvPicPr>
              <p:cNvPr id="2286" name="Ink 2285">
                <a:extLst>
                  <a:ext uri="{FF2B5EF4-FFF2-40B4-BE49-F238E27FC236}">
                    <a16:creationId xmlns:a16="http://schemas.microsoft.com/office/drawing/2014/main" id="{3E4D44FE-1FC5-81F4-A3A4-A0D1F0EB4207}"/>
                  </a:ext>
                </a:extLst>
              </p:cNvPr>
              <p:cNvPicPr/>
              <p:nvPr/>
            </p:nvPicPr>
            <p:blipFill>
              <a:blip r:embed="rId2499"/>
              <a:stretch>
                <a:fillRect/>
              </a:stretch>
            </p:blipFill>
            <p:spPr>
              <a:xfrm>
                <a:off x="5622865" y="3657326"/>
                <a:ext cx="69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0">
            <p14:nvContentPartPr>
              <p14:cNvPr id="2300" name="Ink 2299">
                <a:extLst>
                  <a:ext uri="{FF2B5EF4-FFF2-40B4-BE49-F238E27FC236}">
                    <a16:creationId xmlns:a16="http://schemas.microsoft.com/office/drawing/2014/main" id="{9995E3F6-414F-C420-D2F6-99C30D728634}"/>
                  </a:ext>
                </a:extLst>
              </p14:cNvPr>
              <p14:cNvContentPartPr/>
              <p14:nvPr/>
            </p14:nvContentPartPr>
            <p14:xfrm>
              <a:off x="5872345" y="3830126"/>
              <a:ext cx="492120" cy="281520"/>
            </p14:xfrm>
          </p:contentPart>
        </mc:Choice>
        <mc:Fallback xmlns="">
          <p:pic>
            <p:nvPicPr>
              <p:cNvPr id="2300" name="Ink 2299">
                <a:extLst>
                  <a:ext uri="{FF2B5EF4-FFF2-40B4-BE49-F238E27FC236}">
                    <a16:creationId xmlns:a16="http://schemas.microsoft.com/office/drawing/2014/main" id="{9995E3F6-414F-C420-D2F6-99C30D728634}"/>
                  </a:ext>
                </a:extLst>
              </p:cNvPr>
              <p:cNvPicPr/>
              <p:nvPr/>
            </p:nvPicPr>
            <p:blipFill>
              <a:blip r:embed="rId2501"/>
              <a:stretch>
                <a:fillRect/>
              </a:stretch>
            </p:blipFill>
            <p:spPr>
              <a:xfrm>
                <a:off x="5854345" y="3794126"/>
                <a:ext cx="527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2">
            <p14:nvContentPartPr>
              <p14:cNvPr id="2301" name="Ink 2300">
                <a:extLst>
                  <a:ext uri="{FF2B5EF4-FFF2-40B4-BE49-F238E27FC236}">
                    <a16:creationId xmlns:a16="http://schemas.microsoft.com/office/drawing/2014/main" id="{66AADAC4-93A3-62EC-566B-C9ED0E355EE3}"/>
                  </a:ext>
                </a:extLst>
              </p14:cNvPr>
              <p14:cNvContentPartPr/>
              <p14:nvPr/>
            </p14:nvContentPartPr>
            <p14:xfrm>
              <a:off x="6208585" y="4023086"/>
              <a:ext cx="455040" cy="41040"/>
            </p14:xfrm>
          </p:contentPart>
        </mc:Choice>
        <mc:Fallback xmlns="">
          <p:pic>
            <p:nvPicPr>
              <p:cNvPr id="2301" name="Ink 2300">
                <a:extLst>
                  <a:ext uri="{FF2B5EF4-FFF2-40B4-BE49-F238E27FC236}">
                    <a16:creationId xmlns:a16="http://schemas.microsoft.com/office/drawing/2014/main" id="{66AADAC4-93A3-62EC-566B-C9ED0E355EE3}"/>
                  </a:ext>
                </a:extLst>
              </p:cNvPr>
              <p:cNvPicPr/>
              <p:nvPr/>
            </p:nvPicPr>
            <p:blipFill>
              <a:blip r:embed="rId2503"/>
              <a:stretch>
                <a:fillRect/>
              </a:stretch>
            </p:blipFill>
            <p:spPr>
              <a:xfrm>
                <a:off x="6190585" y="3986767"/>
                <a:ext cx="490680" cy="113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4">
            <p14:nvContentPartPr>
              <p14:cNvPr id="2302" name="Ink 2301">
                <a:extLst>
                  <a:ext uri="{FF2B5EF4-FFF2-40B4-BE49-F238E27FC236}">
                    <a16:creationId xmlns:a16="http://schemas.microsoft.com/office/drawing/2014/main" id="{AB0EC61A-5804-ABCE-2724-AEE9D23BD9DA}"/>
                  </a:ext>
                </a:extLst>
              </p14:cNvPr>
              <p14:cNvContentPartPr/>
              <p14:nvPr/>
            </p14:nvContentPartPr>
            <p14:xfrm>
              <a:off x="6324145" y="4033526"/>
              <a:ext cx="316080" cy="259560"/>
            </p14:xfrm>
          </p:contentPart>
        </mc:Choice>
        <mc:Fallback xmlns="">
          <p:pic>
            <p:nvPicPr>
              <p:cNvPr id="2302" name="Ink 2301">
                <a:extLst>
                  <a:ext uri="{FF2B5EF4-FFF2-40B4-BE49-F238E27FC236}">
                    <a16:creationId xmlns:a16="http://schemas.microsoft.com/office/drawing/2014/main" id="{AB0EC61A-5804-ABCE-2724-AEE9D23BD9DA}"/>
                  </a:ext>
                </a:extLst>
              </p:cNvPr>
              <p:cNvPicPr/>
              <p:nvPr/>
            </p:nvPicPr>
            <p:blipFill>
              <a:blip r:embed="rId2505"/>
              <a:stretch>
                <a:fillRect/>
              </a:stretch>
            </p:blipFill>
            <p:spPr>
              <a:xfrm>
                <a:off x="6306145" y="3997526"/>
                <a:ext cx="3517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6">
            <p14:nvContentPartPr>
              <p14:cNvPr id="2324" name="Ink 2323">
                <a:extLst>
                  <a:ext uri="{FF2B5EF4-FFF2-40B4-BE49-F238E27FC236}">
                    <a16:creationId xmlns:a16="http://schemas.microsoft.com/office/drawing/2014/main" id="{4633DE99-082B-2C26-0B6E-FDE682CE54E5}"/>
                  </a:ext>
                </a:extLst>
              </p14:cNvPr>
              <p14:cNvContentPartPr/>
              <p14:nvPr/>
            </p14:nvContentPartPr>
            <p14:xfrm>
              <a:off x="6143065" y="3930566"/>
              <a:ext cx="288720" cy="360"/>
            </p14:xfrm>
          </p:contentPart>
        </mc:Choice>
        <mc:Fallback xmlns="">
          <p:pic>
            <p:nvPicPr>
              <p:cNvPr id="2324" name="Ink 2323">
                <a:extLst>
                  <a:ext uri="{FF2B5EF4-FFF2-40B4-BE49-F238E27FC236}">
                    <a16:creationId xmlns:a16="http://schemas.microsoft.com/office/drawing/2014/main" id="{4633DE99-082B-2C26-0B6E-FDE682CE54E5}"/>
                  </a:ext>
                </a:extLst>
              </p:cNvPr>
              <p:cNvPicPr/>
              <p:nvPr/>
            </p:nvPicPr>
            <p:blipFill>
              <a:blip r:embed="rId2507"/>
              <a:stretch>
                <a:fillRect/>
              </a:stretch>
            </p:blipFill>
            <p:spPr>
              <a:xfrm>
                <a:off x="6125065" y="3894566"/>
                <a:ext cx="324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8">
            <p14:nvContentPartPr>
              <p14:cNvPr id="2325" name="Ink 2324">
                <a:extLst>
                  <a:ext uri="{FF2B5EF4-FFF2-40B4-BE49-F238E27FC236}">
                    <a16:creationId xmlns:a16="http://schemas.microsoft.com/office/drawing/2014/main" id="{B4A436AA-A608-44E0-D7D7-04B5652143F1}"/>
                  </a:ext>
                </a:extLst>
              </p14:cNvPr>
              <p14:cNvContentPartPr/>
              <p14:nvPr/>
            </p14:nvContentPartPr>
            <p14:xfrm>
              <a:off x="5907625" y="3852086"/>
              <a:ext cx="143280" cy="63360"/>
            </p14:xfrm>
          </p:contentPart>
        </mc:Choice>
        <mc:Fallback xmlns="">
          <p:pic>
            <p:nvPicPr>
              <p:cNvPr id="2325" name="Ink 2324">
                <a:extLst>
                  <a:ext uri="{FF2B5EF4-FFF2-40B4-BE49-F238E27FC236}">
                    <a16:creationId xmlns:a16="http://schemas.microsoft.com/office/drawing/2014/main" id="{B4A436AA-A608-44E0-D7D7-04B5652143F1}"/>
                  </a:ext>
                </a:extLst>
              </p:cNvPr>
              <p:cNvPicPr/>
              <p:nvPr/>
            </p:nvPicPr>
            <p:blipFill>
              <a:blip r:embed="rId2509"/>
              <a:stretch>
                <a:fillRect/>
              </a:stretch>
            </p:blipFill>
            <p:spPr>
              <a:xfrm>
                <a:off x="5889625" y="3816086"/>
                <a:ext cx="1789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0">
            <p14:nvContentPartPr>
              <p14:cNvPr id="2326" name="Ink 2325">
                <a:extLst>
                  <a:ext uri="{FF2B5EF4-FFF2-40B4-BE49-F238E27FC236}">
                    <a16:creationId xmlns:a16="http://schemas.microsoft.com/office/drawing/2014/main" id="{5F338704-02FF-E8FB-D051-91F72BF9218A}"/>
                  </a:ext>
                </a:extLst>
              </p14:cNvPr>
              <p14:cNvContentPartPr/>
              <p14:nvPr/>
            </p14:nvContentPartPr>
            <p14:xfrm>
              <a:off x="5894665" y="3768926"/>
              <a:ext cx="22680" cy="77040"/>
            </p14:xfrm>
          </p:contentPart>
        </mc:Choice>
        <mc:Fallback xmlns="">
          <p:pic>
            <p:nvPicPr>
              <p:cNvPr id="2326" name="Ink 2325">
                <a:extLst>
                  <a:ext uri="{FF2B5EF4-FFF2-40B4-BE49-F238E27FC236}">
                    <a16:creationId xmlns:a16="http://schemas.microsoft.com/office/drawing/2014/main" id="{5F338704-02FF-E8FB-D051-91F72BF9218A}"/>
                  </a:ext>
                </a:extLst>
              </p:cNvPr>
              <p:cNvPicPr/>
              <p:nvPr/>
            </p:nvPicPr>
            <p:blipFill>
              <a:blip r:embed="rId2511"/>
              <a:stretch>
                <a:fillRect/>
              </a:stretch>
            </p:blipFill>
            <p:spPr>
              <a:xfrm>
                <a:off x="5876665" y="3732926"/>
                <a:ext cx="5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2">
            <p14:nvContentPartPr>
              <p14:cNvPr id="2327" name="Ink 2326">
                <a:extLst>
                  <a:ext uri="{FF2B5EF4-FFF2-40B4-BE49-F238E27FC236}">
                    <a16:creationId xmlns:a16="http://schemas.microsoft.com/office/drawing/2014/main" id="{BCCDB708-90C0-1926-3874-A7465B66538C}"/>
                  </a:ext>
                </a:extLst>
              </p14:cNvPr>
              <p14:cNvContentPartPr/>
              <p14:nvPr/>
            </p14:nvContentPartPr>
            <p14:xfrm>
              <a:off x="5733745" y="3742286"/>
              <a:ext cx="157320" cy="360"/>
            </p14:xfrm>
          </p:contentPart>
        </mc:Choice>
        <mc:Fallback xmlns="">
          <p:pic>
            <p:nvPicPr>
              <p:cNvPr id="2327" name="Ink 2326">
                <a:extLst>
                  <a:ext uri="{FF2B5EF4-FFF2-40B4-BE49-F238E27FC236}">
                    <a16:creationId xmlns:a16="http://schemas.microsoft.com/office/drawing/2014/main" id="{BCCDB708-90C0-1926-3874-A7465B66538C}"/>
                  </a:ext>
                </a:extLst>
              </p:cNvPr>
              <p:cNvPicPr/>
              <p:nvPr/>
            </p:nvPicPr>
            <p:blipFill>
              <a:blip r:embed="rId2513"/>
              <a:stretch>
                <a:fillRect/>
              </a:stretch>
            </p:blipFill>
            <p:spPr>
              <a:xfrm>
                <a:off x="5715745" y="3706286"/>
                <a:ext cx="192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4">
            <p14:nvContentPartPr>
              <p14:cNvPr id="2328" name="Ink 2327">
                <a:extLst>
                  <a:ext uri="{FF2B5EF4-FFF2-40B4-BE49-F238E27FC236}">
                    <a16:creationId xmlns:a16="http://schemas.microsoft.com/office/drawing/2014/main" id="{426A6112-1F53-811A-A006-1D5828E903A7}"/>
                  </a:ext>
                </a:extLst>
              </p14:cNvPr>
              <p14:cNvContentPartPr/>
              <p14:nvPr/>
            </p14:nvContentPartPr>
            <p14:xfrm>
              <a:off x="5694865" y="3742286"/>
              <a:ext cx="360" cy="360"/>
            </p14:xfrm>
          </p:contentPart>
        </mc:Choice>
        <mc:Fallback xmlns="">
          <p:pic>
            <p:nvPicPr>
              <p:cNvPr id="2328" name="Ink 2327">
                <a:extLst>
                  <a:ext uri="{FF2B5EF4-FFF2-40B4-BE49-F238E27FC236}">
                    <a16:creationId xmlns:a16="http://schemas.microsoft.com/office/drawing/2014/main" id="{426A6112-1F53-811A-A006-1D5828E903A7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676865" y="37062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5">
            <p14:nvContentPartPr>
              <p14:cNvPr id="2329" name="Ink 2328">
                <a:extLst>
                  <a:ext uri="{FF2B5EF4-FFF2-40B4-BE49-F238E27FC236}">
                    <a16:creationId xmlns:a16="http://schemas.microsoft.com/office/drawing/2014/main" id="{1C566159-5355-20B7-C95B-97F2CD6D10CC}"/>
                  </a:ext>
                </a:extLst>
              </p14:cNvPr>
              <p14:cNvContentPartPr/>
              <p14:nvPr/>
            </p14:nvContentPartPr>
            <p14:xfrm>
              <a:off x="5676865" y="3724286"/>
              <a:ext cx="360" cy="360"/>
            </p14:xfrm>
          </p:contentPart>
        </mc:Choice>
        <mc:Fallback xmlns="">
          <p:pic>
            <p:nvPicPr>
              <p:cNvPr id="2329" name="Ink 2328">
                <a:extLst>
                  <a:ext uri="{FF2B5EF4-FFF2-40B4-BE49-F238E27FC236}">
                    <a16:creationId xmlns:a16="http://schemas.microsoft.com/office/drawing/2014/main" id="{1C566159-5355-20B7-C95B-97F2CD6D10CC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658865" y="36882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6">
            <p14:nvContentPartPr>
              <p14:cNvPr id="2330" name="Ink 2329">
                <a:extLst>
                  <a:ext uri="{FF2B5EF4-FFF2-40B4-BE49-F238E27FC236}">
                    <a16:creationId xmlns:a16="http://schemas.microsoft.com/office/drawing/2014/main" id="{98702F9D-303E-212F-B890-4D25BB6A5718}"/>
                  </a:ext>
                </a:extLst>
              </p14:cNvPr>
              <p14:cNvContentPartPr/>
              <p14:nvPr/>
            </p14:nvContentPartPr>
            <p14:xfrm>
              <a:off x="5704945" y="3747326"/>
              <a:ext cx="360" cy="360"/>
            </p14:xfrm>
          </p:contentPart>
        </mc:Choice>
        <mc:Fallback xmlns="">
          <p:pic>
            <p:nvPicPr>
              <p:cNvPr id="2330" name="Ink 2329">
                <a:extLst>
                  <a:ext uri="{FF2B5EF4-FFF2-40B4-BE49-F238E27FC236}">
                    <a16:creationId xmlns:a16="http://schemas.microsoft.com/office/drawing/2014/main" id="{98702F9D-303E-212F-B890-4D25BB6A5718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686945" y="37113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7">
            <p14:nvContentPartPr>
              <p14:cNvPr id="2332" name="Ink 2331">
                <a:extLst>
                  <a:ext uri="{FF2B5EF4-FFF2-40B4-BE49-F238E27FC236}">
                    <a16:creationId xmlns:a16="http://schemas.microsoft.com/office/drawing/2014/main" id="{DF8D1522-B05A-3565-800F-AB3731319A1B}"/>
                  </a:ext>
                </a:extLst>
              </p14:cNvPr>
              <p14:cNvContentPartPr/>
              <p14:nvPr/>
            </p14:nvContentPartPr>
            <p14:xfrm>
              <a:off x="5668945" y="3734726"/>
              <a:ext cx="53640" cy="26280"/>
            </p14:xfrm>
          </p:contentPart>
        </mc:Choice>
        <mc:Fallback xmlns="">
          <p:pic>
            <p:nvPicPr>
              <p:cNvPr id="2332" name="Ink 2331">
                <a:extLst>
                  <a:ext uri="{FF2B5EF4-FFF2-40B4-BE49-F238E27FC236}">
                    <a16:creationId xmlns:a16="http://schemas.microsoft.com/office/drawing/2014/main" id="{DF8D1522-B05A-3565-800F-AB3731319A1B}"/>
                  </a:ext>
                </a:extLst>
              </p:cNvPr>
              <p:cNvPicPr/>
              <p:nvPr/>
            </p:nvPicPr>
            <p:blipFill>
              <a:blip r:embed="rId2518"/>
              <a:stretch>
                <a:fillRect/>
              </a:stretch>
            </p:blipFill>
            <p:spPr>
              <a:xfrm>
                <a:off x="5650823" y="3698726"/>
                <a:ext cx="89521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9">
            <p14:nvContentPartPr>
              <p14:cNvPr id="2333" name="Ink 2332">
                <a:extLst>
                  <a:ext uri="{FF2B5EF4-FFF2-40B4-BE49-F238E27FC236}">
                    <a16:creationId xmlns:a16="http://schemas.microsoft.com/office/drawing/2014/main" id="{E5A29299-0A07-EA32-DAB3-36ED07CAC0FE}"/>
                  </a:ext>
                </a:extLst>
              </p14:cNvPr>
              <p14:cNvContentPartPr/>
              <p14:nvPr/>
            </p14:nvContentPartPr>
            <p14:xfrm>
              <a:off x="5445025" y="4077086"/>
              <a:ext cx="79200" cy="55080"/>
            </p14:xfrm>
          </p:contentPart>
        </mc:Choice>
        <mc:Fallback xmlns="">
          <p:pic>
            <p:nvPicPr>
              <p:cNvPr id="2333" name="Ink 2332">
                <a:extLst>
                  <a:ext uri="{FF2B5EF4-FFF2-40B4-BE49-F238E27FC236}">
                    <a16:creationId xmlns:a16="http://schemas.microsoft.com/office/drawing/2014/main" id="{E5A29299-0A07-EA32-DAB3-36ED07CAC0FE}"/>
                  </a:ext>
                </a:extLst>
              </p:cNvPr>
              <p:cNvPicPr/>
              <p:nvPr/>
            </p:nvPicPr>
            <p:blipFill>
              <a:blip r:embed="rId2520"/>
              <a:stretch>
                <a:fillRect/>
              </a:stretch>
            </p:blipFill>
            <p:spPr>
              <a:xfrm>
                <a:off x="5427025" y="4041086"/>
                <a:ext cx="1148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1">
            <p14:nvContentPartPr>
              <p14:cNvPr id="2336" name="Ink 2335">
                <a:extLst>
                  <a:ext uri="{FF2B5EF4-FFF2-40B4-BE49-F238E27FC236}">
                    <a16:creationId xmlns:a16="http://schemas.microsoft.com/office/drawing/2014/main" id="{D34BB5A8-29D6-669F-0C45-CD2F3C404ED1}"/>
                  </a:ext>
                </a:extLst>
              </p14:cNvPr>
              <p14:cNvContentPartPr/>
              <p14:nvPr/>
            </p14:nvContentPartPr>
            <p14:xfrm>
              <a:off x="5519545" y="4190486"/>
              <a:ext cx="360" cy="360"/>
            </p14:xfrm>
          </p:contentPart>
        </mc:Choice>
        <mc:Fallback xmlns="">
          <p:pic>
            <p:nvPicPr>
              <p:cNvPr id="2336" name="Ink 2335">
                <a:extLst>
                  <a:ext uri="{FF2B5EF4-FFF2-40B4-BE49-F238E27FC236}">
                    <a16:creationId xmlns:a16="http://schemas.microsoft.com/office/drawing/2014/main" id="{D34BB5A8-29D6-669F-0C45-CD2F3C404ED1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501545" y="41544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2">
            <p14:nvContentPartPr>
              <p14:cNvPr id="2346" name="Ink 2345">
                <a:extLst>
                  <a:ext uri="{FF2B5EF4-FFF2-40B4-BE49-F238E27FC236}">
                    <a16:creationId xmlns:a16="http://schemas.microsoft.com/office/drawing/2014/main" id="{26E7673E-3EC5-1A99-0953-6DAE7CCDD202}"/>
                  </a:ext>
                </a:extLst>
              </p14:cNvPr>
              <p14:cNvContentPartPr/>
              <p14:nvPr/>
            </p14:nvContentPartPr>
            <p14:xfrm>
              <a:off x="5523505" y="4154856"/>
              <a:ext cx="29880" cy="82440"/>
            </p14:xfrm>
          </p:contentPart>
        </mc:Choice>
        <mc:Fallback xmlns="">
          <p:pic>
            <p:nvPicPr>
              <p:cNvPr id="2346" name="Ink 2345">
                <a:extLst>
                  <a:ext uri="{FF2B5EF4-FFF2-40B4-BE49-F238E27FC236}">
                    <a16:creationId xmlns:a16="http://schemas.microsoft.com/office/drawing/2014/main" id="{26E7673E-3EC5-1A99-0953-6DAE7CCDD202}"/>
                  </a:ext>
                </a:extLst>
              </p:cNvPr>
              <p:cNvPicPr/>
              <p:nvPr/>
            </p:nvPicPr>
            <p:blipFill>
              <a:blip r:embed="rId2523"/>
              <a:stretch>
                <a:fillRect/>
              </a:stretch>
            </p:blipFill>
            <p:spPr>
              <a:xfrm>
                <a:off x="5505505" y="4118698"/>
                <a:ext cx="65520" cy="15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4">
            <p14:nvContentPartPr>
              <p14:cNvPr id="2353" name="Ink 2352">
                <a:extLst>
                  <a:ext uri="{FF2B5EF4-FFF2-40B4-BE49-F238E27FC236}">
                    <a16:creationId xmlns:a16="http://schemas.microsoft.com/office/drawing/2014/main" id="{DFD25758-B926-39CF-4F6D-7A3566E581DC}"/>
                  </a:ext>
                </a:extLst>
              </p14:cNvPr>
              <p14:cNvContentPartPr/>
              <p14:nvPr/>
            </p14:nvContentPartPr>
            <p14:xfrm>
              <a:off x="5551225" y="4240176"/>
              <a:ext cx="61560" cy="12600"/>
            </p14:xfrm>
          </p:contentPart>
        </mc:Choice>
        <mc:Fallback xmlns="">
          <p:pic>
            <p:nvPicPr>
              <p:cNvPr id="2353" name="Ink 2352">
                <a:extLst>
                  <a:ext uri="{FF2B5EF4-FFF2-40B4-BE49-F238E27FC236}">
                    <a16:creationId xmlns:a16="http://schemas.microsoft.com/office/drawing/2014/main" id="{DFD25758-B926-39CF-4F6D-7A3566E581DC}"/>
                  </a:ext>
                </a:extLst>
              </p:cNvPr>
              <p:cNvPicPr/>
              <p:nvPr/>
            </p:nvPicPr>
            <p:blipFill>
              <a:blip r:embed="rId2525"/>
              <a:stretch>
                <a:fillRect/>
              </a:stretch>
            </p:blipFill>
            <p:spPr>
              <a:xfrm>
                <a:off x="5533119" y="4204176"/>
                <a:ext cx="9741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6">
            <p14:nvContentPartPr>
              <p14:cNvPr id="2354" name="Ink 2353">
                <a:extLst>
                  <a:ext uri="{FF2B5EF4-FFF2-40B4-BE49-F238E27FC236}">
                    <a16:creationId xmlns:a16="http://schemas.microsoft.com/office/drawing/2014/main" id="{4CFB5C6C-3B98-A0A3-A82D-24E6E05BD785}"/>
                  </a:ext>
                </a:extLst>
              </p14:cNvPr>
              <p14:cNvContentPartPr/>
              <p14:nvPr/>
            </p14:nvContentPartPr>
            <p14:xfrm>
              <a:off x="5568505" y="4249896"/>
              <a:ext cx="168480" cy="47160"/>
            </p14:xfrm>
          </p:contentPart>
        </mc:Choice>
        <mc:Fallback xmlns="">
          <p:pic>
            <p:nvPicPr>
              <p:cNvPr id="2354" name="Ink 2353">
                <a:extLst>
                  <a:ext uri="{FF2B5EF4-FFF2-40B4-BE49-F238E27FC236}">
                    <a16:creationId xmlns:a16="http://schemas.microsoft.com/office/drawing/2014/main" id="{4CFB5C6C-3B98-A0A3-A82D-24E6E05BD785}"/>
                  </a:ext>
                </a:extLst>
              </p:cNvPr>
              <p:cNvPicPr/>
              <p:nvPr/>
            </p:nvPicPr>
            <p:blipFill>
              <a:blip r:embed="rId2527"/>
              <a:stretch>
                <a:fillRect/>
              </a:stretch>
            </p:blipFill>
            <p:spPr>
              <a:xfrm>
                <a:off x="5550505" y="4214169"/>
                <a:ext cx="204120" cy="118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8">
            <p14:nvContentPartPr>
              <p14:cNvPr id="2355" name="Ink 2354">
                <a:extLst>
                  <a:ext uri="{FF2B5EF4-FFF2-40B4-BE49-F238E27FC236}">
                    <a16:creationId xmlns:a16="http://schemas.microsoft.com/office/drawing/2014/main" id="{F75A784F-CAF4-9217-E4EC-966339115ED3}"/>
                  </a:ext>
                </a:extLst>
              </p14:cNvPr>
              <p14:cNvContentPartPr/>
              <p14:nvPr/>
            </p14:nvContentPartPr>
            <p14:xfrm>
              <a:off x="5715385" y="4275456"/>
              <a:ext cx="46080" cy="88920"/>
            </p14:xfrm>
          </p:contentPart>
        </mc:Choice>
        <mc:Fallback xmlns="">
          <p:pic>
            <p:nvPicPr>
              <p:cNvPr id="2355" name="Ink 2354">
                <a:extLst>
                  <a:ext uri="{FF2B5EF4-FFF2-40B4-BE49-F238E27FC236}">
                    <a16:creationId xmlns:a16="http://schemas.microsoft.com/office/drawing/2014/main" id="{F75A784F-CAF4-9217-E4EC-966339115ED3}"/>
                  </a:ext>
                </a:extLst>
              </p:cNvPr>
              <p:cNvPicPr/>
              <p:nvPr/>
            </p:nvPicPr>
            <p:blipFill>
              <a:blip r:embed="rId2529"/>
              <a:stretch>
                <a:fillRect/>
              </a:stretch>
            </p:blipFill>
            <p:spPr>
              <a:xfrm>
                <a:off x="5697385" y="4239456"/>
                <a:ext cx="81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0">
            <p14:nvContentPartPr>
              <p14:cNvPr id="2367" name="Ink 2366">
                <a:extLst>
                  <a:ext uri="{FF2B5EF4-FFF2-40B4-BE49-F238E27FC236}">
                    <a16:creationId xmlns:a16="http://schemas.microsoft.com/office/drawing/2014/main" id="{DE9A2D45-09CF-3ECF-2256-D863CE28A53A}"/>
                  </a:ext>
                </a:extLst>
              </p14:cNvPr>
              <p14:cNvContentPartPr/>
              <p14:nvPr/>
            </p14:nvContentPartPr>
            <p14:xfrm>
              <a:off x="5738785" y="4350336"/>
              <a:ext cx="34200" cy="41760"/>
            </p14:xfrm>
          </p:contentPart>
        </mc:Choice>
        <mc:Fallback xmlns="">
          <p:pic>
            <p:nvPicPr>
              <p:cNvPr id="2367" name="Ink 2366">
                <a:extLst>
                  <a:ext uri="{FF2B5EF4-FFF2-40B4-BE49-F238E27FC236}">
                    <a16:creationId xmlns:a16="http://schemas.microsoft.com/office/drawing/2014/main" id="{DE9A2D45-09CF-3ECF-2256-D863CE28A53A}"/>
                  </a:ext>
                </a:extLst>
              </p:cNvPr>
              <p:cNvPicPr/>
              <p:nvPr/>
            </p:nvPicPr>
            <p:blipFill>
              <a:blip r:embed="rId2531"/>
              <a:stretch>
                <a:fillRect/>
              </a:stretch>
            </p:blipFill>
            <p:spPr>
              <a:xfrm>
                <a:off x="5720785" y="4314336"/>
                <a:ext cx="6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2">
            <p14:nvContentPartPr>
              <p14:cNvPr id="2370" name="Ink 2369">
                <a:extLst>
                  <a:ext uri="{FF2B5EF4-FFF2-40B4-BE49-F238E27FC236}">
                    <a16:creationId xmlns:a16="http://schemas.microsoft.com/office/drawing/2014/main" id="{A4EDC3AC-2127-149A-F21D-BE8C1F51FE62}"/>
                  </a:ext>
                </a:extLst>
              </p14:cNvPr>
              <p14:cNvContentPartPr/>
              <p14:nvPr/>
            </p14:nvContentPartPr>
            <p14:xfrm>
              <a:off x="5808265" y="4383816"/>
              <a:ext cx="84600" cy="34200"/>
            </p14:xfrm>
          </p:contentPart>
        </mc:Choice>
        <mc:Fallback xmlns="">
          <p:pic>
            <p:nvPicPr>
              <p:cNvPr id="2370" name="Ink 2369">
                <a:extLst>
                  <a:ext uri="{FF2B5EF4-FFF2-40B4-BE49-F238E27FC236}">
                    <a16:creationId xmlns:a16="http://schemas.microsoft.com/office/drawing/2014/main" id="{A4EDC3AC-2127-149A-F21D-BE8C1F51FE62}"/>
                  </a:ext>
                </a:extLst>
              </p:cNvPr>
              <p:cNvPicPr/>
              <p:nvPr/>
            </p:nvPicPr>
            <p:blipFill>
              <a:blip r:embed="rId2533"/>
              <a:stretch>
                <a:fillRect/>
              </a:stretch>
            </p:blipFill>
            <p:spPr>
              <a:xfrm>
                <a:off x="5790265" y="4347816"/>
                <a:ext cx="120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4">
            <p14:nvContentPartPr>
              <p14:cNvPr id="2373" name="Ink 2372">
                <a:extLst>
                  <a:ext uri="{FF2B5EF4-FFF2-40B4-BE49-F238E27FC236}">
                    <a16:creationId xmlns:a16="http://schemas.microsoft.com/office/drawing/2014/main" id="{189F66C9-907E-5BD6-FE3E-994F8D5CE6ED}"/>
                  </a:ext>
                </a:extLst>
              </p14:cNvPr>
              <p14:cNvContentPartPr/>
              <p14:nvPr/>
            </p14:nvContentPartPr>
            <p14:xfrm>
              <a:off x="5777305" y="4380576"/>
              <a:ext cx="65160" cy="19800"/>
            </p14:xfrm>
          </p:contentPart>
        </mc:Choice>
        <mc:Fallback xmlns="">
          <p:pic>
            <p:nvPicPr>
              <p:cNvPr id="2373" name="Ink 2372">
                <a:extLst>
                  <a:ext uri="{FF2B5EF4-FFF2-40B4-BE49-F238E27FC236}">
                    <a16:creationId xmlns:a16="http://schemas.microsoft.com/office/drawing/2014/main" id="{189F66C9-907E-5BD6-FE3E-994F8D5CE6ED}"/>
                  </a:ext>
                </a:extLst>
              </p:cNvPr>
              <p:cNvPicPr/>
              <p:nvPr/>
            </p:nvPicPr>
            <p:blipFill>
              <a:blip r:embed="rId2535"/>
              <a:stretch>
                <a:fillRect/>
              </a:stretch>
            </p:blipFill>
            <p:spPr>
              <a:xfrm>
                <a:off x="5759305" y="4344576"/>
                <a:ext cx="100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6">
            <p14:nvContentPartPr>
              <p14:cNvPr id="2383" name="Ink 2382">
                <a:extLst>
                  <a:ext uri="{FF2B5EF4-FFF2-40B4-BE49-F238E27FC236}">
                    <a16:creationId xmlns:a16="http://schemas.microsoft.com/office/drawing/2014/main" id="{4F963F1B-1B63-0C38-AA6D-57CE60C468F8}"/>
                  </a:ext>
                </a:extLst>
              </p14:cNvPr>
              <p14:cNvContentPartPr/>
              <p14:nvPr/>
            </p14:nvContentPartPr>
            <p14:xfrm>
              <a:off x="5770825" y="4376976"/>
              <a:ext cx="99720" cy="32760"/>
            </p14:xfrm>
          </p:contentPart>
        </mc:Choice>
        <mc:Fallback xmlns="">
          <p:pic>
            <p:nvPicPr>
              <p:cNvPr id="2383" name="Ink 2382">
                <a:extLst>
                  <a:ext uri="{FF2B5EF4-FFF2-40B4-BE49-F238E27FC236}">
                    <a16:creationId xmlns:a16="http://schemas.microsoft.com/office/drawing/2014/main" id="{4F963F1B-1B63-0C38-AA6D-57CE60C468F8}"/>
                  </a:ext>
                </a:extLst>
              </p:cNvPr>
              <p:cNvPicPr/>
              <p:nvPr/>
            </p:nvPicPr>
            <p:blipFill>
              <a:blip r:embed="rId2537"/>
              <a:stretch>
                <a:fillRect/>
              </a:stretch>
            </p:blipFill>
            <p:spPr>
              <a:xfrm>
                <a:off x="5752825" y="4341367"/>
                <a:ext cx="135360" cy="10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8">
            <p14:nvContentPartPr>
              <p14:cNvPr id="2384" name="Ink 2383">
                <a:extLst>
                  <a:ext uri="{FF2B5EF4-FFF2-40B4-BE49-F238E27FC236}">
                    <a16:creationId xmlns:a16="http://schemas.microsoft.com/office/drawing/2014/main" id="{FC751536-5C92-4DD8-BC34-11E54CE28E87}"/>
                  </a:ext>
                </a:extLst>
              </p14:cNvPr>
              <p14:cNvContentPartPr/>
              <p14:nvPr/>
            </p14:nvContentPartPr>
            <p14:xfrm>
              <a:off x="5655625" y="4283376"/>
              <a:ext cx="96120" cy="6840"/>
            </p14:xfrm>
          </p:contentPart>
        </mc:Choice>
        <mc:Fallback xmlns="">
          <p:pic>
            <p:nvPicPr>
              <p:cNvPr id="2384" name="Ink 2383">
                <a:extLst>
                  <a:ext uri="{FF2B5EF4-FFF2-40B4-BE49-F238E27FC236}">
                    <a16:creationId xmlns:a16="http://schemas.microsoft.com/office/drawing/2014/main" id="{FC751536-5C92-4DD8-BC34-11E54CE28E87}"/>
                  </a:ext>
                </a:extLst>
              </p:cNvPr>
              <p:cNvPicPr/>
              <p:nvPr/>
            </p:nvPicPr>
            <p:blipFill>
              <a:blip r:embed="rId2539"/>
              <a:stretch>
                <a:fillRect/>
              </a:stretch>
            </p:blipFill>
            <p:spPr>
              <a:xfrm>
                <a:off x="5637625" y="4247376"/>
                <a:ext cx="131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0">
            <p14:nvContentPartPr>
              <p14:cNvPr id="2394" name="Ink 2393">
                <a:extLst>
                  <a:ext uri="{FF2B5EF4-FFF2-40B4-BE49-F238E27FC236}">
                    <a16:creationId xmlns:a16="http://schemas.microsoft.com/office/drawing/2014/main" id="{48C01B62-20BE-9C38-AEEB-754DE2E8C623}"/>
                  </a:ext>
                </a:extLst>
              </p14:cNvPr>
              <p14:cNvContentPartPr/>
              <p14:nvPr/>
            </p14:nvContentPartPr>
            <p14:xfrm>
              <a:off x="6000145" y="4425936"/>
              <a:ext cx="194760" cy="35640"/>
            </p14:xfrm>
          </p:contentPart>
        </mc:Choice>
        <mc:Fallback xmlns="">
          <p:pic>
            <p:nvPicPr>
              <p:cNvPr id="2394" name="Ink 2393">
                <a:extLst>
                  <a:ext uri="{FF2B5EF4-FFF2-40B4-BE49-F238E27FC236}">
                    <a16:creationId xmlns:a16="http://schemas.microsoft.com/office/drawing/2014/main" id="{48C01B62-20BE-9C38-AEEB-754DE2E8C623}"/>
                  </a:ext>
                </a:extLst>
              </p:cNvPr>
              <p:cNvPicPr/>
              <p:nvPr/>
            </p:nvPicPr>
            <p:blipFill>
              <a:blip r:embed="rId2541"/>
              <a:stretch>
                <a:fillRect/>
              </a:stretch>
            </p:blipFill>
            <p:spPr>
              <a:xfrm>
                <a:off x="5982145" y="4389936"/>
                <a:ext cx="230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2">
            <p14:nvContentPartPr>
              <p14:cNvPr id="2417" name="Ink 2416">
                <a:extLst>
                  <a:ext uri="{FF2B5EF4-FFF2-40B4-BE49-F238E27FC236}">
                    <a16:creationId xmlns:a16="http://schemas.microsoft.com/office/drawing/2014/main" id="{4FFE6ED8-8F73-0566-36FD-71B7CDB16615}"/>
                  </a:ext>
                </a:extLst>
              </p14:cNvPr>
              <p14:cNvContentPartPr/>
              <p14:nvPr/>
            </p14:nvContentPartPr>
            <p14:xfrm>
              <a:off x="6060625" y="4424856"/>
              <a:ext cx="360" cy="3960"/>
            </p14:xfrm>
          </p:contentPart>
        </mc:Choice>
        <mc:Fallback xmlns="">
          <p:pic>
            <p:nvPicPr>
              <p:cNvPr id="2417" name="Ink 2416">
                <a:extLst>
                  <a:ext uri="{FF2B5EF4-FFF2-40B4-BE49-F238E27FC236}">
                    <a16:creationId xmlns:a16="http://schemas.microsoft.com/office/drawing/2014/main" id="{4FFE6ED8-8F73-0566-36FD-71B7CDB16615}"/>
                  </a:ext>
                </a:extLst>
              </p:cNvPr>
              <p:cNvPicPr/>
              <p:nvPr/>
            </p:nvPicPr>
            <p:blipFill>
              <a:blip r:embed="rId2543"/>
              <a:stretch>
                <a:fillRect/>
              </a:stretch>
            </p:blipFill>
            <p:spPr>
              <a:xfrm>
                <a:off x="6042625" y="4388856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4">
            <p14:nvContentPartPr>
              <p14:cNvPr id="2437" name="Ink 2436">
                <a:extLst>
                  <a:ext uri="{FF2B5EF4-FFF2-40B4-BE49-F238E27FC236}">
                    <a16:creationId xmlns:a16="http://schemas.microsoft.com/office/drawing/2014/main" id="{563A2FFA-356B-B00D-42E5-797FE9DE1240}"/>
                  </a:ext>
                </a:extLst>
              </p14:cNvPr>
              <p14:cNvContentPartPr/>
              <p14:nvPr/>
            </p14:nvContentPartPr>
            <p14:xfrm>
              <a:off x="6063145" y="4437816"/>
              <a:ext cx="360" cy="360"/>
            </p14:xfrm>
          </p:contentPart>
        </mc:Choice>
        <mc:Fallback xmlns="">
          <p:pic>
            <p:nvPicPr>
              <p:cNvPr id="2437" name="Ink 2436">
                <a:extLst>
                  <a:ext uri="{FF2B5EF4-FFF2-40B4-BE49-F238E27FC236}">
                    <a16:creationId xmlns:a16="http://schemas.microsoft.com/office/drawing/2014/main" id="{563A2FFA-356B-B00D-42E5-797FE9DE1240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45145" y="44018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5">
            <p14:nvContentPartPr>
              <p14:cNvPr id="2462" name="Ink 2461">
                <a:extLst>
                  <a:ext uri="{FF2B5EF4-FFF2-40B4-BE49-F238E27FC236}">
                    <a16:creationId xmlns:a16="http://schemas.microsoft.com/office/drawing/2014/main" id="{160F124A-2565-5839-3772-31DCB290E9BF}"/>
                  </a:ext>
                </a:extLst>
              </p14:cNvPr>
              <p14:cNvContentPartPr/>
              <p14:nvPr/>
            </p14:nvContentPartPr>
            <p14:xfrm>
              <a:off x="6135145" y="4383816"/>
              <a:ext cx="141120" cy="81720"/>
            </p14:xfrm>
          </p:contentPart>
        </mc:Choice>
        <mc:Fallback xmlns="">
          <p:pic>
            <p:nvPicPr>
              <p:cNvPr id="2462" name="Ink 2461">
                <a:extLst>
                  <a:ext uri="{FF2B5EF4-FFF2-40B4-BE49-F238E27FC236}">
                    <a16:creationId xmlns:a16="http://schemas.microsoft.com/office/drawing/2014/main" id="{160F124A-2565-5839-3772-31DCB290E9BF}"/>
                  </a:ext>
                </a:extLst>
              </p:cNvPr>
              <p:cNvPicPr/>
              <p:nvPr/>
            </p:nvPicPr>
            <p:blipFill>
              <a:blip r:embed="rId2546"/>
              <a:stretch>
                <a:fillRect/>
              </a:stretch>
            </p:blipFill>
            <p:spPr>
              <a:xfrm>
                <a:off x="6117145" y="4347657"/>
                <a:ext cx="176760" cy="15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7">
            <p14:nvContentPartPr>
              <p14:cNvPr id="2463" name="Ink 2462">
                <a:extLst>
                  <a:ext uri="{FF2B5EF4-FFF2-40B4-BE49-F238E27FC236}">
                    <a16:creationId xmlns:a16="http://schemas.microsoft.com/office/drawing/2014/main" id="{34DD6D33-7AEE-694B-653B-16BB073457D9}"/>
                  </a:ext>
                </a:extLst>
              </p14:cNvPr>
              <p14:cNvContentPartPr/>
              <p14:nvPr/>
            </p14:nvContentPartPr>
            <p14:xfrm>
              <a:off x="6449425" y="4072056"/>
              <a:ext cx="172800" cy="194400"/>
            </p14:xfrm>
          </p:contentPart>
        </mc:Choice>
        <mc:Fallback xmlns="">
          <p:pic>
            <p:nvPicPr>
              <p:cNvPr id="2463" name="Ink 2462">
                <a:extLst>
                  <a:ext uri="{FF2B5EF4-FFF2-40B4-BE49-F238E27FC236}">
                    <a16:creationId xmlns:a16="http://schemas.microsoft.com/office/drawing/2014/main" id="{34DD6D33-7AEE-694B-653B-16BB073457D9}"/>
                  </a:ext>
                </a:extLst>
              </p:cNvPr>
              <p:cNvPicPr/>
              <p:nvPr/>
            </p:nvPicPr>
            <p:blipFill>
              <a:blip r:embed="rId2548"/>
              <a:stretch>
                <a:fillRect/>
              </a:stretch>
            </p:blipFill>
            <p:spPr>
              <a:xfrm>
                <a:off x="6431425" y="4036056"/>
                <a:ext cx="208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9">
            <p14:nvContentPartPr>
              <p14:cNvPr id="2464" name="Ink 2463">
                <a:extLst>
                  <a:ext uri="{FF2B5EF4-FFF2-40B4-BE49-F238E27FC236}">
                    <a16:creationId xmlns:a16="http://schemas.microsoft.com/office/drawing/2014/main" id="{14517A48-99AE-229F-94C4-DFBD7FA1D8CD}"/>
                  </a:ext>
                </a:extLst>
              </p14:cNvPr>
              <p14:cNvContentPartPr/>
              <p14:nvPr/>
            </p14:nvContentPartPr>
            <p14:xfrm>
              <a:off x="6473185" y="4151976"/>
              <a:ext cx="118440" cy="148320"/>
            </p14:xfrm>
          </p:contentPart>
        </mc:Choice>
        <mc:Fallback xmlns="">
          <p:pic>
            <p:nvPicPr>
              <p:cNvPr id="2464" name="Ink 2463">
                <a:extLst>
                  <a:ext uri="{FF2B5EF4-FFF2-40B4-BE49-F238E27FC236}">
                    <a16:creationId xmlns:a16="http://schemas.microsoft.com/office/drawing/2014/main" id="{14517A48-99AE-229F-94C4-DFBD7FA1D8CD}"/>
                  </a:ext>
                </a:extLst>
              </p:cNvPr>
              <p:cNvPicPr/>
              <p:nvPr/>
            </p:nvPicPr>
            <p:blipFill>
              <a:blip r:embed="rId2550"/>
              <a:stretch>
                <a:fillRect/>
              </a:stretch>
            </p:blipFill>
            <p:spPr>
              <a:xfrm>
                <a:off x="6455130" y="4116063"/>
                <a:ext cx="154189" cy="219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1">
            <p14:nvContentPartPr>
              <p14:cNvPr id="2465" name="Ink 2464">
                <a:extLst>
                  <a:ext uri="{FF2B5EF4-FFF2-40B4-BE49-F238E27FC236}">
                    <a16:creationId xmlns:a16="http://schemas.microsoft.com/office/drawing/2014/main" id="{C3857632-9181-5A20-1EA5-A696D5FD9041}"/>
                  </a:ext>
                </a:extLst>
              </p14:cNvPr>
              <p14:cNvContentPartPr/>
              <p14:nvPr/>
            </p14:nvContentPartPr>
            <p14:xfrm>
              <a:off x="6407665" y="3992136"/>
              <a:ext cx="153000" cy="15840"/>
            </p14:xfrm>
          </p:contentPart>
        </mc:Choice>
        <mc:Fallback xmlns="">
          <p:pic>
            <p:nvPicPr>
              <p:cNvPr id="2465" name="Ink 2464">
                <a:extLst>
                  <a:ext uri="{FF2B5EF4-FFF2-40B4-BE49-F238E27FC236}">
                    <a16:creationId xmlns:a16="http://schemas.microsoft.com/office/drawing/2014/main" id="{C3857632-9181-5A20-1EA5-A696D5FD9041}"/>
                  </a:ext>
                </a:extLst>
              </p:cNvPr>
              <p:cNvPicPr/>
              <p:nvPr/>
            </p:nvPicPr>
            <p:blipFill>
              <a:blip r:embed="rId2552"/>
              <a:stretch>
                <a:fillRect/>
              </a:stretch>
            </p:blipFill>
            <p:spPr>
              <a:xfrm>
                <a:off x="6389665" y="3956136"/>
                <a:ext cx="188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3">
            <p14:nvContentPartPr>
              <p14:cNvPr id="2466" name="Ink 2465">
                <a:extLst>
                  <a:ext uri="{FF2B5EF4-FFF2-40B4-BE49-F238E27FC236}">
                    <a16:creationId xmlns:a16="http://schemas.microsoft.com/office/drawing/2014/main" id="{97BB4F30-6224-AAD1-2855-C6E742987828}"/>
                  </a:ext>
                </a:extLst>
              </p14:cNvPr>
              <p14:cNvContentPartPr/>
              <p14:nvPr/>
            </p14:nvContentPartPr>
            <p14:xfrm>
              <a:off x="6400825" y="3930576"/>
              <a:ext cx="221760" cy="92880"/>
            </p14:xfrm>
          </p:contentPart>
        </mc:Choice>
        <mc:Fallback xmlns="">
          <p:pic>
            <p:nvPicPr>
              <p:cNvPr id="2466" name="Ink 2465">
                <a:extLst>
                  <a:ext uri="{FF2B5EF4-FFF2-40B4-BE49-F238E27FC236}">
                    <a16:creationId xmlns:a16="http://schemas.microsoft.com/office/drawing/2014/main" id="{97BB4F30-6224-AAD1-2855-C6E742987828}"/>
                  </a:ext>
                </a:extLst>
              </p:cNvPr>
              <p:cNvPicPr/>
              <p:nvPr/>
            </p:nvPicPr>
            <p:blipFill>
              <a:blip r:embed="rId2554"/>
              <a:stretch>
                <a:fillRect/>
              </a:stretch>
            </p:blipFill>
            <p:spPr>
              <a:xfrm>
                <a:off x="6382825" y="3894715"/>
                <a:ext cx="257400" cy="16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5">
            <p14:nvContentPartPr>
              <p14:cNvPr id="2520" name="Ink 2519">
                <a:extLst>
                  <a:ext uri="{FF2B5EF4-FFF2-40B4-BE49-F238E27FC236}">
                    <a16:creationId xmlns:a16="http://schemas.microsoft.com/office/drawing/2014/main" id="{B1B9A8EA-D6AF-6751-8202-DDA844BF2550}"/>
                  </a:ext>
                </a:extLst>
              </p14:cNvPr>
              <p14:cNvContentPartPr/>
              <p14:nvPr/>
            </p14:nvContentPartPr>
            <p14:xfrm>
              <a:off x="6253225" y="3902136"/>
              <a:ext cx="37080" cy="26280"/>
            </p14:xfrm>
          </p:contentPart>
        </mc:Choice>
        <mc:Fallback xmlns="">
          <p:pic>
            <p:nvPicPr>
              <p:cNvPr id="2520" name="Ink 2519">
                <a:extLst>
                  <a:ext uri="{FF2B5EF4-FFF2-40B4-BE49-F238E27FC236}">
                    <a16:creationId xmlns:a16="http://schemas.microsoft.com/office/drawing/2014/main" id="{B1B9A8EA-D6AF-6751-8202-DDA844BF2550}"/>
                  </a:ext>
                </a:extLst>
              </p:cNvPr>
              <p:cNvPicPr/>
              <p:nvPr/>
            </p:nvPicPr>
            <p:blipFill>
              <a:blip r:embed="rId2556"/>
              <a:stretch>
                <a:fillRect/>
              </a:stretch>
            </p:blipFill>
            <p:spPr>
              <a:xfrm>
                <a:off x="6235225" y="3866136"/>
                <a:ext cx="7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7">
            <p14:nvContentPartPr>
              <p14:cNvPr id="2521" name="Ink 2520">
                <a:extLst>
                  <a:ext uri="{FF2B5EF4-FFF2-40B4-BE49-F238E27FC236}">
                    <a16:creationId xmlns:a16="http://schemas.microsoft.com/office/drawing/2014/main" id="{44F406E4-33A9-9C15-8297-D9E2EB71CCF8}"/>
                  </a:ext>
                </a:extLst>
              </p14:cNvPr>
              <p14:cNvContentPartPr/>
              <p14:nvPr/>
            </p14:nvContentPartPr>
            <p14:xfrm>
              <a:off x="6307945" y="3909696"/>
              <a:ext cx="23400" cy="11880"/>
            </p14:xfrm>
          </p:contentPart>
        </mc:Choice>
        <mc:Fallback xmlns="">
          <p:pic>
            <p:nvPicPr>
              <p:cNvPr id="2521" name="Ink 2520">
                <a:extLst>
                  <a:ext uri="{FF2B5EF4-FFF2-40B4-BE49-F238E27FC236}">
                    <a16:creationId xmlns:a16="http://schemas.microsoft.com/office/drawing/2014/main" id="{44F406E4-33A9-9C15-8297-D9E2EB71CCF8}"/>
                  </a:ext>
                </a:extLst>
              </p:cNvPr>
              <p:cNvPicPr/>
              <p:nvPr/>
            </p:nvPicPr>
            <p:blipFill>
              <a:blip r:embed="rId2558"/>
              <a:stretch>
                <a:fillRect/>
              </a:stretch>
            </p:blipFill>
            <p:spPr>
              <a:xfrm>
                <a:off x="6290218" y="3872571"/>
                <a:ext cx="58500" cy="85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9">
            <p14:nvContentPartPr>
              <p14:cNvPr id="2522" name="Ink 2521">
                <a:extLst>
                  <a:ext uri="{FF2B5EF4-FFF2-40B4-BE49-F238E27FC236}">
                    <a16:creationId xmlns:a16="http://schemas.microsoft.com/office/drawing/2014/main" id="{DC237C55-88E0-D027-8F4D-985ECA71DB75}"/>
                  </a:ext>
                </a:extLst>
              </p14:cNvPr>
              <p14:cNvContentPartPr/>
              <p14:nvPr/>
            </p14:nvContentPartPr>
            <p14:xfrm>
              <a:off x="6033265" y="3883056"/>
              <a:ext cx="53280" cy="52920"/>
            </p14:xfrm>
          </p:contentPart>
        </mc:Choice>
        <mc:Fallback xmlns="">
          <p:pic>
            <p:nvPicPr>
              <p:cNvPr id="2522" name="Ink 2521">
                <a:extLst>
                  <a:ext uri="{FF2B5EF4-FFF2-40B4-BE49-F238E27FC236}">
                    <a16:creationId xmlns:a16="http://schemas.microsoft.com/office/drawing/2014/main" id="{DC237C55-88E0-D027-8F4D-985ECA71DB75}"/>
                  </a:ext>
                </a:extLst>
              </p:cNvPr>
              <p:cNvPicPr/>
              <p:nvPr/>
            </p:nvPicPr>
            <p:blipFill>
              <a:blip r:embed="rId2560"/>
              <a:stretch>
                <a:fillRect/>
              </a:stretch>
            </p:blipFill>
            <p:spPr>
              <a:xfrm>
                <a:off x="6015386" y="3846809"/>
                <a:ext cx="88681" cy="125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1">
            <p14:nvContentPartPr>
              <p14:cNvPr id="2523" name="Ink 2522">
                <a:extLst>
                  <a:ext uri="{FF2B5EF4-FFF2-40B4-BE49-F238E27FC236}">
                    <a16:creationId xmlns:a16="http://schemas.microsoft.com/office/drawing/2014/main" id="{798CD7A6-67A2-C3F7-52B5-12ADDB2019A6}"/>
                  </a:ext>
                </a:extLst>
              </p14:cNvPr>
              <p14:cNvContentPartPr/>
              <p14:nvPr/>
            </p14:nvContentPartPr>
            <p14:xfrm>
              <a:off x="5902585" y="3802776"/>
              <a:ext cx="52560" cy="50760"/>
            </p14:xfrm>
          </p:contentPart>
        </mc:Choice>
        <mc:Fallback xmlns="">
          <p:pic>
            <p:nvPicPr>
              <p:cNvPr id="2523" name="Ink 2522">
                <a:extLst>
                  <a:ext uri="{FF2B5EF4-FFF2-40B4-BE49-F238E27FC236}">
                    <a16:creationId xmlns:a16="http://schemas.microsoft.com/office/drawing/2014/main" id="{798CD7A6-67A2-C3F7-52B5-12ADDB2019A6}"/>
                  </a:ext>
                </a:extLst>
              </p:cNvPr>
              <p:cNvPicPr/>
              <p:nvPr/>
            </p:nvPicPr>
            <p:blipFill>
              <a:blip r:embed="rId2562"/>
              <a:stretch>
                <a:fillRect/>
              </a:stretch>
            </p:blipFill>
            <p:spPr>
              <a:xfrm>
                <a:off x="5884585" y="3766519"/>
                <a:ext cx="88200" cy="12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3">
            <p14:nvContentPartPr>
              <p14:cNvPr id="2526" name="Ink 2525">
                <a:extLst>
                  <a:ext uri="{FF2B5EF4-FFF2-40B4-BE49-F238E27FC236}">
                    <a16:creationId xmlns:a16="http://schemas.microsoft.com/office/drawing/2014/main" id="{0C1C81BC-1676-9B89-1A4B-2B6FA34E1BC8}"/>
                  </a:ext>
                </a:extLst>
              </p14:cNvPr>
              <p14:cNvContentPartPr/>
              <p14:nvPr/>
            </p14:nvContentPartPr>
            <p14:xfrm>
              <a:off x="6117145" y="3933096"/>
              <a:ext cx="360" cy="360"/>
            </p14:xfrm>
          </p:contentPart>
        </mc:Choice>
        <mc:Fallback xmlns="">
          <p:pic>
            <p:nvPicPr>
              <p:cNvPr id="2526" name="Ink 2525">
                <a:extLst>
                  <a:ext uri="{FF2B5EF4-FFF2-40B4-BE49-F238E27FC236}">
                    <a16:creationId xmlns:a16="http://schemas.microsoft.com/office/drawing/2014/main" id="{0C1C81BC-1676-9B89-1A4B-2B6FA34E1BC8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99145" y="38970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4">
            <p14:nvContentPartPr>
              <p14:cNvPr id="2527" name="Ink 2526">
                <a:extLst>
                  <a:ext uri="{FF2B5EF4-FFF2-40B4-BE49-F238E27FC236}">
                    <a16:creationId xmlns:a16="http://schemas.microsoft.com/office/drawing/2014/main" id="{D940F7B7-A997-1B6C-E26A-78D3503E69C9}"/>
                  </a:ext>
                </a:extLst>
              </p14:cNvPr>
              <p14:cNvContentPartPr/>
              <p14:nvPr/>
            </p14:nvContentPartPr>
            <p14:xfrm>
              <a:off x="6112105" y="3930576"/>
              <a:ext cx="360" cy="360"/>
            </p14:xfrm>
          </p:contentPart>
        </mc:Choice>
        <mc:Fallback xmlns="">
          <p:pic>
            <p:nvPicPr>
              <p:cNvPr id="2527" name="Ink 2526">
                <a:extLst>
                  <a:ext uri="{FF2B5EF4-FFF2-40B4-BE49-F238E27FC236}">
                    <a16:creationId xmlns:a16="http://schemas.microsoft.com/office/drawing/2014/main" id="{D940F7B7-A997-1B6C-E26A-78D3503E69C9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94105" y="389457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5">
            <p14:nvContentPartPr>
              <p14:cNvPr id="2528" name="Ink 2527">
                <a:extLst>
                  <a:ext uri="{FF2B5EF4-FFF2-40B4-BE49-F238E27FC236}">
                    <a16:creationId xmlns:a16="http://schemas.microsoft.com/office/drawing/2014/main" id="{A3D6CD2E-AD02-A61B-E838-CBA152067809}"/>
                  </a:ext>
                </a:extLst>
              </p14:cNvPr>
              <p14:cNvContentPartPr/>
              <p14:nvPr/>
            </p14:nvContentPartPr>
            <p14:xfrm>
              <a:off x="6081145" y="3904656"/>
              <a:ext cx="360" cy="360"/>
            </p14:xfrm>
          </p:contentPart>
        </mc:Choice>
        <mc:Fallback xmlns="">
          <p:pic>
            <p:nvPicPr>
              <p:cNvPr id="2528" name="Ink 2527">
                <a:extLst>
                  <a:ext uri="{FF2B5EF4-FFF2-40B4-BE49-F238E27FC236}">
                    <a16:creationId xmlns:a16="http://schemas.microsoft.com/office/drawing/2014/main" id="{A3D6CD2E-AD02-A61B-E838-CBA152067809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63145" y="386865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6">
            <p14:nvContentPartPr>
              <p14:cNvPr id="2529" name="Ink 2528">
                <a:extLst>
                  <a:ext uri="{FF2B5EF4-FFF2-40B4-BE49-F238E27FC236}">
                    <a16:creationId xmlns:a16="http://schemas.microsoft.com/office/drawing/2014/main" id="{17B40C96-DB61-0A23-F137-E341DE976F59}"/>
                  </a:ext>
                </a:extLst>
              </p14:cNvPr>
              <p14:cNvContentPartPr/>
              <p14:nvPr/>
            </p14:nvContentPartPr>
            <p14:xfrm>
              <a:off x="6052705" y="3891696"/>
              <a:ext cx="360" cy="360"/>
            </p14:xfrm>
          </p:contentPart>
        </mc:Choice>
        <mc:Fallback xmlns="">
          <p:pic>
            <p:nvPicPr>
              <p:cNvPr id="2529" name="Ink 2528">
                <a:extLst>
                  <a:ext uri="{FF2B5EF4-FFF2-40B4-BE49-F238E27FC236}">
                    <a16:creationId xmlns:a16="http://schemas.microsoft.com/office/drawing/2014/main" id="{17B40C96-DB61-0A23-F137-E341DE976F59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34705" y="38556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7">
            <p14:nvContentPartPr>
              <p14:cNvPr id="2530" name="Ink 2529">
                <a:extLst>
                  <a:ext uri="{FF2B5EF4-FFF2-40B4-BE49-F238E27FC236}">
                    <a16:creationId xmlns:a16="http://schemas.microsoft.com/office/drawing/2014/main" id="{883864D5-66A5-BA95-5F08-2FC387634F05}"/>
                  </a:ext>
                </a:extLst>
              </p14:cNvPr>
              <p14:cNvContentPartPr/>
              <p14:nvPr/>
            </p14:nvContentPartPr>
            <p14:xfrm>
              <a:off x="6058105" y="3899616"/>
              <a:ext cx="360" cy="360"/>
            </p14:xfrm>
          </p:contentPart>
        </mc:Choice>
        <mc:Fallback xmlns="">
          <p:pic>
            <p:nvPicPr>
              <p:cNvPr id="2530" name="Ink 2529">
                <a:extLst>
                  <a:ext uri="{FF2B5EF4-FFF2-40B4-BE49-F238E27FC236}">
                    <a16:creationId xmlns:a16="http://schemas.microsoft.com/office/drawing/2014/main" id="{883864D5-66A5-BA95-5F08-2FC387634F05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40105" y="38636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8">
            <p14:nvContentPartPr>
              <p14:cNvPr id="2531" name="Ink 2530">
                <a:extLst>
                  <a:ext uri="{FF2B5EF4-FFF2-40B4-BE49-F238E27FC236}">
                    <a16:creationId xmlns:a16="http://schemas.microsoft.com/office/drawing/2014/main" id="{C1827664-FCB3-A0DB-FE11-CF1C0562815A}"/>
                  </a:ext>
                </a:extLst>
              </p14:cNvPr>
              <p14:cNvContentPartPr/>
              <p14:nvPr/>
            </p14:nvContentPartPr>
            <p14:xfrm>
              <a:off x="6051265" y="3890616"/>
              <a:ext cx="1800" cy="1440"/>
            </p14:xfrm>
          </p:contentPart>
        </mc:Choice>
        <mc:Fallback xmlns="">
          <p:pic>
            <p:nvPicPr>
              <p:cNvPr id="2531" name="Ink 2530">
                <a:extLst>
                  <a:ext uri="{FF2B5EF4-FFF2-40B4-BE49-F238E27FC236}">
                    <a16:creationId xmlns:a16="http://schemas.microsoft.com/office/drawing/2014/main" id="{C1827664-FCB3-A0DB-FE11-CF1C0562815A}"/>
                  </a:ext>
                </a:extLst>
              </p:cNvPr>
              <p:cNvPicPr/>
              <p:nvPr/>
            </p:nvPicPr>
            <p:blipFill>
              <a:blip r:embed="rId2569"/>
              <a:stretch>
                <a:fillRect/>
              </a:stretch>
            </p:blipFill>
            <p:spPr>
              <a:xfrm>
                <a:off x="6033265" y="3854616"/>
                <a:ext cx="37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0">
            <p14:nvContentPartPr>
              <p14:cNvPr id="2532" name="Ink 2531">
                <a:extLst>
                  <a:ext uri="{FF2B5EF4-FFF2-40B4-BE49-F238E27FC236}">
                    <a16:creationId xmlns:a16="http://schemas.microsoft.com/office/drawing/2014/main" id="{CD88F2C0-48DA-2BB3-B4CD-D4E501E94B30}"/>
                  </a:ext>
                </a:extLst>
              </p14:cNvPr>
              <p14:cNvContentPartPr/>
              <p14:nvPr/>
            </p14:nvContentPartPr>
            <p14:xfrm>
              <a:off x="6044065" y="3884136"/>
              <a:ext cx="1440" cy="360"/>
            </p14:xfrm>
          </p:contentPart>
        </mc:Choice>
        <mc:Fallback xmlns="">
          <p:pic>
            <p:nvPicPr>
              <p:cNvPr id="2532" name="Ink 2531">
                <a:extLst>
                  <a:ext uri="{FF2B5EF4-FFF2-40B4-BE49-F238E27FC236}">
                    <a16:creationId xmlns:a16="http://schemas.microsoft.com/office/drawing/2014/main" id="{CD88F2C0-48DA-2BB3-B4CD-D4E501E94B30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20065" y="3848136"/>
                <a:ext cx="48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1">
            <p14:nvContentPartPr>
              <p14:cNvPr id="2533" name="Ink 2532">
                <a:extLst>
                  <a:ext uri="{FF2B5EF4-FFF2-40B4-BE49-F238E27FC236}">
                    <a16:creationId xmlns:a16="http://schemas.microsoft.com/office/drawing/2014/main" id="{21B1EE6A-B74A-068E-AF82-A3D8A6D38414}"/>
                  </a:ext>
                </a:extLst>
              </p14:cNvPr>
              <p14:cNvContentPartPr/>
              <p14:nvPr/>
            </p14:nvContentPartPr>
            <p14:xfrm>
              <a:off x="6029665" y="3879096"/>
              <a:ext cx="360" cy="360"/>
            </p14:xfrm>
          </p:contentPart>
        </mc:Choice>
        <mc:Fallback xmlns="">
          <p:pic>
            <p:nvPicPr>
              <p:cNvPr id="2533" name="Ink 2532">
                <a:extLst>
                  <a:ext uri="{FF2B5EF4-FFF2-40B4-BE49-F238E27FC236}">
                    <a16:creationId xmlns:a16="http://schemas.microsoft.com/office/drawing/2014/main" id="{21B1EE6A-B74A-068E-AF82-A3D8A6D38414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011665" y="38430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2">
            <p14:nvContentPartPr>
              <p14:cNvPr id="2534" name="Ink 2533">
                <a:extLst>
                  <a:ext uri="{FF2B5EF4-FFF2-40B4-BE49-F238E27FC236}">
                    <a16:creationId xmlns:a16="http://schemas.microsoft.com/office/drawing/2014/main" id="{18F603BB-3E23-C023-9953-E1E854834A51}"/>
                  </a:ext>
                </a:extLst>
              </p14:cNvPr>
              <p14:cNvContentPartPr/>
              <p14:nvPr/>
            </p14:nvContentPartPr>
            <p14:xfrm>
              <a:off x="6032185" y="3879096"/>
              <a:ext cx="2880" cy="360"/>
            </p14:xfrm>
          </p:contentPart>
        </mc:Choice>
        <mc:Fallback xmlns="">
          <p:pic>
            <p:nvPicPr>
              <p:cNvPr id="2534" name="Ink 2533">
                <a:extLst>
                  <a:ext uri="{FF2B5EF4-FFF2-40B4-BE49-F238E27FC236}">
                    <a16:creationId xmlns:a16="http://schemas.microsoft.com/office/drawing/2014/main" id="{18F603BB-3E23-C023-9953-E1E854834A51}"/>
                  </a:ext>
                </a:extLst>
              </p:cNvPr>
              <p:cNvPicPr/>
              <p:nvPr/>
            </p:nvPicPr>
            <p:blipFill>
              <a:blip r:embed="rId2573"/>
              <a:stretch>
                <a:fillRect/>
              </a:stretch>
            </p:blipFill>
            <p:spPr>
              <a:xfrm>
                <a:off x="6014185" y="3843096"/>
                <a:ext cx="38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4">
            <p14:nvContentPartPr>
              <p14:cNvPr id="2535" name="Ink 2534">
                <a:extLst>
                  <a:ext uri="{FF2B5EF4-FFF2-40B4-BE49-F238E27FC236}">
                    <a16:creationId xmlns:a16="http://schemas.microsoft.com/office/drawing/2014/main" id="{266C3EB9-5A8D-9B95-512A-C1E285BD8064}"/>
                  </a:ext>
                </a:extLst>
              </p14:cNvPr>
              <p14:cNvContentPartPr/>
              <p14:nvPr/>
            </p14:nvContentPartPr>
            <p14:xfrm>
              <a:off x="6021025" y="3876216"/>
              <a:ext cx="1440" cy="360"/>
            </p14:xfrm>
          </p:contentPart>
        </mc:Choice>
        <mc:Fallback xmlns="">
          <p:pic>
            <p:nvPicPr>
              <p:cNvPr id="2535" name="Ink 2534">
                <a:extLst>
                  <a:ext uri="{FF2B5EF4-FFF2-40B4-BE49-F238E27FC236}">
                    <a16:creationId xmlns:a16="http://schemas.microsoft.com/office/drawing/2014/main" id="{266C3EB9-5A8D-9B95-512A-C1E285BD8064}"/>
                  </a:ext>
                </a:extLst>
              </p:cNvPr>
              <p:cNvPicPr/>
              <p:nvPr/>
            </p:nvPicPr>
            <p:blipFill>
              <a:blip r:embed="rId2575"/>
              <a:stretch>
                <a:fillRect/>
              </a:stretch>
            </p:blipFill>
            <p:spPr>
              <a:xfrm>
                <a:off x="6003025" y="3840216"/>
                <a:ext cx="37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6">
            <p14:nvContentPartPr>
              <p14:cNvPr id="2536" name="Ink 2535">
                <a:extLst>
                  <a:ext uri="{FF2B5EF4-FFF2-40B4-BE49-F238E27FC236}">
                    <a16:creationId xmlns:a16="http://schemas.microsoft.com/office/drawing/2014/main" id="{D85FC105-25A2-FE29-3B80-67D2AC41B1F7}"/>
                  </a:ext>
                </a:extLst>
              </p14:cNvPr>
              <p14:cNvContentPartPr/>
              <p14:nvPr/>
            </p14:nvContentPartPr>
            <p14:xfrm>
              <a:off x="6010585" y="3876216"/>
              <a:ext cx="1440" cy="360"/>
            </p14:xfrm>
          </p:contentPart>
        </mc:Choice>
        <mc:Fallback xmlns="">
          <p:pic>
            <p:nvPicPr>
              <p:cNvPr id="2536" name="Ink 2535">
                <a:extLst>
                  <a:ext uri="{FF2B5EF4-FFF2-40B4-BE49-F238E27FC236}">
                    <a16:creationId xmlns:a16="http://schemas.microsoft.com/office/drawing/2014/main" id="{D85FC105-25A2-FE29-3B80-67D2AC41B1F7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986585" y="3840216"/>
                <a:ext cx="48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7">
            <p14:nvContentPartPr>
              <p14:cNvPr id="2537" name="Ink 2536">
                <a:extLst>
                  <a:ext uri="{FF2B5EF4-FFF2-40B4-BE49-F238E27FC236}">
                    <a16:creationId xmlns:a16="http://schemas.microsoft.com/office/drawing/2014/main" id="{8E028E50-76B0-20BA-FB39-E42BCBFE8FB4}"/>
                  </a:ext>
                </a:extLst>
              </p14:cNvPr>
              <p14:cNvContentPartPr/>
              <p14:nvPr/>
            </p14:nvContentPartPr>
            <p14:xfrm>
              <a:off x="5991865" y="3873696"/>
              <a:ext cx="4680" cy="360"/>
            </p14:xfrm>
          </p:contentPart>
        </mc:Choice>
        <mc:Fallback xmlns="">
          <p:pic>
            <p:nvPicPr>
              <p:cNvPr id="2537" name="Ink 2536">
                <a:extLst>
                  <a:ext uri="{FF2B5EF4-FFF2-40B4-BE49-F238E27FC236}">
                    <a16:creationId xmlns:a16="http://schemas.microsoft.com/office/drawing/2014/main" id="{8E028E50-76B0-20BA-FB39-E42BCBFE8FB4}"/>
                  </a:ext>
                </a:extLst>
              </p:cNvPr>
              <p:cNvPicPr/>
              <p:nvPr/>
            </p:nvPicPr>
            <p:blipFill>
              <a:blip r:embed="rId2578"/>
              <a:stretch>
                <a:fillRect/>
              </a:stretch>
            </p:blipFill>
            <p:spPr>
              <a:xfrm>
                <a:off x="5972365" y="3837696"/>
                <a:ext cx="4329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9">
            <p14:nvContentPartPr>
              <p14:cNvPr id="2538" name="Ink 2537">
                <a:extLst>
                  <a:ext uri="{FF2B5EF4-FFF2-40B4-BE49-F238E27FC236}">
                    <a16:creationId xmlns:a16="http://schemas.microsoft.com/office/drawing/2014/main" id="{C2D2ADA1-0252-554D-2316-144690F1D4E8}"/>
                  </a:ext>
                </a:extLst>
              </p14:cNvPr>
              <p14:cNvContentPartPr/>
              <p14:nvPr/>
            </p14:nvContentPartPr>
            <p14:xfrm>
              <a:off x="5968825" y="3865056"/>
              <a:ext cx="4680" cy="1440"/>
            </p14:xfrm>
          </p:contentPart>
        </mc:Choice>
        <mc:Fallback xmlns="">
          <p:pic>
            <p:nvPicPr>
              <p:cNvPr id="2538" name="Ink 2537">
                <a:extLst>
                  <a:ext uri="{FF2B5EF4-FFF2-40B4-BE49-F238E27FC236}">
                    <a16:creationId xmlns:a16="http://schemas.microsoft.com/office/drawing/2014/main" id="{C2D2ADA1-0252-554D-2316-144690F1D4E8}"/>
                  </a:ext>
                </a:extLst>
              </p:cNvPr>
              <p:cNvPicPr/>
              <p:nvPr/>
            </p:nvPicPr>
            <p:blipFill>
              <a:blip r:embed="rId2580"/>
              <a:stretch>
                <a:fillRect/>
              </a:stretch>
            </p:blipFill>
            <p:spPr>
              <a:xfrm>
                <a:off x="5949325" y="3829056"/>
                <a:ext cx="4329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1">
            <p14:nvContentPartPr>
              <p14:cNvPr id="2539" name="Ink 2538">
                <a:extLst>
                  <a:ext uri="{FF2B5EF4-FFF2-40B4-BE49-F238E27FC236}">
                    <a16:creationId xmlns:a16="http://schemas.microsoft.com/office/drawing/2014/main" id="{6FFE5762-A32A-B623-22C9-09D2F9A54F00}"/>
                  </a:ext>
                </a:extLst>
              </p14:cNvPr>
              <p14:cNvContentPartPr/>
              <p14:nvPr/>
            </p14:nvContentPartPr>
            <p14:xfrm>
              <a:off x="5960185" y="3855696"/>
              <a:ext cx="360" cy="360"/>
            </p14:xfrm>
          </p:contentPart>
        </mc:Choice>
        <mc:Fallback xmlns="">
          <p:pic>
            <p:nvPicPr>
              <p:cNvPr id="2539" name="Ink 2538">
                <a:extLst>
                  <a:ext uri="{FF2B5EF4-FFF2-40B4-BE49-F238E27FC236}">
                    <a16:creationId xmlns:a16="http://schemas.microsoft.com/office/drawing/2014/main" id="{6FFE5762-A32A-B623-22C9-09D2F9A54F00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942185" y="38196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2">
            <p14:nvContentPartPr>
              <p14:cNvPr id="2540" name="Ink 2539">
                <a:extLst>
                  <a:ext uri="{FF2B5EF4-FFF2-40B4-BE49-F238E27FC236}">
                    <a16:creationId xmlns:a16="http://schemas.microsoft.com/office/drawing/2014/main" id="{689A1200-9D3A-D161-2644-0F18EF26DE36}"/>
                  </a:ext>
                </a:extLst>
              </p14:cNvPr>
              <p14:cNvContentPartPr/>
              <p14:nvPr/>
            </p14:nvContentPartPr>
            <p14:xfrm>
              <a:off x="5960185" y="3855696"/>
              <a:ext cx="360" cy="1440"/>
            </p14:xfrm>
          </p:contentPart>
        </mc:Choice>
        <mc:Fallback xmlns="">
          <p:pic>
            <p:nvPicPr>
              <p:cNvPr id="2540" name="Ink 2539">
                <a:extLst>
                  <a:ext uri="{FF2B5EF4-FFF2-40B4-BE49-F238E27FC236}">
                    <a16:creationId xmlns:a16="http://schemas.microsoft.com/office/drawing/2014/main" id="{689A1200-9D3A-D161-2644-0F18EF26DE36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942185" y="3807696"/>
                <a:ext cx="36000" cy="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3">
            <p14:nvContentPartPr>
              <p14:cNvPr id="2541" name="Ink 2540">
                <a:extLst>
                  <a:ext uri="{FF2B5EF4-FFF2-40B4-BE49-F238E27FC236}">
                    <a16:creationId xmlns:a16="http://schemas.microsoft.com/office/drawing/2014/main" id="{4243500D-3B3E-38A3-8F55-9408692DF2A7}"/>
                  </a:ext>
                </a:extLst>
              </p14:cNvPr>
              <p14:cNvContentPartPr/>
              <p14:nvPr/>
            </p14:nvContentPartPr>
            <p14:xfrm>
              <a:off x="5965225" y="3863616"/>
              <a:ext cx="360" cy="360"/>
            </p14:xfrm>
          </p:contentPart>
        </mc:Choice>
        <mc:Fallback xmlns="">
          <p:pic>
            <p:nvPicPr>
              <p:cNvPr id="2541" name="Ink 2540">
                <a:extLst>
                  <a:ext uri="{FF2B5EF4-FFF2-40B4-BE49-F238E27FC236}">
                    <a16:creationId xmlns:a16="http://schemas.microsoft.com/office/drawing/2014/main" id="{4243500D-3B3E-38A3-8F55-9408692DF2A7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947225" y="38276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4">
            <p14:nvContentPartPr>
              <p14:cNvPr id="2542" name="Ink 2541">
                <a:extLst>
                  <a:ext uri="{FF2B5EF4-FFF2-40B4-BE49-F238E27FC236}">
                    <a16:creationId xmlns:a16="http://schemas.microsoft.com/office/drawing/2014/main" id="{DD31A765-5820-0E11-89C8-915CBDEF42BA}"/>
                  </a:ext>
                </a:extLst>
              </p14:cNvPr>
              <p14:cNvContentPartPr/>
              <p14:nvPr/>
            </p14:nvContentPartPr>
            <p14:xfrm>
              <a:off x="5965225" y="3863616"/>
              <a:ext cx="360" cy="360"/>
            </p14:xfrm>
          </p:contentPart>
        </mc:Choice>
        <mc:Fallback xmlns="">
          <p:pic>
            <p:nvPicPr>
              <p:cNvPr id="2542" name="Ink 2541">
                <a:extLst>
                  <a:ext uri="{FF2B5EF4-FFF2-40B4-BE49-F238E27FC236}">
                    <a16:creationId xmlns:a16="http://schemas.microsoft.com/office/drawing/2014/main" id="{DD31A765-5820-0E11-89C8-915CBDEF42BA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947225" y="38276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5">
            <p14:nvContentPartPr>
              <p14:cNvPr id="2543" name="Ink 2542">
                <a:extLst>
                  <a:ext uri="{FF2B5EF4-FFF2-40B4-BE49-F238E27FC236}">
                    <a16:creationId xmlns:a16="http://schemas.microsoft.com/office/drawing/2014/main" id="{8F079115-6B0E-02C7-7D7B-3C622354B876}"/>
                  </a:ext>
                </a:extLst>
              </p14:cNvPr>
              <p14:cNvContentPartPr/>
              <p14:nvPr/>
            </p14:nvContentPartPr>
            <p14:xfrm>
              <a:off x="5965225" y="3855696"/>
              <a:ext cx="360" cy="360"/>
            </p14:xfrm>
          </p:contentPart>
        </mc:Choice>
        <mc:Fallback xmlns="">
          <p:pic>
            <p:nvPicPr>
              <p:cNvPr id="2543" name="Ink 2542">
                <a:extLst>
                  <a:ext uri="{FF2B5EF4-FFF2-40B4-BE49-F238E27FC236}">
                    <a16:creationId xmlns:a16="http://schemas.microsoft.com/office/drawing/2014/main" id="{8F079115-6B0E-02C7-7D7B-3C622354B876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5947225" y="38196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6">
            <p14:nvContentPartPr>
              <p14:cNvPr id="2544" name="Ink 2543">
                <a:extLst>
                  <a:ext uri="{FF2B5EF4-FFF2-40B4-BE49-F238E27FC236}">
                    <a16:creationId xmlns:a16="http://schemas.microsoft.com/office/drawing/2014/main" id="{D488FAF2-B5A8-C212-B96A-65C7E9EDD830}"/>
                  </a:ext>
                </a:extLst>
              </p14:cNvPr>
              <p14:cNvContentPartPr/>
              <p14:nvPr/>
            </p14:nvContentPartPr>
            <p14:xfrm>
              <a:off x="5882065" y="3745896"/>
              <a:ext cx="68040" cy="105120"/>
            </p14:xfrm>
          </p:contentPart>
        </mc:Choice>
        <mc:Fallback xmlns="">
          <p:pic>
            <p:nvPicPr>
              <p:cNvPr id="2544" name="Ink 2543">
                <a:extLst>
                  <a:ext uri="{FF2B5EF4-FFF2-40B4-BE49-F238E27FC236}">
                    <a16:creationId xmlns:a16="http://schemas.microsoft.com/office/drawing/2014/main" id="{D488FAF2-B5A8-C212-B96A-65C7E9EDD830}"/>
                  </a:ext>
                </a:extLst>
              </p:cNvPr>
              <p:cNvPicPr/>
              <p:nvPr/>
            </p:nvPicPr>
            <p:blipFill>
              <a:blip r:embed="rId2587"/>
              <a:stretch>
                <a:fillRect/>
              </a:stretch>
            </p:blipFill>
            <p:spPr>
              <a:xfrm>
                <a:off x="5864065" y="3709896"/>
                <a:ext cx="103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8">
            <p14:nvContentPartPr>
              <p14:cNvPr id="2545" name="Ink 2544">
                <a:extLst>
                  <a:ext uri="{FF2B5EF4-FFF2-40B4-BE49-F238E27FC236}">
                    <a16:creationId xmlns:a16="http://schemas.microsoft.com/office/drawing/2014/main" id="{1D0272B1-1A98-D41F-3545-4889C483E59F}"/>
                  </a:ext>
                </a:extLst>
              </p14:cNvPr>
              <p14:cNvContentPartPr/>
              <p14:nvPr/>
            </p14:nvContentPartPr>
            <p14:xfrm>
              <a:off x="6148105" y="3918336"/>
              <a:ext cx="100800" cy="15120"/>
            </p14:xfrm>
          </p:contentPart>
        </mc:Choice>
        <mc:Fallback xmlns="">
          <p:pic>
            <p:nvPicPr>
              <p:cNvPr id="2545" name="Ink 2544">
                <a:extLst>
                  <a:ext uri="{FF2B5EF4-FFF2-40B4-BE49-F238E27FC236}">
                    <a16:creationId xmlns:a16="http://schemas.microsoft.com/office/drawing/2014/main" id="{1D0272B1-1A98-D41F-3545-4889C483E59F}"/>
                  </a:ext>
                </a:extLst>
              </p:cNvPr>
              <p:cNvPicPr/>
              <p:nvPr/>
            </p:nvPicPr>
            <p:blipFill>
              <a:blip r:embed="rId2589"/>
              <a:stretch>
                <a:fillRect/>
              </a:stretch>
            </p:blipFill>
            <p:spPr>
              <a:xfrm>
                <a:off x="6130040" y="3882336"/>
                <a:ext cx="136568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0">
            <p14:nvContentPartPr>
              <p14:cNvPr id="2546" name="Ink 2545">
                <a:extLst>
                  <a:ext uri="{FF2B5EF4-FFF2-40B4-BE49-F238E27FC236}">
                    <a16:creationId xmlns:a16="http://schemas.microsoft.com/office/drawing/2014/main" id="{DA9C6FAB-4332-9A9D-D86A-9AA1E05FEFBE}"/>
                  </a:ext>
                </a:extLst>
              </p14:cNvPr>
              <p14:cNvContentPartPr/>
              <p14:nvPr/>
            </p14:nvContentPartPr>
            <p14:xfrm>
              <a:off x="6184105" y="3915096"/>
              <a:ext cx="360" cy="360"/>
            </p14:xfrm>
          </p:contentPart>
        </mc:Choice>
        <mc:Fallback xmlns="">
          <p:pic>
            <p:nvPicPr>
              <p:cNvPr id="2546" name="Ink 2545">
                <a:extLst>
                  <a:ext uri="{FF2B5EF4-FFF2-40B4-BE49-F238E27FC236}">
                    <a16:creationId xmlns:a16="http://schemas.microsoft.com/office/drawing/2014/main" id="{DA9C6FAB-4332-9A9D-D86A-9AA1E05FEFBE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166105" y="38790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1">
            <p14:nvContentPartPr>
              <p14:cNvPr id="2547" name="Ink 2546">
                <a:extLst>
                  <a:ext uri="{FF2B5EF4-FFF2-40B4-BE49-F238E27FC236}">
                    <a16:creationId xmlns:a16="http://schemas.microsoft.com/office/drawing/2014/main" id="{DB39A7B8-707A-90D7-E097-2FAE554E3093}"/>
                  </a:ext>
                </a:extLst>
              </p14:cNvPr>
              <p14:cNvContentPartPr/>
              <p14:nvPr/>
            </p14:nvContentPartPr>
            <p14:xfrm>
              <a:off x="6269065" y="3904296"/>
              <a:ext cx="7920" cy="3600"/>
            </p14:xfrm>
          </p:contentPart>
        </mc:Choice>
        <mc:Fallback xmlns="">
          <p:pic>
            <p:nvPicPr>
              <p:cNvPr id="2547" name="Ink 2546">
                <a:extLst>
                  <a:ext uri="{FF2B5EF4-FFF2-40B4-BE49-F238E27FC236}">
                    <a16:creationId xmlns:a16="http://schemas.microsoft.com/office/drawing/2014/main" id="{DB39A7B8-707A-90D7-E097-2FAE554E3093}"/>
                  </a:ext>
                </a:extLst>
              </p:cNvPr>
              <p:cNvPicPr/>
              <p:nvPr/>
            </p:nvPicPr>
            <p:blipFill>
              <a:blip r:embed="rId2592"/>
              <a:stretch>
                <a:fillRect/>
              </a:stretch>
            </p:blipFill>
            <p:spPr>
              <a:xfrm>
                <a:off x="6251065" y="3868296"/>
                <a:ext cx="43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3">
            <p14:nvContentPartPr>
              <p14:cNvPr id="2548" name="Ink 2547">
                <a:extLst>
                  <a:ext uri="{FF2B5EF4-FFF2-40B4-BE49-F238E27FC236}">
                    <a16:creationId xmlns:a16="http://schemas.microsoft.com/office/drawing/2014/main" id="{3DF8A25C-D6F6-3092-B61C-BC6ACF7716D2}"/>
                  </a:ext>
                </a:extLst>
              </p14:cNvPr>
              <p14:cNvContentPartPr/>
              <p14:nvPr/>
            </p14:nvContentPartPr>
            <p14:xfrm>
              <a:off x="6233065" y="3897096"/>
              <a:ext cx="61200" cy="25920"/>
            </p14:xfrm>
          </p:contentPart>
        </mc:Choice>
        <mc:Fallback xmlns="">
          <p:pic>
            <p:nvPicPr>
              <p:cNvPr id="2548" name="Ink 2547">
                <a:extLst>
                  <a:ext uri="{FF2B5EF4-FFF2-40B4-BE49-F238E27FC236}">
                    <a16:creationId xmlns:a16="http://schemas.microsoft.com/office/drawing/2014/main" id="{3DF8A25C-D6F6-3092-B61C-BC6ACF7716D2}"/>
                  </a:ext>
                </a:extLst>
              </p:cNvPr>
              <p:cNvPicPr/>
              <p:nvPr/>
            </p:nvPicPr>
            <p:blipFill>
              <a:blip r:embed="rId2594"/>
              <a:stretch>
                <a:fillRect/>
              </a:stretch>
            </p:blipFill>
            <p:spPr>
              <a:xfrm>
                <a:off x="6215065" y="3860589"/>
                <a:ext cx="96840" cy="9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5">
            <p14:nvContentPartPr>
              <p14:cNvPr id="2577" name="Ink 2576">
                <a:extLst>
                  <a:ext uri="{FF2B5EF4-FFF2-40B4-BE49-F238E27FC236}">
                    <a16:creationId xmlns:a16="http://schemas.microsoft.com/office/drawing/2014/main" id="{F398A1E1-8787-DF40-0F28-EC8FEF2D5710}"/>
                  </a:ext>
                </a:extLst>
              </p14:cNvPr>
              <p14:cNvContentPartPr/>
              <p14:nvPr/>
            </p14:nvContentPartPr>
            <p14:xfrm>
              <a:off x="6296785" y="3899976"/>
              <a:ext cx="176400" cy="56520"/>
            </p14:xfrm>
          </p:contentPart>
        </mc:Choice>
        <mc:Fallback xmlns="">
          <p:pic>
            <p:nvPicPr>
              <p:cNvPr id="2577" name="Ink 2576">
                <a:extLst>
                  <a:ext uri="{FF2B5EF4-FFF2-40B4-BE49-F238E27FC236}">
                    <a16:creationId xmlns:a16="http://schemas.microsoft.com/office/drawing/2014/main" id="{F398A1E1-8787-DF40-0F28-EC8FEF2D5710}"/>
                  </a:ext>
                </a:extLst>
              </p:cNvPr>
              <p:cNvPicPr/>
              <p:nvPr/>
            </p:nvPicPr>
            <p:blipFill>
              <a:blip r:embed="rId2596"/>
              <a:stretch>
                <a:fillRect/>
              </a:stretch>
            </p:blipFill>
            <p:spPr>
              <a:xfrm>
                <a:off x="6278785" y="3863976"/>
                <a:ext cx="2120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7">
            <p14:nvContentPartPr>
              <p14:cNvPr id="2578" name="Ink 2577">
                <a:extLst>
                  <a:ext uri="{FF2B5EF4-FFF2-40B4-BE49-F238E27FC236}">
                    <a16:creationId xmlns:a16="http://schemas.microsoft.com/office/drawing/2014/main" id="{C90575F3-B534-419F-66B9-29B095B10445}"/>
                  </a:ext>
                </a:extLst>
              </p14:cNvPr>
              <p14:cNvContentPartPr/>
              <p14:nvPr/>
            </p14:nvContentPartPr>
            <p14:xfrm>
              <a:off x="6307945" y="3897096"/>
              <a:ext cx="360" cy="360"/>
            </p14:xfrm>
          </p:contentPart>
        </mc:Choice>
        <mc:Fallback xmlns="">
          <p:pic>
            <p:nvPicPr>
              <p:cNvPr id="2578" name="Ink 2577">
                <a:extLst>
                  <a:ext uri="{FF2B5EF4-FFF2-40B4-BE49-F238E27FC236}">
                    <a16:creationId xmlns:a16="http://schemas.microsoft.com/office/drawing/2014/main" id="{C90575F3-B534-419F-66B9-29B095B10445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289945" y="38610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8">
            <p14:nvContentPartPr>
              <p14:cNvPr id="2585" name="Ink 2584">
                <a:extLst>
                  <a:ext uri="{FF2B5EF4-FFF2-40B4-BE49-F238E27FC236}">
                    <a16:creationId xmlns:a16="http://schemas.microsoft.com/office/drawing/2014/main" id="{3C1EE2EE-E184-4172-3AB7-5928A092491B}"/>
                  </a:ext>
                </a:extLst>
              </p14:cNvPr>
              <p14:cNvContentPartPr/>
              <p14:nvPr/>
            </p14:nvContentPartPr>
            <p14:xfrm>
              <a:off x="6418465" y="3915096"/>
              <a:ext cx="360" cy="360"/>
            </p14:xfrm>
          </p:contentPart>
        </mc:Choice>
        <mc:Fallback xmlns="">
          <p:pic>
            <p:nvPicPr>
              <p:cNvPr id="2585" name="Ink 2584">
                <a:extLst>
                  <a:ext uri="{FF2B5EF4-FFF2-40B4-BE49-F238E27FC236}">
                    <a16:creationId xmlns:a16="http://schemas.microsoft.com/office/drawing/2014/main" id="{3C1EE2EE-E184-4172-3AB7-5928A092491B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400465" y="38790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9">
            <p14:nvContentPartPr>
              <p14:cNvPr id="2596" name="Ink 2595">
                <a:extLst>
                  <a:ext uri="{FF2B5EF4-FFF2-40B4-BE49-F238E27FC236}">
                    <a16:creationId xmlns:a16="http://schemas.microsoft.com/office/drawing/2014/main" id="{7FF18ED8-8356-4455-21FE-C536886075C3}"/>
                  </a:ext>
                </a:extLst>
              </p14:cNvPr>
              <p14:cNvContentPartPr/>
              <p14:nvPr/>
            </p14:nvContentPartPr>
            <p14:xfrm>
              <a:off x="6433945" y="3915096"/>
              <a:ext cx="360" cy="1440"/>
            </p14:xfrm>
          </p:contentPart>
        </mc:Choice>
        <mc:Fallback xmlns="">
          <p:pic>
            <p:nvPicPr>
              <p:cNvPr id="2596" name="Ink 2595">
                <a:extLst>
                  <a:ext uri="{FF2B5EF4-FFF2-40B4-BE49-F238E27FC236}">
                    <a16:creationId xmlns:a16="http://schemas.microsoft.com/office/drawing/2014/main" id="{7FF18ED8-8356-4455-21FE-C536886075C3}"/>
                  </a:ext>
                </a:extLst>
              </p:cNvPr>
              <p:cNvPicPr/>
              <p:nvPr/>
            </p:nvPicPr>
            <p:blipFill>
              <a:blip r:embed="rId2472"/>
              <a:stretch>
                <a:fillRect/>
              </a:stretch>
            </p:blipFill>
            <p:spPr>
              <a:xfrm>
                <a:off x="6415945" y="3879096"/>
                <a:ext cx="36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0">
            <p14:nvContentPartPr>
              <p14:cNvPr id="2606" name="Ink 2605">
                <a:extLst>
                  <a:ext uri="{FF2B5EF4-FFF2-40B4-BE49-F238E27FC236}">
                    <a16:creationId xmlns:a16="http://schemas.microsoft.com/office/drawing/2014/main" id="{DD24F2B5-954D-CF3B-0CD6-680EFAC3BE87}"/>
                  </a:ext>
                </a:extLst>
              </p14:cNvPr>
              <p14:cNvContentPartPr/>
              <p14:nvPr/>
            </p14:nvContentPartPr>
            <p14:xfrm>
              <a:off x="6441865" y="3925176"/>
              <a:ext cx="360" cy="360"/>
            </p14:xfrm>
          </p:contentPart>
        </mc:Choice>
        <mc:Fallback xmlns="">
          <p:pic>
            <p:nvPicPr>
              <p:cNvPr id="2606" name="Ink 2605">
                <a:extLst>
                  <a:ext uri="{FF2B5EF4-FFF2-40B4-BE49-F238E27FC236}">
                    <a16:creationId xmlns:a16="http://schemas.microsoft.com/office/drawing/2014/main" id="{DD24F2B5-954D-CF3B-0CD6-680EFAC3BE87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423865" y="388917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1">
            <p14:nvContentPartPr>
              <p14:cNvPr id="2632" name="Ink 2631">
                <a:extLst>
                  <a:ext uri="{FF2B5EF4-FFF2-40B4-BE49-F238E27FC236}">
                    <a16:creationId xmlns:a16="http://schemas.microsoft.com/office/drawing/2014/main" id="{40036102-FF0F-9AD1-48FD-5ACD68574A83}"/>
                  </a:ext>
                </a:extLst>
              </p14:cNvPr>
              <p14:cNvContentPartPr/>
              <p14:nvPr/>
            </p14:nvContentPartPr>
            <p14:xfrm>
              <a:off x="6439345" y="3927696"/>
              <a:ext cx="360" cy="360"/>
            </p14:xfrm>
          </p:contentPart>
        </mc:Choice>
        <mc:Fallback xmlns="">
          <p:pic>
            <p:nvPicPr>
              <p:cNvPr id="2632" name="Ink 2631">
                <a:extLst>
                  <a:ext uri="{FF2B5EF4-FFF2-40B4-BE49-F238E27FC236}">
                    <a16:creationId xmlns:a16="http://schemas.microsoft.com/office/drawing/2014/main" id="{40036102-FF0F-9AD1-48FD-5ACD68574A83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421345" y="38916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2">
            <p14:nvContentPartPr>
              <p14:cNvPr id="2645" name="Ink 2644">
                <a:extLst>
                  <a:ext uri="{FF2B5EF4-FFF2-40B4-BE49-F238E27FC236}">
                    <a16:creationId xmlns:a16="http://schemas.microsoft.com/office/drawing/2014/main" id="{862AC921-CE74-4936-37A9-A9940376AD30}"/>
                  </a:ext>
                </a:extLst>
              </p14:cNvPr>
              <p14:cNvContentPartPr/>
              <p14:nvPr/>
            </p14:nvContentPartPr>
            <p14:xfrm>
              <a:off x="6439345" y="3924096"/>
              <a:ext cx="360" cy="1440"/>
            </p14:xfrm>
          </p:contentPart>
        </mc:Choice>
        <mc:Fallback xmlns="">
          <p:pic>
            <p:nvPicPr>
              <p:cNvPr id="2645" name="Ink 2644">
                <a:extLst>
                  <a:ext uri="{FF2B5EF4-FFF2-40B4-BE49-F238E27FC236}">
                    <a16:creationId xmlns:a16="http://schemas.microsoft.com/office/drawing/2014/main" id="{862AC921-CE74-4936-37A9-A9940376AD30}"/>
                  </a:ext>
                </a:extLst>
              </p:cNvPr>
              <p:cNvPicPr/>
              <p:nvPr/>
            </p:nvPicPr>
            <p:blipFill>
              <a:blip r:embed="rId2472"/>
              <a:stretch>
                <a:fillRect/>
              </a:stretch>
            </p:blipFill>
            <p:spPr>
              <a:xfrm>
                <a:off x="6421345" y="3888096"/>
                <a:ext cx="36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3">
            <p14:nvContentPartPr>
              <p14:cNvPr id="2646" name="Ink 2645">
                <a:extLst>
                  <a:ext uri="{FF2B5EF4-FFF2-40B4-BE49-F238E27FC236}">
                    <a16:creationId xmlns:a16="http://schemas.microsoft.com/office/drawing/2014/main" id="{1B33927D-3EA7-BE5F-8BC9-9B704D291288}"/>
                  </a:ext>
                </a:extLst>
              </p14:cNvPr>
              <p14:cNvContentPartPr/>
              <p14:nvPr/>
            </p14:nvContentPartPr>
            <p14:xfrm>
              <a:off x="6438265" y="3915096"/>
              <a:ext cx="1440" cy="3960"/>
            </p14:xfrm>
          </p:contentPart>
        </mc:Choice>
        <mc:Fallback xmlns="">
          <p:pic>
            <p:nvPicPr>
              <p:cNvPr id="2646" name="Ink 2645">
                <a:extLst>
                  <a:ext uri="{FF2B5EF4-FFF2-40B4-BE49-F238E27FC236}">
                    <a16:creationId xmlns:a16="http://schemas.microsoft.com/office/drawing/2014/main" id="{1B33927D-3EA7-BE5F-8BC9-9B704D291288}"/>
                  </a:ext>
                </a:extLst>
              </p:cNvPr>
              <p:cNvPicPr/>
              <p:nvPr/>
            </p:nvPicPr>
            <p:blipFill>
              <a:blip r:embed="rId2604"/>
              <a:stretch>
                <a:fillRect/>
              </a:stretch>
            </p:blipFill>
            <p:spPr>
              <a:xfrm>
                <a:off x="6420265" y="3879096"/>
                <a:ext cx="37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5">
            <p14:nvContentPartPr>
              <p14:cNvPr id="2647" name="Ink 2646">
                <a:extLst>
                  <a:ext uri="{FF2B5EF4-FFF2-40B4-BE49-F238E27FC236}">
                    <a16:creationId xmlns:a16="http://schemas.microsoft.com/office/drawing/2014/main" id="{C1730142-0057-9307-B0EC-D96451AE61D6}"/>
                  </a:ext>
                </a:extLst>
              </p14:cNvPr>
              <p14:cNvContentPartPr/>
              <p14:nvPr/>
            </p14:nvContentPartPr>
            <p14:xfrm>
              <a:off x="6274465" y="3902136"/>
              <a:ext cx="360" cy="360"/>
            </p14:xfrm>
          </p:contentPart>
        </mc:Choice>
        <mc:Fallback xmlns="">
          <p:pic>
            <p:nvPicPr>
              <p:cNvPr id="2647" name="Ink 2646">
                <a:extLst>
                  <a:ext uri="{FF2B5EF4-FFF2-40B4-BE49-F238E27FC236}">
                    <a16:creationId xmlns:a16="http://schemas.microsoft.com/office/drawing/2014/main" id="{C1730142-0057-9307-B0EC-D96451AE61D6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256465" y="386613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6">
            <p14:nvContentPartPr>
              <p14:cNvPr id="2648" name="Ink 2647">
                <a:extLst>
                  <a:ext uri="{FF2B5EF4-FFF2-40B4-BE49-F238E27FC236}">
                    <a16:creationId xmlns:a16="http://schemas.microsoft.com/office/drawing/2014/main" id="{5D700F82-9692-C9BE-B2D3-C0AABA7AE881}"/>
                  </a:ext>
                </a:extLst>
              </p14:cNvPr>
              <p14:cNvContentPartPr/>
              <p14:nvPr/>
            </p14:nvContentPartPr>
            <p14:xfrm>
              <a:off x="6289945" y="3891696"/>
              <a:ext cx="360" cy="360"/>
            </p14:xfrm>
          </p:contentPart>
        </mc:Choice>
        <mc:Fallback xmlns="">
          <p:pic>
            <p:nvPicPr>
              <p:cNvPr id="2648" name="Ink 2647">
                <a:extLst>
                  <a:ext uri="{FF2B5EF4-FFF2-40B4-BE49-F238E27FC236}">
                    <a16:creationId xmlns:a16="http://schemas.microsoft.com/office/drawing/2014/main" id="{5D700F82-9692-C9BE-B2D3-C0AABA7AE881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271945" y="38556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7">
            <p14:nvContentPartPr>
              <p14:cNvPr id="2649" name="Ink 2648">
                <a:extLst>
                  <a:ext uri="{FF2B5EF4-FFF2-40B4-BE49-F238E27FC236}">
                    <a16:creationId xmlns:a16="http://schemas.microsoft.com/office/drawing/2014/main" id="{4AE5D27E-7637-3B97-6A24-42235E66066F}"/>
                  </a:ext>
                </a:extLst>
              </p14:cNvPr>
              <p14:cNvContentPartPr/>
              <p14:nvPr/>
            </p14:nvContentPartPr>
            <p14:xfrm>
              <a:off x="6282025" y="3899616"/>
              <a:ext cx="360" cy="360"/>
            </p14:xfrm>
          </p:contentPart>
        </mc:Choice>
        <mc:Fallback xmlns="">
          <p:pic>
            <p:nvPicPr>
              <p:cNvPr id="2649" name="Ink 2648">
                <a:extLst>
                  <a:ext uri="{FF2B5EF4-FFF2-40B4-BE49-F238E27FC236}">
                    <a16:creationId xmlns:a16="http://schemas.microsoft.com/office/drawing/2014/main" id="{4AE5D27E-7637-3B97-6A24-42235E66066F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264025" y="38636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8">
            <p14:nvContentPartPr>
              <p14:cNvPr id="2668" name="Ink 2667">
                <a:extLst>
                  <a:ext uri="{FF2B5EF4-FFF2-40B4-BE49-F238E27FC236}">
                    <a16:creationId xmlns:a16="http://schemas.microsoft.com/office/drawing/2014/main" id="{5CFFC56A-6EB8-65E7-434D-EDD4EF51382D}"/>
                  </a:ext>
                </a:extLst>
              </p14:cNvPr>
              <p14:cNvContentPartPr/>
              <p14:nvPr/>
            </p14:nvContentPartPr>
            <p14:xfrm>
              <a:off x="6601345" y="4185456"/>
              <a:ext cx="360" cy="360"/>
            </p14:xfrm>
          </p:contentPart>
        </mc:Choice>
        <mc:Fallback xmlns="">
          <p:pic>
            <p:nvPicPr>
              <p:cNvPr id="2668" name="Ink 2667">
                <a:extLst>
                  <a:ext uri="{FF2B5EF4-FFF2-40B4-BE49-F238E27FC236}">
                    <a16:creationId xmlns:a16="http://schemas.microsoft.com/office/drawing/2014/main" id="{5CFFC56A-6EB8-65E7-434D-EDD4EF51382D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583345" y="414945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9">
            <p14:nvContentPartPr>
              <p14:cNvPr id="2669" name="Ink 2668">
                <a:extLst>
                  <a:ext uri="{FF2B5EF4-FFF2-40B4-BE49-F238E27FC236}">
                    <a16:creationId xmlns:a16="http://schemas.microsoft.com/office/drawing/2014/main" id="{07FCC446-A0FD-E405-8F30-0E36B4FBBF53}"/>
                  </a:ext>
                </a:extLst>
              </p14:cNvPr>
              <p14:cNvContentPartPr/>
              <p14:nvPr/>
            </p14:nvContentPartPr>
            <p14:xfrm>
              <a:off x="6583345" y="4190496"/>
              <a:ext cx="360" cy="360"/>
            </p14:xfrm>
          </p:contentPart>
        </mc:Choice>
        <mc:Fallback xmlns="">
          <p:pic>
            <p:nvPicPr>
              <p:cNvPr id="2669" name="Ink 2668">
                <a:extLst>
                  <a:ext uri="{FF2B5EF4-FFF2-40B4-BE49-F238E27FC236}">
                    <a16:creationId xmlns:a16="http://schemas.microsoft.com/office/drawing/2014/main" id="{07FCC446-A0FD-E405-8F30-0E36B4FBBF53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565345" y="415449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0">
            <p14:nvContentPartPr>
              <p14:cNvPr id="2725" name="Ink 2724">
                <a:extLst>
                  <a:ext uri="{FF2B5EF4-FFF2-40B4-BE49-F238E27FC236}">
                    <a16:creationId xmlns:a16="http://schemas.microsoft.com/office/drawing/2014/main" id="{90FB61C9-FCC2-1A6C-B51D-4A80B11E8F6F}"/>
                  </a:ext>
                </a:extLst>
              </p14:cNvPr>
              <p14:cNvContentPartPr/>
              <p14:nvPr/>
            </p14:nvContentPartPr>
            <p14:xfrm>
              <a:off x="6546265" y="4236936"/>
              <a:ext cx="1440" cy="1800"/>
            </p14:xfrm>
          </p:contentPart>
        </mc:Choice>
        <mc:Fallback xmlns="">
          <p:pic>
            <p:nvPicPr>
              <p:cNvPr id="2725" name="Ink 2724">
                <a:extLst>
                  <a:ext uri="{FF2B5EF4-FFF2-40B4-BE49-F238E27FC236}">
                    <a16:creationId xmlns:a16="http://schemas.microsoft.com/office/drawing/2014/main" id="{90FB61C9-FCC2-1A6C-B51D-4A80B11E8F6F}"/>
                  </a:ext>
                </a:extLst>
              </p:cNvPr>
              <p:cNvPicPr/>
              <p:nvPr/>
            </p:nvPicPr>
            <p:blipFill>
              <a:blip r:embed="rId2611"/>
              <a:stretch>
                <a:fillRect/>
              </a:stretch>
            </p:blipFill>
            <p:spPr>
              <a:xfrm>
                <a:off x="6528265" y="4206936"/>
                <a:ext cx="37080" cy="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2">
            <p14:nvContentPartPr>
              <p14:cNvPr id="2728" name="Ink 2727">
                <a:extLst>
                  <a:ext uri="{FF2B5EF4-FFF2-40B4-BE49-F238E27FC236}">
                    <a16:creationId xmlns:a16="http://schemas.microsoft.com/office/drawing/2014/main" id="{61F9FEE6-1729-B909-2C4A-ABC3B2DFD76D}"/>
                  </a:ext>
                </a:extLst>
              </p14:cNvPr>
              <p14:cNvContentPartPr/>
              <p14:nvPr/>
            </p14:nvContentPartPr>
            <p14:xfrm>
              <a:off x="6529345" y="4365816"/>
              <a:ext cx="360" cy="360"/>
            </p14:xfrm>
          </p:contentPart>
        </mc:Choice>
        <mc:Fallback xmlns="">
          <p:pic>
            <p:nvPicPr>
              <p:cNvPr id="2728" name="Ink 2727">
                <a:extLst>
                  <a:ext uri="{FF2B5EF4-FFF2-40B4-BE49-F238E27FC236}">
                    <a16:creationId xmlns:a16="http://schemas.microsoft.com/office/drawing/2014/main" id="{61F9FEE6-1729-B909-2C4A-ABC3B2DFD76D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511345" y="43298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3">
            <p14:nvContentPartPr>
              <p14:cNvPr id="3394" name="Ink 3393">
                <a:extLst>
                  <a:ext uri="{FF2B5EF4-FFF2-40B4-BE49-F238E27FC236}">
                    <a16:creationId xmlns:a16="http://schemas.microsoft.com/office/drawing/2014/main" id="{10A27654-83EB-6F94-7A8D-AD838AE4C2A3}"/>
                  </a:ext>
                </a:extLst>
              </p14:cNvPr>
              <p14:cNvContentPartPr/>
              <p14:nvPr/>
            </p14:nvContentPartPr>
            <p14:xfrm>
              <a:off x="6458425" y="4367976"/>
              <a:ext cx="94320" cy="16200"/>
            </p14:xfrm>
          </p:contentPart>
        </mc:Choice>
        <mc:Fallback xmlns="">
          <p:pic>
            <p:nvPicPr>
              <p:cNvPr id="3394" name="Ink 3393">
                <a:extLst>
                  <a:ext uri="{FF2B5EF4-FFF2-40B4-BE49-F238E27FC236}">
                    <a16:creationId xmlns:a16="http://schemas.microsoft.com/office/drawing/2014/main" id="{10A27654-83EB-6F94-7A8D-AD838AE4C2A3}"/>
                  </a:ext>
                </a:extLst>
              </p:cNvPr>
              <p:cNvPicPr/>
              <p:nvPr/>
            </p:nvPicPr>
            <p:blipFill>
              <a:blip r:embed="rId2614"/>
              <a:stretch>
                <a:fillRect/>
              </a:stretch>
            </p:blipFill>
            <p:spPr>
              <a:xfrm>
                <a:off x="6440425" y="4331976"/>
                <a:ext cx="1299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5">
            <p14:nvContentPartPr>
              <p14:cNvPr id="3395" name="Ink 3394">
                <a:extLst>
                  <a:ext uri="{FF2B5EF4-FFF2-40B4-BE49-F238E27FC236}">
                    <a16:creationId xmlns:a16="http://schemas.microsoft.com/office/drawing/2014/main" id="{D42BE0B8-1458-94AE-6094-1C9465D396DE}"/>
                  </a:ext>
                </a:extLst>
              </p14:cNvPr>
              <p14:cNvContentPartPr/>
              <p14:nvPr/>
            </p14:nvContentPartPr>
            <p14:xfrm>
              <a:off x="6275185" y="4375896"/>
              <a:ext cx="270000" cy="10800"/>
            </p14:xfrm>
          </p:contentPart>
        </mc:Choice>
        <mc:Fallback xmlns="">
          <p:pic>
            <p:nvPicPr>
              <p:cNvPr id="3395" name="Ink 3394">
                <a:extLst>
                  <a:ext uri="{FF2B5EF4-FFF2-40B4-BE49-F238E27FC236}">
                    <a16:creationId xmlns:a16="http://schemas.microsoft.com/office/drawing/2014/main" id="{D42BE0B8-1458-94AE-6094-1C9465D396DE}"/>
                  </a:ext>
                </a:extLst>
              </p:cNvPr>
              <p:cNvPicPr/>
              <p:nvPr/>
            </p:nvPicPr>
            <p:blipFill>
              <a:blip r:embed="rId2616"/>
              <a:stretch>
                <a:fillRect/>
              </a:stretch>
            </p:blipFill>
            <p:spPr>
              <a:xfrm>
                <a:off x="6257185" y="4339896"/>
                <a:ext cx="305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7">
            <p14:nvContentPartPr>
              <p14:cNvPr id="3396" name="Ink 3395">
                <a:extLst>
                  <a:ext uri="{FF2B5EF4-FFF2-40B4-BE49-F238E27FC236}">
                    <a16:creationId xmlns:a16="http://schemas.microsoft.com/office/drawing/2014/main" id="{8ED03E75-F10B-9E7B-6497-B43797D38FBC}"/>
                  </a:ext>
                </a:extLst>
              </p14:cNvPr>
              <p14:cNvContentPartPr/>
              <p14:nvPr/>
            </p14:nvContentPartPr>
            <p14:xfrm>
              <a:off x="6264745" y="4373376"/>
              <a:ext cx="192960" cy="2880"/>
            </p14:xfrm>
          </p:contentPart>
        </mc:Choice>
        <mc:Fallback xmlns="">
          <p:pic>
            <p:nvPicPr>
              <p:cNvPr id="3396" name="Ink 3395">
                <a:extLst>
                  <a:ext uri="{FF2B5EF4-FFF2-40B4-BE49-F238E27FC236}">
                    <a16:creationId xmlns:a16="http://schemas.microsoft.com/office/drawing/2014/main" id="{8ED03E75-F10B-9E7B-6497-B43797D38FBC}"/>
                  </a:ext>
                </a:extLst>
              </p:cNvPr>
              <p:cNvPicPr/>
              <p:nvPr/>
            </p:nvPicPr>
            <p:blipFill>
              <a:blip r:embed="rId2618"/>
              <a:stretch>
                <a:fillRect/>
              </a:stretch>
            </p:blipFill>
            <p:spPr>
              <a:xfrm>
                <a:off x="6246711" y="4337376"/>
                <a:ext cx="228667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9">
            <p14:nvContentPartPr>
              <p14:cNvPr id="3397" name="Ink 3396">
                <a:extLst>
                  <a:ext uri="{FF2B5EF4-FFF2-40B4-BE49-F238E27FC236}">
                    <a16:creationId xmlns:a16="http://schemas.microsoft.com/office/drawing/2014/main" id="{D0F0DEE2-3DCB-ECB4-1B41-7638344019DC}"/>
                  </a:ext>
                </a:extLst>
              </p14:cNvPr>
              <p14:cNvContentPartPr/>
              <p14:nvPr/>
            </p14:nvContentPartPr>
            <p14:xfrm>
              <a:off x="6257545" y="4381296"/>
              <a:ext cx="158760" cy="360"/>
            </p14:xfrm>
          </p:contentPart>
        </mc:Choice>
        <mc:Fallback xmlns="">
          <p:pic>
            <p:nvPicPr>
              <p:cNvPr id="3397" name="Ink 3396">
                <a:extLst>
                  <a:ext uri="{FF2B5EF4-FFF2-40B4-BE49-F238E27FC236}">
                    <a16:creationId xmlns:a16="http://schemas.microsoft.com/office/drawing/2014/main" id="{D0F0DEE2-3DCB-ECB4-1B41-7638344019DC}"/>
                  </a:ext>
                </a:extLst>
              </p:cNvPr>
              <p:cNvPicPr/>
              <p:nvPr/>
            </p:nvPicPr>
            <p:blipFill>
              <a:blip r:embed="rId2620"/>
              <a:stretch>
                <a:fillRect/>
              </a:stretch>
            </p:blipFill>
            <p:spPr>
              <a:xfrm>
                <a:off x="6239545" y="4345296"/>
                <a:ext cx="194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1">
            <p14:nvContentPartPr>
              <p14:cNvPr id="3398" name="Ink 3397">
                <a:extLst>
                  <a:ext uri="{FF2B5EF4-FFF2-40B4-BE49-F238E27FC236}">
                    <a16:creationId xmlns:a16="http://schemas.microsoft.com/office/drawing/2014/main" id="{274E49EA-CE72-9CCF-645A-D67F9DB2F8CA}"/>
                  </a:ext>
                </a:extLst>
              </p14:cNvPr>
              <p14:cNvContentPartPr/>
              <p14:nvPr/>
            </p14:nvContentPartPr>
            <p14:xfrm>
              <a:off x="6243865" y="4374456"/>
              <a:ext cx="188280" cy="9720"/>
            </p14:xfrm>
          </p:contentPart>
        </mc:Choice>
        <mc:Fallback xmlns="">
          <p:pic>
            <p:nvPicPr>
              <p:cNvPr id="3398" name="Ink 3397">
                <a:extLst>
                  <a:ext uri="{FF2B5EF4-FFF2-40B4-BE49-F238E27FC236}">
                    <a16:creationId xmlns:a16="http://schemas.microsoft.com/office/drawing/2014/main" id="{274E49EA-CE72-9CCF-645A-D67F9DB2F8CA}"/>
                  </a:ext>
                </a:extLst>
              </p:cNvPr>
              <p:cNvPicPr/>
              <p:nvPr/>
            </p:nvPicPr>
            <p:blipFill>
              <a:blip r:embed="rId2622"/>
              <a:stretch>
                <a:fillRect/>
              </a:stretch>
            </p:blipFill>
            <p:spPr>
              <a:xfrm>
                <a:off x="6225865" y="4338456"/>
                <a:ext cx="223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3">
            <p14:nvContentPartPr>
              <p14:cNvPr id="3399" name="Ink 3398">
                <a:extLst>
                  <a:ext uri="{FF2B5EF4-FFF2-40B4-BE49-F238E27FC236}">
                    <a16:creationId xmlns:a16="http://schemas.microsoft.com/office/drawing/2014/main" id="{5A44BB5E-24F1-90FD-8FA1-A47790F06EC1}"/>
                  </a:ext>
                </a:extLst>
              </p14:cNvPr>
              <p14:cNvContentPartPr/>
              <p14:nvPr/>
            </p14:nvContentPartPr>
            <p14:xfrm>
              <a:off x="6230905" y="4378776"/>
              <a:ext cx="66960" cy="50040"/>
            </p14:xfrm>
          </p:contentPart>
        </mc:Choice>
        <mc:Fallback xmlns="">
          <p:pic>
            <p:nvPicPr>
              <p:cNvPr id="3399" name="Ink 3398">
                <a:extLst>
                  <a:ext uri="{FF2B5EF4-FFF2-40B4-BE49-F238E27FC236}">
                    <a16:creationId xmlns:a16="http://schemas.microsoft.com/office/drawing/2014/main" id="{5A44BB5E-24F1-90FD-8FA1-A47790F06EC1}"/>
                  </a:ext>
                </a:extLst>
              </p:cNvPr>
              <p:cNvPicPr/>
              <p:nvPr/>
            </p:nvPicPr>
            <p:blipFill>
              <a:blip r:embed="rId2624"/>
              <a:stretch>
                <a:fillRect/>
              </a:stretch>
            </p:blipFill>
            <p:spPr>
              <a:xfrm>
                <a:off x="6212905" y="4342776"/>
                <a:ext cx="102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5">
            <p14:nvContentPartPr>
              <p14:cNvPr id="3401" name="Ink 3400">
                <a:extLst>
                  <a:ext uri="{FF2B5EF4-FFF2-40B4-BE49-F238E27FC236}">
                    <a16:creationId xmlns:a16="http://schemas.microsoft.com/office/drawing/2014/main" id="{0B2CCDB4-4A62-00D7-6E97-775DDBEA0304}"/>
                  </a:ext>
                </a:extLst>
              </p14:cNvPr>
              <p14:cNvContentPartPr/>
              <p14:nvPr/>
            </p14:nvContentPartPr>
            <p14:xfrm>
              <a:off x="6210025" y="4388856"/>
              <a:ext cx="47160" cy="44280"/>
            </p14:xfrm>
          </p:contentPart>
        </mc:Choice>
        <mc:Fallback xmlns="">
          <p:pic>
            <p:nvPicPr>
              <p:cNvPr id="3401" name="Ink 3400">
                <a:extLst>
                  <a:ext uri="{FF2B5EF4-FFF2-40B4-BE49-F238E27FC236}">
                    <a16:creationId xmlns:a16="http://schemas.microsoft.com/office/drawing/2014/main" id="{0B2CCDB4-4A62-00D7-6E97-775DDBEA0304}"/>
                  </a:ext>
                </a:extLst>
              </p:cNvPr>
              <p:cNvPicPr/>
              <p:nvPr/>
            </p:nvPicPr>
            <p:blipFill>
              <a:blip r:embed="rId2626"/>
              <a:stretch>
                <a:fillRect/>
              </a:stretch>
            </p:blipFill>
            <p:spPr>
              <a:xfrm>
                <a:off x="6192025" y="4352856"/>
                <a:ext cx="828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7">
            <p14:nvContentPartPr>
              <p14:cNvPr id="3402" name="Ink 3401">
                <a:extLst>
                  <a:ext uri="{FF2B5EF4-FFF2-40B4-BE49-F238E27FC236}">
                    <a16:creationId xmlns:a16="http://schemas.microsoft.com/office/drawing/2014/main" id="{8ABE3A55-C3F2-4797-8847-13DF39BC77CE}"/>
                  </a:ext>
                </a:extLst>
              </p14:cNvPr>
              <p14:cNvContentPartPr/>
              <p14:nvPr/>
            </p14:nvContentPartPr>
            <p14:xfrm>
              <a:off x="6215065" y="4375896"/>
              <a:ext cx="131400" cy="49320"/>
            </p14:xfrm>
          </p:contentPart>
        </mc:Choice>
        <mc:Fallback xmlns="">
          <p:pic>
            <p:nvPicPr>
              <p:cNvPr id="3402" name="Ink 3401">
                <a:extLst>
                  <a:ext uri="{FF2B5EF4-FFF2-40B4-BE49-F238E27FC236}">
                    <a16:creationId xmlns:a16="http://schemas.microsoft.com/office/drawing/2014/main" id="{8ABE3A55-C3F2-4797-8847-13DF39BC77CE}"/>
                  </a:ext>
                </a:extLst>
              </p:cNvPr>
              <p:cNvPicPr/>
              <p:nvPr/>
            </p:nvPicPr>
            <p:blipFill>
              <a:blip r:embed="rId2628"/>
              <a:stretch>
                <a:fillRect/>
              </a:stretch>
            </p:blipFill>
            <p:spPr>
              <a:xfrm>
                <a:off x="6197065" y="4339896"/>
                <a:ext cx="1670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9">
            <p14:nvContentPartPr>
              <p14:cNvPr id="3403" name="Ink 3402">
                <a:extLst>
                  <a:ext uri="{FF2B5EF4-FFF2-40B4-BE49-F238E27FC236}">
                    <a16:creationId xmlns:a16="http://schemas.microsoft.com/office/drawing/2014/main" id="{5FC0D147-21B0-6F52-30CD-63514209A7E7}"/>
                  </a:ext>
                </a:extLst>
              </p14:cNvPr>
              <p14:cNvContentPartPr/>
              <p14:nvPr/>
            </p14:nvContentPartPr>
            <p14:xfrm>
              <a:off x="6338905" y="4381296"/>
              <a:ext cx="43200" cy="360"/>
            </p14:xfrm>
          </p:contentPart>
        </mc:Choice>
        <mc:Fallback xmlns="">
          <p:pic>
            <p:nvPicPr>
              <p:cNvPr id="3403" name="Ink 3402">
                <a:extLst>
                  <a:ext uri="{FF2B5EF4-FFF2-40B4-BE49-F238E27FC236}">
                    <a16:creationId xmlns:a16="http://schemas.microsoft.com/office/drawing/2014/main" id="{5FC0D147-21B0-6F52-30CD-63514209A7E7}"/>
                  </a:ext>
                </a:extLst>
              </p:cNvPr>
              <p:cNvPicPr/>
              <p:nvPr/>
            </p:nvPicPr>
            <p:blipFill>
              <a:blip r:embed="rId2630"/>
              <a:stretch>
                <a:fillRect/>
              </a:stretch>
            </p:blipFill>
            <p:spPr>
              <a:xfrm>
                <a:off x="6320905" y="4345296"/>
                <a:ext cx="78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1">
            <p14:nvContentPartPr>
              <p14:cNvPr id="3405" name="Ink 3404">
                <a:extLst>
                  <a:ext uri="{FF2B5EF4-FFF2-40B4-BE49-F238E27FC236}">
                    <a16:creationId xmlns:a16="http://schemas.microsoft.com/office/drawing/2014/main" id="{768FE2B6-B70C-4C6E-2BDA-A6089EF712FB}"/>
                  </a:ext>
                </a:extLst>
              </p14:cNvPr>
              <p14:cNvContentPartPr/>
              <p14:nvPr/>
            </p14:nvContentPartPr>
            <p14:xfrm>
              <a:off x="6351505" y="4381296"/>
              <a:ext cx="38880" cy="2880"/>
            </p14:xfrm>
          </p:contentPart>
        </mc:Choice>
        <mc:Fallback xmlns="">
          <p:pic>
            <p:nvPicPr>
              <p:cNvPr id="3405" name="Ink 3404">
                <a:extLst>
                  <a:ext uri="{FF2B5EF4-FFF2-40B4-BE49-F238E27FC236}">
                    <a16:creationId xmlns:a16="http://schemas.microsoft.com/office/drawing/2014/main" id="{768FE2B6-B70C-4C6E-2BDA-A6089EF712FB}"/>
                  </a:ext>
                </a:extLst>
              </p:cNvPr>
              <p:cNvPicPr/>
              <p:nvPr/>
            </p:nvPicPr>
            <p:blipFill>
              <a:blip r:embed="rId2632"/>
              <a:stretch>
                <a:fillRect/>
              </a:stretch>
            </p:blipFill>
            <p:spPr>
              <a:xfrm>
                <a:off x="6333505" y="4345296"/>
                <a:ext cx="74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3">
            <p14:nvContentPartPr>
              <p14:cNvPr id="3408" name="Ink 3407">
                <a:extLst>
                  <a:ext uri="{FF2B5EF4-FFF2-40B4-BE49-F238E27FC236}">
                    <a16:creationId xmlns:a16="http://schemas.microsoft.com/office/drawing/2014/main" id="{46185F57-8F69-C606-07E1-CEFAEAF6EBE1}"/>
                  </a:ext>
                </a:extLst>
              </p14:cNvPr>
              <p14:cNvContentPartPr/>
              <p14:nvPr/>
            </p14:nvContentPartPr>
            <p14:xfrm>
              <a:off x="6560305" y="4381296"/>
              <a:ext cx="34200" cy="15480"/>
            </p14:xfrm>
          </p:contentPart>
        </mc:Choice>
        <mc:Fallback xmlns="">
          <p:pic>
            <p:nvPicPr>
              <p:cNvPr id="3408" name="Ink 3407">
                <a:extLst>
                  <a:ext uri="{FF2B5EF4-FFF2-40B4-BE49-F238E27FC236}">
                    <a16:creationId xmlns:a16="http://schemas.microsoft.com/office/drawing/2014/main" id="{46185F57-8F69-C606-07E1-CEFAEAF6EBE1}"/>
                  </a:ext>
                </a:extLst>
              </p:cNvPr>
              <p:cNvPicPr/>
              <p:nvPr/>
            </p:nvPicPr>
            <p:blipFill>
              <a:blip r:embed="rId2634"/>
              <a:stretch>
                <a:fillRect/>
              </a:stretch>
            </p:blipFill>
            <p:spPr>
              <a:xfrm>
                <a:off x="6542114" y="4345296"/>
                <a:ext cx="70219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5">
            <p14:nvContentPartPr>
              <p14:cNvPr id="3409" name="Ink 3408">
                <a:extLst>
                  <a:ext uri="{FF2B5EF4-FFF2-40B4-BE49-F238E27FC236}">
                    <a16:creationId xmlns:a16="http://schemas.microsoft.com/office/drawing/2014/main" id="{73360067-7DA5-C88E-EAC8-ACFF8DE4302C}"/>
                  </a:ext>
                </a:extLst>
              </p14:cNvPr>
              <p14:cNvContentPartPr/>
              <p14:nvPr/>
            </p14:nvContentPartPr>
            <p14:xfrm>
              <a:off x="6598825" y="4074936"/>
              <a:ext cx="46800" cy="31320"/>
            </p14:xfrm>
          </p:contentPart>
        </mc:Choice>
        <mc:Fallback xmlns="">
          <p:pic>
            <p:nvPicPr>
              <p:cNvPr id="3409" name="Ink 3408">
                <a:extLst>
                  <a:ext uri="{FF2B5EF4-FFF2-40B4-BE49-F238E27FC236}">
                    <a16:creationId xmlns:a16="http://schemas.microsoft.com/office/drawing/2014/main" id="{73360067-7DA5-C88E-EAC8-ACFF8DE4302C}"/>
                  </a:ext>
                </a:extLst>
              </p:cNvPr>
              <p:cNvPicPr/>
              <p:nvPr/>
            </p:nvPicPr>
            <p:blipFill>
              <a:blip r:embed="rId2636"/>
              <a:stretch>
                <a:fillRect/>
              </a:stretch>
            </p:blipFill>
            <p:spPr>
              <a:xfrm>
                <a:off x="6580825" y="4038936"/>
                <a:ext cx="824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7">
            <p14:nvContentPartPr>
              <p14:cNvPr id="3412" name="Ink 3411">
                <a:extLst>
                  <a:ext uri="{FF2B5EF4-FFF2-40B4-BE49-F238E27FC236}">
                    <a16:creationId xmlns:a16="http://schemas.microsoft.com/office/drawing/2014/main" id="{48122CDD-F7E0-E3D8-518C-A38A826D8EDA}"/>
                  </a:ext>
                </a:extLst>
              </p14:cNvPr>
              <p14:cNvContentPartPr/>
              <p14:nvPr/>
            </p14:nvContentPartPr>
            <p14:xfrm>
              <a:off x="6627265" y="4012656"/>
              <a:ext cx="47520" cy="5400"/>
            </p14:xfrm>
          </p:contentPart>
        </mc:Choice>
        <mc:Fallback xmlns="">
          <p:pic>
            <p:nvPicPr>
              <p:cNvPr id="3412" name="Ink 3411">
                <a:extLst>
                  <a:ext uri="{FF2B5EF4-FFF2-40B4-BE49-F238E27FC236}">
                    <a16:creationId xmlns:a16="http://schemas.microsoft.com/office/drawing/2014/main" id="{48122CDD-F7E0-E3D8-518C-A38A826D8EDA}"/>
                  </a:ext>
                </a:extLst>
              </p:cNvPr>
              <p:cNvPicPr/>
              <p:nvPr/>
            </p:nvPicPr>
            <p:blipFill>
              <a:blip r:embed="rId2638"/>
              <a:stretch>
                <a:fillRect/>
              </a:stretch>
            </p:blipFill>
            <p:spPr>
              <a:xfrm>
                <a:off x="6609265" y="3976656"/>
                <a:ext cx="83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9">
            <p14:nvContentPartPr>
              <p14:cNvPr id="3414" name="Ink 3413">
                <a:extLst>
                  <a:ext uri="{FF2B5EF4-FFF2-40B4-BE49-F238E27FC236}">
                    <a16:creationId xmlns:a16="http://schemas.microsoft.com/office/drawing/2014/main" id="{5A58811F-626B-EC99-446C-4F44F8BE9848}"/>
                  </a:ext>
                </a:extLst>
              </p14:cNvPr>
              <p14:cNvContentPartPr/>
              <p14:nvPr/>
            </p14:nvContentPartPr>
            <p14:xfrm>
              <a:off x="6627265" y="4010136"/>
              <a:ext cx="42840" cy="52200"/>
            </p14:xfrm>
          </p:contentPart>
        </mc:Choice>
        <mc:Fallback xmlns="">
          <p:pic>
            <p:nvPicPr>
              <p:cNvPr id="3414" name="Ink 3413">
                <a:extLst>
                  <a:ext uri="{FF2B5EF4-FFF2-40B4-BE49-F238E27FC236}">
                    <a16:creationId xmlns:a16="http://schemas.microsoft.com/office/drawing/2014/main" id="{5A58811F-626B-EC99-446C-4F44F8BE9848}"/>
                  </a:ext>
                </a:extLst>
              </p:cNvPr>
              <p:cNvPicPr/>
              <p:nvPr/>
            </p:nvPicPr>
            <p:blipFill>
              <a:blip r:embed="rId2640"/>
              <a:stretch>
                <a:fillRect/>
              </a:stretch>
            </p:blipFill>
            <p:spPr>
              <a:xfrm>
                <a:off x="6609265" y="3974136"/>
                <a:ext cx="78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1">
            <p14:nvContentPartPr>
              <p14:cNvPr id="3415" name="Ink 3414">
                <a:extLst>
                  <a:ext uri="{FF2B5EF4-FFF2-40B4-BE49-F238E27FC236}">
                    <a16:creationId xmlns:a16="http://schemas.microsoft.com/office/drawing/2014/main" id="{72F5D7EF-AD06-F3DF-4E04-CF9B30FF4C9C}"/>
                  </a:ext>
                </a:extLst>
              </p14:cNvPr>
              <p14:cNvContentPartPr/>
              <p14:nvPr/>
            </p14:nvContentPartPr>
            <p14:xfrm>
              <a:off x="6652825" y="4009416"/>
              <a:ext cx="25920" cy="24480"/>
            </p14:xfrm>
          </p:contentPart>
        </mc:Choice>
        <mc:Fallback xmlns="">
          <p:pic>
            <p:nvPicPr>
              <p:cNvPr id="3415" name="Ink 3414">
                <a:extLst>
                  <a:ext uri="{FF2B5EF4-FFF2-40B4-BE49-F238E27FC236}">
                    <a16:creationId xmlns:a16="http://schemas.microsoft.com/office/drawing/2014/main" id="{72F5D7EF-AD06-F3DF-4E04-CF9B30FF4C9C}"/>
                  </a:ext>
                </a:extLst>
              </p:cNvPr>
              <p:cNvPicPr/>
              <p:nvPr/>
            </p:nvPicPr>
            <p:blipFill>
              <a:blip r:embed="rId2642"/>
              <a:stretch>
                <a:fillRect/>
              </a:stretch>
            </p:blipFill>
            <p:spPr>
              <a:xfrm>
                <a:off x="6634825" y="3972879"/>
                <a:ext cx="61560" cy="97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3">
            <p14:nvContentPartPr>
              <p14:cNvPr id="3416" name="Ink 3415">
                <a:extLst>
                  <a:ext uri="{FF2B5EF4-FFF2-40B4-BE49-F238E27FC236}">
                    <a16:creationId xmlns:a16="http://schemas.microsoft.com/office/drawing/2014/main" id="{33029FDB-82FD-259B-1253-8B255AD1CCF4}"/>
                  </a:ext>
                </a:extLst>
              </p14:cNvPr>
              <p14:cNvContentPartPr/>
              <p14:nvPr/>
            </p14:nvContentPartPr>
            <p14:xfrm>
              <a:off x="6601705" y="4012656"/>
              <a:ext cx="36360" cy="3240"/>
            </p14:xfrm>
          </p:contentPart>
        </mc:Choice>
        <mc:Fallback xmlns="">
          <p:pic>
            <p:nvPicPr>
              <p:cNvPr id="3416" name="Ink 3415">
                <a:extLst>
                  <a:ext uri="{FF2B5EF4-FFF2-40B4-BE49-F238E27FC236}">
                    <a16:creationId xmlns:a16="http://schemas.microsoft.com/office/drawing/2014/main" id="{33029FDB-82FD-259B-1253-8B255AD1CCF4}"/>
                  </a:ext>
                </a:extLst>
              </p:cNvPr>
              <p:cNvPicPr/>
              <p:nvPr/>
            </p:nvPicPr>
            <p:blipFill>
              <a:blip r:embed="rId2644"/>
              <a:stretch>
                <a:fillRect/>
              </a:stretch>
            </p:blipFill>
            <p:spPr>
              <a:xfrm>
                <a:off x="6583705" y="3972156"/>
                <a:ext cx="72000" cy="83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5">
            <p14:nvContentPartPr>
              <p14:cNvPr id="3417" name="Ink 3416">
                <a:extLst>
                  <a:ext uri="{FF2B5EF4-FFF2-40B4-BE49-F238E27FC236}">
                    <a16:creationId xmlns:a16="http://schemas.microsoft.com/office/drawing/2014/main" id="{FC531316-41C7-6528-371D-8B617D7B51C8}"/>
                  </a:ext>
                </a:extLst>
              </p14:cNvPr>
              <p14:cNvContentPartPr/>
              <p14:nvPr/>
            </p14:nvContentPartPr>
            <p14:xfrm>
              <a:off x="6519985" y="3960816"/>
              <a:ext cx="106920" cy="68040"/>
            </p14:xfrm>
          </p:contentPart>
        </mc:Choice>
        <mc:Fallback xmlns="">
          <p:pic>
            <p:nvPicPr>
              <p:cNvPr id="3417" name="Ink 3416">
                <a:extLst>
                  <a:ext uri="{FF2B5EF4-FFF2-40B4-BE49-F238E27FC236}">
                    <a16:creationId xmlns:a16="http://schemas.microsoft.com/office/drawing/2014/main" id="{FC531316-41C7-6528-371D-8B617D7B51C8}"/>
                  </a:ext>
                </a:extLst>
              </p:cNvPr>
              <p:cNvPicPr/>
              <p:nvPr/>
            </p:nvPicPr>
            <p:blipFill>
              <a:blip r:embed="rId2646"/>
              <a:stretch>
                <a:fillRect/>
              </a:stretch>
            </p:blipFill>
            <p:spPr>
              <a:xfrm>
                <a:off x="6501985" y="3924816"/>
                <a:ext cx="142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7">
            <p14:nvContentPartPr>
              <p14:cNvPr id="3418" name="Ink 3417">
                <a:extLst>
                  <a:ext uri="{FF2B5EF4-FFF2-40B4-BE49-F238E27FC236}">
                    <a16:creationId xmlns:a16="http://schemas.microsoft.com/office/drawing/2014/main" id="{F41D162C-0A0B-D924-B2EF-C20F777B79A3}"/>
                  </a:ext>
                </a:extLst>
              </p14:cNvPr>
              <p14:cNvContentPartPr/>
              <p14:nvPr/>
            </p14:nvContentPartPr>
            <p14:xfrm>
              <a:off x="6606745" y="4007616"/>
              <a:ext cx="1800" cy="2880"/>
            </p14:xfrm>
          </p:contentPart>
        </mc:Choice>
        <mc:Fallback xmlns="">
          <p:pic>
            <p:nvPicPr>
              <p:cNvPr id="3418" name="Ink 3417">
                <a:extLst>
                  <a:ext uri="{FF2B5EF4-FFF2-40B4-BE49-F238E27FC236}">
                    <a16:creationId xmlns:a16="http://schemas.microsoft.com/office/drawing/2014/main" id="{F41D162C-0A0B-D924-B2EF-C20F777B79A3}"/>
                  </a:ext>
                </a:extLst>
              </p:cNvPr>
              <p:cNvPicPr/>
              <p:nvPr/>
            </p:nvPicPr>
            <p:blipFill>
              <a:blip r:embed="rId2648"/>
              <a:stretch>
                <a:fillRect/>
              </a:stretch>
            </p:blipFill>
            <p:spPr>
              <a:xfrm>
                <a:off x="6591745" y="3971616"/>
                <a:ext cx="315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9">
            <p14:nvContentPartPr>
              <p14:cNvPr id="3419" name="Ink 3418">
                <a:extLst>
                  <a:ext uri="{FF2B5EF4-FFF2-40B4-BE49-F238E27FC236}">
                    <a16:creationId xmlns:a16="http://schemas.microsoft.com/office/drawing/2014/main" id="{F84D3BEE-4D85-6A83-C2CA-19340698F057}"/>
                  </a:ext>
                </a:extLst>
              </p14:cNvPr>
              <p14:cNvContentPartPr/>
              <p14:nvPr/>
            </p14:nvContentPartPr>
            <p14:xfrm>
              <a:off x="5594425" y="4257456"/>
              <a:ext cx="23040" cy="16200"/>
            </p14:xfrm>
          </p:contentPart>
        </mc:Choice>
        <mc:Fallback xmlns="">
          <p:pic>
            <p:nvPicPr>
              <p:cNvPr id="3419" name="Ink 3418">
                <a:extLst>
                  <a:ext uri="{FF2B5EF4-FFF2-40B4-BE49-F238E27FC236}">
                    <a16:creationId xmlns:a16="http://schemas.microsoft.com/office/drawing/2014/main" id="{F84D3BEE-4D85-6A83-C2CA-19340698F057}"/>
                  </a:ext>
                </a:extLst>
              </p:cNvPr>
              <p:cNvPicPr/>
              <p:nvPr/>
            </p:nvPicPr>
            <p:blipFill>
              <a:blip r:embed="rId2650"/>
              <a:stretch>
                <a:fillRect/>
              </a:stretch>
            </p:blipFill>
            <p:spPr>
              <a:xfrm>
                <a:off x="5576702" y="4221456"/>
                <a:ext cx="58132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1">
            <p14:nvContentPartPr>
              <p14:cNvPr id="3420" name="Ink 3419">
                <a:extLst>
                  <a:ext uri="{FF2B5EF4-FFF2-40B4-BE49-F238E27FC236}">
                    <a16:creationId xmlns:a16="http://schemas.microsoft.com/office/drawing/2014/main" id="{09C20AA3-271C-2467-C72E-8B4AA7F6E938}"/>
                  </a:ext>
                </a:extLst>
              </p14:cNvPr>
              <p14:cNvContentPartPr/>
              <p14:nvPr/>
            </p14:nvContentPartPr>
            <p14:xfrm>
              <a:off x="6094105" y="4431696"/>
              <a:ext cx="46800" cy="16920"/>
            </p14:xfrm>
          </p:contentPart>
        </mc:Choice>
        <mc:Fallback xmlns="">
          <p:pic>
            <p:nvPicPr>
              <p:cNvPr id="3420" name="Ink 3419">
                <a:extLst>
                  <a:ext uri="{FF2B5EF4-FFF2-40B4-BE49-F238E27FC236}">
                    <a16:creationId xmlns:a16="http://schemas.microsoft.com/office/drawing/2014/main" id="{09C20AA3-271C-2467-C72E-8B4AA7F6E938}"/>
                  </a:ext>
                </a:extLst>
              </p:cNvPr>
              <p:cNvPicPr/>
              <p:nvPr/>
            </p:nvPicPr>
            <p:blipFill>
              <a:blip r:embed="rId2652"/>
              <a:stretch>
                <a:fillRect/>
              </a:stretch>
            </p:blipFill>
            <p:spPr>
              <a:xfrm>
                <a:off x="6076105" y="4394913"/>
                <a:ext cx="82440" cy="9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3">
            <p14:nvContentPartPr>
              <p14:cNvPr id="3421" name="Ink 3420">
                <a:extLst>
                  <a:ext uri="{FF2B5EF4-FFF2-40B4-BE49-F238E27FC236}">
                    <a16:creationId xmlns:a16="http://schemas.microsoft.com/office/drawing/2014/main" id="{7F63D1E7-9876-55DE-A9BF-A709985D4DAE}"/>
                  </a:ext>
                </a:extLst>
              </p14:cNvPr>
              <p14:cNvContentPartPr/>
              <p14:nvPr/>
            </p14:nvContentPartPr>
            <p14:xfrm>
              <a:off x="6074665" y="4433136"/>
              <a:ext cx="86760" cy="30960"/>
            </p14:xfrm>
          </p:contentPart>
        </mc:Choice>
        <mc:Fallback xmlns="">
          <p:pic>
            <p:nvPicPr>
              <p:cNvPr id="3421" name="Ink 3420">
                <a:extLst>
                  <a:ext uri="{FF2B5EF4-FFF2-40B4-BE49-F238E27FC236}">
                    <a16:creationId xmlns:a16="http://schemas.microsoft.com/office/drawing/2014/main" id="{7F63D1E7-9876-55DE-A9BF-A709985D4DAE}"/>
                  </a:ext>
                </a:extLst>
              </p:cNvPr>
              <p:cNvPicPr/>
              <p:nvPr/>
            </p:nvPicPr>
            <p:blipFill>
              <a:blip r:embed="rId2654"/>
              <a:stretch>
                <a:fillRect/>
              </a:stretch>
            </p:blipFill>
            <p:spPr>
              <a:xfrm>
                <a:off x="6056665" y="4397136"/>
                <a:ext cx="122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5">
            <p14:nvContentPartPr>
              <p14:cNvPr id="3422" name="Ink 3421">
                <a:extLst>
                  <a:ext uri="{FF2B5EF4-FFF2-40B4-BE49-F238E27FC236}">
                    <a16:creationId xmlns:a16="http://schemas.microsoft.com/office/drawing/2014/main" id="{F37F7A26-D7CF-05DC-32E5-B7639B3CBC08}"/>
                  </a:ext>
                </a:extLst>
              </p14:cNvPr>
              <p14:cNvContentPartPr/>
              <p14:nvPr/>
            </p14:nvContentPartPr>
            <p14:xfrm>
              <a:off x="6042985" y="4422336"/>
              <a:ext cx="56520" cy="360"/>
            </p14:xfrm>
          </p:contentPart>
        </mc:Choice>
        <mc:Fallback xmlns="">
          <p:pic>
            <p:nvPicPr>
              <p:cNvPr id="3422" name="Ink 3421">
                <a:extLst>
                  <a:ext uri="{FF2B5EF4-FFF2-40B4-BE49-F238E27FC236}">
                    <a16:creationId xmlns:a16="http://schemas.microsoft.com/office/drawing/2014/main" id="{F37F7A26-D7CF-05DC-32E5-B7639B3CBC08}"/>
                  </a:ext>
                </a:extLst>
              </p:cNvPr>
              <p:cNvPicPr/>
              <p:nvPr/>
            </p:nvPicPr>
            <p:blipFill>
              <a:blip r:embed="rId2656"/>
              <a:stretch>
                <a:fillRect/>
              </a:stretch>
            </p:blipFill>
            <p:spPr>
              <a:xfrm>
                <a:off x="6025099" y="4386336"/>
                <a:ext cx="91934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7">
            <p14:nvContentPartPr>
              <p14:cNvPr id="3423" name="Ink 3422">
                <a:extLst>
                  <a:ext uri="{FF2B5EF4-FFF2-40B4-BE49-F238E27FC236}">
                    <a16:creationId xmlns:a16="http://schemas.microsoft.com/office/drawing/2014/main" id="{4A74EE8D-23BD-07CD-0059-2BAC9FEC1CCE}"/>
                  </a:ext>
                </a:extLst>
              </p14:cNvPr>
              <p14:cNvContentPartPr/>
              <p14:nvPr/>
            </p14:nvContentPartPr>
            <p14:xfrm>
              <a:off x="5995105" y="4416216"/>
              <a:ext cx="83880" cy="17280"/>
            </p14:xfrm>
          </p:contentPart>
        </mc:Choice>
        <mc:Fallback xmlns="">
          <p:pic>
            <p:nvPicPr>
              <p:cNvPr id="3423" name="Ink 3422">
                <a:extLst>
                  <a:ext uri="{FF2B5EF4-FFF2-40B4-BE49-F238E27FC236}">
                    <a16:creationId xmlns:a16="http://schemas.microsoft.com/office/drawing/2014/main" id="{4A74EE8D-23BD-07CD-0059-2BAC9FEC1CCE}"/>
                  </a:ext>
                </a:extLst>
              </p:cNvPr>
              <p:cNvPicPr/>
              <p:nvPr/>
            </p:nvPicPr>
            <p:blipFill>
              <a:blip r:embed="rId2658"/>
              <a:stretch>
                <a:fillRect/>
              </a:stretch>
            </p:blipFill>
            <p:spPr>
              <a:xfrm>
                <a:off x="5977105" y="4380951"/>
                <a:ext cx="119520" cy="87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9">
            <p14:nvContentPartPr>
              <p14:cNvPr id="3424" name="Ink 3423">
                <a:extLst>
                  <a:ext uri="{FF2B5EF4-FFF2-40B4-BE49-F238E27FC236}">
                    <a16:creationId xmlns:a16="http://schemas.microsoft.com/office/drawing/2014/main" id="{F5DE9570-8977-9645-0605-014B3041FF76}"/>
                  </a:ext>
                </a:extLst>
              </p14:cNvPr>
              <p14:cNvContentPartPr/>
              <p14:nvPr/>
            </p14:nvContentPartPr>
            <p14:xfrm>
              <a:off x="6035065" y="4426656"/>
              <a:ext cx="41400" cy="3960"/>
            </p14:xfrm>
          </p:contentPart>
        </mc:Choice>
        <mc:Fallback xmlns="">
          <p:pic>
            <p:nvPicPr>
              <p:cNvPr id="3424" name="Ink 3423">
                <a:extLst>
                  <a:ext uri="{FF2B5EF4-FFF2-40B4-BE49-F238E27FC236}">
                    <a16:creationId xmlns:a16="http://schemas.microsoft.com/office/drawing/2014/main" id="{F5DE9570-8977-9645-0605-014B3041FF76}"/>
                  </a:ext>
                </a:extLst>
              </p:cNvPr>
              <p:cNvPicPr/>
              <p:nvPr/>
            </p:nvPicPr>
            <p:blipFill>
              <a:blip r:embed="rId2660"/>
              <a:stretch>
                <a:fillRect/>
              </a:stretch>
            </p:blipFill>
            <p:spPr>
              <a:xfrm>
                <a:off x="6017065" y="4390656"/>
                <a:ext cx="770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1">
            <p14:nvContentPartPr>
              <p14:cNvPr id="3425" name="Ink 3424">
                <a:extLst>
                  <a:ext uri="{FF2B5EF4-FFF2-40B4-BE49-F238E27FC236}">
                    <a16:creationId xmlns:a16="http://schemas.microsoft.com/office/drawing/2014/main" id="{448FA078-635C-1698-DFE8-536DF7156E6A}"/>
                  </a:ext>
                </a:extLst>
              </p14:cNvPr>
              <p14:cNvContentPartPr/>
              <p14:nvPr/>
            </p14:nvContentPartPr>
            <p14:xfrm>
              <a:off x="5812585" y="4407936"/>
              <a:ext cx="204480" cy="26640"/>
            </p14:xfrm>
          </p:contentPart>
        </mc:Choice>
        <mc:Fallback xmlns="">
          <p:pic>
            <p:nvPicPr>
              <p:cNvPr id="3425" name="Ink 3424">
                <a:extLst>
                  <a:ext uri="{FF2B5EF4-FFF2-40B4-BE49-F238E27FC236}">
                    <a16:creationId xmlns:a16="http://schemas.microsoft.com/office/drawing/2014/main" id="{448FA078-635C-1698-DFE8-536DF7156E6A}"/>
                  </a:ext>
                </a:extLst>
              </p:cNvPr>
              <p:cNvPicPr/>
              <p:nvPr/>
            </p:nvPicPr>
            <p:blipFill>
              <a:blip r:embed="rId2662"/>
              <a:stretch>
                <a:fillRect/>
              </a:stretch>
            </p:blipFill>
            <p:spPr>
              <a:xfrm>
                <a:off x="5794585" y="4371936"/>
                <a:ext cx="2401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3">
            <p14:nvContentPartPr>
              <p14:cNvPr id="3426" name="Ink 3425">
                <a:extLst>
                  <a:ext uri="{FF2B5EF4-FFF2-40B4-BE49-F238E27FC236}">
                    <a16:creationId xmlns:a16="http://schemas.microsoft.com/office/drawing/2014/main" id="{AF934C87-932C-FA52-DDBD-2C1F9765A078}"/>
                  </a:ext>
                </a:extLst>
              </p14:cNvPr>
              <p14:cNvContentPartPr/>
              <p14:nvPr/>
            </p14:nvContentPartPr>
            <p14:xfrm>
              <a:off x="6313345" y="4377336"/>
              <a:ext cx="121320" cy="7560"/>
            </p14:xfrm>
          </p:contentPart>
        </mc:Choice>
        <mc:Fallback xmlns="">
          <p:pic>
            <p:nvPicPr>
              <p:cNvPr id="3426" name="Ink 3425">
                <a:extLst>
                  <a:ext uri="{FF2B5EF4-FFF2-40B4-BE49-F238E27FC236}">
                    <a16:creationId xmlns:a16="http://schemas.microsoft.com/office/drawing/2014/main" id="{AF934C87-932C-FA52-DDBD-2C1F9765A078}"/>
                  </a:ext>
                </a:extLst>
              </p:cNvPr>
              <p:cNvPicPr/>
              <p:nvPr/>
            </p:nvPicPr>
            <p:blipFill>
              <a:blip r:embed="rId2664"/>
              <a:stretch>
                <a:fillRect/>
              </a:stretch>
            </p:blipFill>
            <p:spPr>
              <a:xfrm>
                <a:off x="6295345" y="4341336"/>
                <a:ext cx="156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5">
            <p14:nvContentPartPr>
              <p14:cNvPr id="3427" name="Ink 3426">
                <a:extLst>
                  <a:ext uri="{FF2B5EF4-FFF2-40B4-BE49-F238E27FC236}">
                    <a16:creationId xmlns:a16="http://schemas.microsoft.com/office/drawing/2014/main" id="{983FC593-4FE9-9DB0-63FD-8F6C59985EF0}"/>
                  </a:ext>
                </a:extLst>
              </p14:cNvPr>
              <p14:cNvContentPartPr/>
              <p14:nvPr/>
            </p14:nvContentPartPr>
            <p14:xfrm>
              <a:off x="6310465" y="4385616"/>
              <a:ext cx="249840" cy="3600"/>
            </p14:xfrm>
          </p:contentPart>
        </mc:Choice>
        <mc:Fallback xmlns="">
          <p:pic>
            <p:nvPicPr>
              <p:cNvPr id="3427" name="Ink 3426">
                <a:extLst>
                  <a:ext uri="{FF2B5EF4-FFF2-40B4-BE49-F238E27FC236}">
                    <a16:creationId xmlns:a16="http://schemas.microsoft.com/office/drawing/2014/main" id="{983FC593-4FE9-9DB0-63FD-8F6C59985EF0}"/>
                  </a:ext>
                </a:extLst>
              </p:cNvPr>
              <p:cNvPicPr/>
              <p:nvPr/>
            </p:nvPicPr>
            <p:blipFill>
              <a:blip r:embed="rId2666"/>
              <a:stretch>
                <a:fillRect/>
              </a:stretch>
            </p:blipFill>
            <p:spPr>
              <a:xfrm>
                <a:off x="6292491" y="4349616"/>
                <a:ext cx="285429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7">
            <p14:nvContentPartPr>
              <p14:cNvPr id="3429" name="Ink 3428">
                <a:extLst>
                  <a:ext uri="{FF2B5EF4-FFF2-40B4-BE49-F238E27FC236}">
                    <a16:creationId xmlns:a16="http://schemas.microsoft.com/office/drawing/2014/main" id="{60ACECEC-8CE6-E3A9-3679-EBAFA38869DC}"/>
                  </a:ext>
                </a:extLst>
              </p14:cNvPr>
              <p14:cNvContentPartPr/>
              <p14:nvPr/>
            </p14:nvContentPartPr>
            <p14:xfrm>
              <a:off x="6374905" y="4388856"/>
              <a:ext cx="360" cy="360"/>
            </p14:xfrm>
          </p:contentPart>
        </mc:Choice>
        <mc:Fallback xmlns="">
          <p:pic>
            <p:nvPicPr>
              <p:cNvPr id="3429" name="Ink 3428">
                <a:extLst>
                  <a:ext uri="{FF2B5EF4-FFF2-40B4-BE49-F238E27FC236}">
                    <a16:creationId xmlns:a16="http://schemas.microsoft.com/office/drawing/2014/main" id="{60ACECEC-8CE6-E3A9-3679-EBAFA38869DC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56905" y="435285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8">
            <p14:nvContentPartPr>
              <p14:cNvPr id="3430" name="Ink 3429">
                <a:extLst>
                  <a:ext uri="{FF2B5EF4-FFF2-40B4-BE49-F238E27FC236}">
                    <a16:creationId xmlns:a16="http://schemas.microsoft.com/office/drawing/2014/main" id="{86E05788-3D03-93A2-E33A-E605AB582760}"/>
                  </a:ext>
                </a:extLst>
              </p14:cNvPr>
              <p14:cNvContentPartPr/>
              <p14:nvPr/>
            </p14:nvContentPartPr>
            <p14:xfrm>
              <a:off x="6343945" y="4386336"/>
              <a:ext cx="360" cy="360"/>
            </p14:xfrm>
          </p:contentPart>
        </mc:Choice>
        <mc:Fallback xmlns="">
          <p:pic>
            <p:nvPicPr>
              <p:cNvPr id="3430" name="Ink 3429">
                <a:extLst>
                  <a:ext uri="{FF2B5EF4-FFF2-40B4-BE49-F238E27FC236}">
                    <a16:creationId xmlns:a16="http://schemas.microsoft.com/office/drawing/2014/main" id="{86E05788-3D03-93A2-E33A-E605AB582760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25945" y="435033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9">
            <p14:nvContentPartPr>
              <p14:cNvPr id="3432" name="Ink 3431">
                <a:extLst>
                  <a:ext uri="{FF2B5EF4-FFF2-40B4-BE49-F238E27FC236}">
                    <a16:creationId xmlns:a16="http://schemas.microsoft.com/office/drawing/2014/main" id="{4AEC46B3-E00A-FF3B-8868-F122E71D2E06}"/>
                  </a:ext>
                </a:extLst>
              </p14:cNvPr>
              <p14:cNvContentPartPr/>
              <p14:nvPr/>
            </p14:nvContentPartPr>
            <p14:xfrm>
              <a:off x="6351505" y="4386336"/>
              <a:ext cx="360" cy="360"/>
            </p14:xfrm>
          </p:contentPart>
        </mc:Choice>
        <mc:Fallback xmlns="">
          <p:pic>
            <p:nvPicPr>
              <p:cNvPr id="3432" name="Ink 3431">
                <a:extLst>
                  <a:ext uri="{FF2B5EF4-FFF2-40B4-BE49-F238E27FC236}">
                    <a16:creationId xmlns:a16="http://schemas.microsoft.com/office/drawing/2014/main" id="{4AEC46B3-E00A-FF3B-8868-F122E71D2E06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33505" y="435033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0">
            <p14:nvContentPartPr>
              <p14:cNvPr id="3435" name="Ink 3434">
                <a:extLst>
                  <a:ext uri="{FF2B5EF4-FFF2-40B4-BE49-F238E27FC236}">
                    <a16:creationId xmlns:a16="http://schemas.microsoft.com/office/drawing/2014/main" id="{0857C15D-5B80-C64E-E72B-8CA0C5517838}"/>
                  </a:ext>
                </a:extLst>
              </p14:cNvPr>
              <p14:cNvContentPartPr/>
              <p14:nvPr/>
            </p14:nvContentPartPr>
            <p14:xfrm>
              <a:off x="6356905" y="4383816"/>
              <a:ext cx="360" cy="360"/>
            </p14:xfrm>
          </p:contentPart>
        </mc:Choice>
        <mc:Fallback xmlns="">
          <p:pic>
            <p:nvPicPr>
              <p:cNvPr id="3435" name="Ink 3434">
                <a:extLst>
                  <a:ext uri="{FF2B5EF4-FFF2-40B4-BE49-F238E27FC236}">
                    <a16:creationId xmlns:a16="http://schemas.microsoft.com/office/drawing/2014/main" id="{0857C15D-5B80-C64E-E72B-8CA0C5517838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38905" y="43478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1">
            <p14:nvContentPartPr>
              <p14:cNvPr id="3436" name="Ink 3435">
                <a:extLst>
                  <a:ext uri="{FF2B5EF4-FFF2-40B4-BE49-F238E27FC236}">
                    <a16:creationId xmlns:a16="http://schemas.microsoft.com/office/drawing/2014/main" id="{5591C4CD-959C-65D6-DD22-68DE77C5E091}"/>
                  </a:ext>
                </a:extLst>
              </p14:cNvPr>
              <p14:cNvContentPartPr/>
              <p14:nvPr/>
            </p14:nvContentPartPr>
            <p14:xfrm>
              <a:off x="6356905" y="4386336"/>
              <a:ext cx="1440" cy="1440"/>
            </p14:xfrm>
          </p:contentPart>
        </mc:Choice>
        <mc:Fallback xmlns="">
          <p:pic>
            <p:nvPicPr>
              <p:cNvPr id="3436" name="Ink 3435">
                <a:extLst>
                  <a:ext uri="{FF2B5EF4-FFF2-40B4-BE49-F238E27FC236}">
                    <a16:creationId xmlns:a16="http://schemas.microsoft.com/office/drawing/2014/main" id="{5591C4CD-959C-65D6-DD22-68DE77C5E091}"/>
                  </a:ext>
                </a:extLst>
              </p:cNvPr>
              <p:cNvPicPr/>
              <p:nvPr/>
            </p:nvPicPr>
            <p:blipFill>
              <a:blip r:embed="rId2672"/>
              <a:stretch>
                <a:fillRect/>
              </a:stretch>
            </p:blipFill>
            <p:spPr>
              <a:xfrm>
                <a:off x="6338905" y="4350336"/>
                <a:ext cx="37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3">
            <p14:nvContentPartPr>
              <p14:cNvPr id="3437" name="Ink 3436">
                <a:extLst>
                  <a:ext uri="{FF2B5EF4-FFF2-40B4-BE49-F238E27FC236}">
                    <a16:creationId xmlns:a16="http://schemas.microsoft.com/office/drawing/2014/main" id="{030DC7B0-4CE1-9B7B-0B70-534CD0B8D2AD}"/>
                  </a:ext>
                </a:extLst>
              </p14:cNvPr>
              <p14:cNvContentPartPr/>
              <p14:nvPr/>
            </p14:nvContentPartPr>
            <p14:xfrm>
              <a:off x="6361945" y="4388856"/>
              <a:ext cx="360" cy="360"/>
            </p14:xfrm>
          </p:contentPart>
        </mc:Choice>
        <mc:Fallback xmlns="">
          <p:pic>
            <p:nvPicPr>
              <p:cNvPr id="3437" name="Ink 3436">
                <a:extLst>
                  <a:ext uri="{FF2B5EF4-FFF2-40B4-BE49-F238E27FC236}">
                    <a16:creationId xmlns:a16="http://schemas.microsoft.com/office/drawing/2014/main" id="{030DC7B0-4CE1-9B7B-0B70-534CD0B8D2AD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43945" y="435285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4">
            <p14:nvContentPartPr>
              <p14:cNvPr id="3438" name="Ink 3437">
                <a:extLst>
                  <a:ext uri="{FF2B5EF4-FFF2-40B4-BE49-F238E27FC236}">
                    <a16:creationId xmlns:a16="http://schemas.microsoft.com/office/drawing/2014/main" id="{FB95B78D-3E33-41E0-8024-C626DD3941D1}"/>
                  </a:ext>
                </a:extLst>
              </p14:cNvPr>
              <p14:cNvContentPartPr/>
              <p14:nvPr/>
            </p14:nvContentPartPr>
            <p14:xfrm>
              <a:off x="6356905" y="4386336"/>
              <a:ext cx="360" cy="360"/>
            </p14:xfrm>
          </p:contentPart>
        </mc:Choice>
        <mc:Fallback xmlns="">
          <p:pic>
            <p:nvPicPr>
              <p:cNvPr id="3438" name="Ink 3437">
                <a:extLst>
                  <a:ext uri="{FF2B5EF4-FFF2-40B4-BE49-F238E27FC236}">
                    <a16:creationId xmlns:a16="http://schemas.microsoft.com/office/drawing/2014/main" id="{FB95B78D-3E33-41E0-8024-C626DD3941D1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38905" y="435033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5">
            <p14:nvContentPartPr>
              <p14:cNvPr id="3439" name="Ink 3438">
                <a:extLst>
                  <a:ext uri="{FF2B5EF4-FFF2-40B4-BE49-F238E27FC236}">
                    <a16:creationId xmlns:a16="http://schemas.microsoft.com/office/drawing/2014/main" id="{29020741-CE4F-78B1-A1CB-4C0578BC6790}"/>
                  </a:ext>
                </a:extLst>
              </p14:cNvPr>
              <p14:cNvContentPartPr/>
              <p14:nvPr/>
            </p14:nvContentPartPr>
            <p14:xfrm>
              <a:off x="6348985" y="4383816"/>
              <a:ext cx="360" cy="360"/>
            </p14:xfrm>
          </p:contentPart>
        </mc:Choice>
        <mc:Fallback xmlns="">
          <p:pic>
            <p:nvPicPr>
              <p:cNvPr id="3439" name="Ink 3438">
                <a:extLst>
                  <a:ext uri="{FF2B5EF4-FFF2-40B4-BE49-F238E27FC236}">
                    <a16:creationId xmlns:a16="http://schemas.microsoft.com/office/drawing/2014/main" id="{29020741-CE4F-78B1-A1CB-4C0578BC6790}"/>
                  </a:ext>
                </a:extLst>
              </p:cNvPr>
              <p:cNvPicPr/>
              <p:nvPr/>
            </p:nvPicPr>
            <p:blipFill>
              <a:blip r:embed="rId2466"/>
              <a:stretch>
                <a:fillRect/>
              </a:stretch>
            </p:blipFill>
            <p:spPr>
              <a:xfrm>
                <a:off x="6330985" y="434781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6">
            <p14:nvContentPartPr>
              <p14:cNvPr id="3441" name="Ink 3440">
                <a:extLst>
                  <a:ext uri="{FF2B5EF4-FFF2-40B4-BE49-F238E27FC236}">
                    <a16:creationId xmlns:a16="http://schemas.microsoft.com/office/drawing/2014/main" id="{105E1C72-3571-17B1-2519-034439F40702}"/>
                  </a:ext>
                </a:extLst>
              </p14:cNvPr>
              <p14:cNvContentPartPr/>
              <p14:nvPr/>
            </p14:nvContentPartPr>
            <p14:xfrm>
              <a:off x="6400825" y="4381296"/>
              <a:ext cx="87840" cy="360"/>
            </p14:xfrm>
          </p:contentPart>
        </mc:Choice>
        <mc:Fallback xmlns="">
          <p:pic>
            <p:nvPicPr>
              <p:cNvPr id="3441" name="Ink 3440">
                <a:extLst>
                  <a:ext uri="{FF2B5EF4-FFF2-40B4-BE49-F238E27FC236}">
                    <a16:creationId xmlns:a16="http://schemas.microsoft.com/office/drawing/2014/main" id="{105E1C72-3571-17B1-2519-034439F40702}"/>
                  </a:ext>
                </a:extLst>
              </p:cNvPr>
              <p:cNvPicPr/>
              <p:nvPr/>
            </p:nvPicPr>
            <p:blipFill>
              <a:blip r:embed="rId2677"/>
              <a:stretch>
                <a:fillRect/>
              </a:stretch>
            </p:blipFill>
            <p:spPr>
              <a:xfrm>
                <a:off x="6382751" y="4345296"/>
                <a:ext cx="123627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8">
            <p14:nvContentPartPr>
              <p14:cNvPr id="3442" name="Ink 3441">
                <a:extLst>
                  <a:ext uri="{FF2B5EF4-FFF2-40B4-BE49-F238E27FC236}">
                    <a16:creationId xmlns:a16="http://schemas.microsoft.com/office/drawing/2014/main" id="{E4BD4A6B-487C-461E-5680-926220BF72A6}"/>
                  </a:ext>
                </a:extLst>
              </p14:cNvPr>
              <p14:cNvContentPartPr/>
              <p14:nvPr/>
            </p14:nvContentPartPr>
            <p14:xfrm>
              <a:off x="6397945" y="4378776"/>
              <a:ext cx="90360" cy="5400"/>
            </p14:xfrm>
          </p:contentPart>
        </mc:Choice>
        <mc:Fallback xmlns="">
          <p:pic>
            <p:nvPicPr>
              <p:cNvPr id="3442" name="Ink 3441">
                <a:extLst>
                  <a:ext uri="{FF2B5EF4-FFF2-40B4-BE49-F238E27FC236}">
                    <a16:creationId xmlns:a16="http://schemas.microsoft.com/office/drawing/2014/main" id="{E4BD4A6B-487C-461E-5680-926220BF72A6}"/>
                  </a:ext>
                </a:extLst>
              </p:cNvPr>
              <p:cNvPicPr/>
              <p:nvPr/>
            </p:nvPicPr>
            <p:blipFill>
              <a:blip r:embed="rId2679"/>
              <a:stretch>
                <a:fillRect/>
              </a:stretch>
            </p:blipFill>
            <p:spPr>
              <a:xfrm>
                <a:off x="6379873" y="4342776"/>
                <a:ext cx="126143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0">
            <p14:nvContentPartPr>
              <p14:cNvPr id="3443" name="Ink 3442">
                <a:extLst>
                  <a:ext uri="{FF2B5EF4-FFF2-40B4-BE49-F238E27FC236}">
                    <a16:creationId xmlns:a16="http://schemas.microsoft.com/office/drawing/2014/main" id="{5BC94FBF-37E5-E266-C0AA-791AF1F478D2}"/>
                  </a:ext>
                </a:extLst>
              </p14:cNvPr>
              <p14:cNvContentPartPr/>
              <p14:nvPr/>
            </p14:nvContentPartPr>
            <p14:xfrm>
              <a:off x="6413785" y="4386336"/>
              <a:ext cx="95400" cy="2880"/>
            </p14:xfrm>
          </p:contentPart>
        </mc:Choice>
        <mc:Fallback xmlns="">
          <p:pic>
            <p:nvPicPr>
              <p:cNvPr id="3443" name="Ink 3442">
                <a:extLst>
                  <a:ext uri="{FF2B5EF4-FFF2-40B4-BE49-F238E27FC236}">
                    <a16:creationId xmlns:a16="http://schemas.microsoft.com/office/drawing/2014/main" id="{5BC94FBF-37E5-E266-C0AA-791AF1F478D2}"/>
                  </a:ext>
                </a:extLst>
              </p:cNvPr>
              <p:cNvPicPr/>
              <p:nvPr/>
            </p:nvPicPr>
            <p:blipFill>
              <a:blip r:embed="rId2681"/>
              <a:stretch>
                <a:fillRect/>
              </a:stretch>
            </p:blipFill>
            <p:spPr>
              <a:xfrm>
                <a:off x="6395785" y="4350336"/>
                <a:ext cx="131040" cy="74520"/>
              </a:xfrm>
              <a:prstGeom prst="rect">
                <a:avLst/>
              </a:prstGeom>
            </p:spPr>
          </p:pic>
        </mc:Fallback>
      </mc:AlternateContent>
      <p:sp>
        <p:nvSpPr>
          <p:cNvPr id="3461" name="Star: 5 Points 3460">
            <a:extLst>
              <a:ext uri="{FF2B5EF4-FFF2-40B4-BE49-F238E27FC236}">
                <a16:creationId xmlns:a16="http://schemas.microsoft.com/office/drawing/2014/main" id="{19AFD669-E5EA-1702-FCF4-D57517ADBFCF}"/>
              </a:ext>
            </a:extLst>
          </p:cNvPr>
          <p:cNvSpPr/>
          <p:nvPr/>
        </p:nvSpPr>
        <p:spPr>
          <a:xfrm>
            <a:off x="9017572" y="5134526"/>
            <a:ext cx="287280" cy="21924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2" name="Star: 5 Points 3461">
            <a:extLst>
              <a:ext uri="{FF2B5EF4-FFF2-40B4-BE49-F238E27FC236}">
                <a16:creationId xmlns:a16="http://schemas.microsoft.com/office/drawing/2014/main" id="{DA860B97-36BE-13A3-6E9B-0DE0FBF10D18}"/>
              </a:ext>
            </a:extLst>
          </p:cNvPr>
          <p:cNvSpPr/>
          <p:nvPr/>
        </p:nvSpPr>
        <p:spPr>
          <a:xfrm>
            <a:off x="5933389" y="4652650"/>
            <a:ext cx="287280" cy="21924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5" name="Star: 5 Points 3464">
            <a:extLst>
              <a:ext uri="{FF2B5EF4-FFF2-40B4-BE49-F238E27FC236}">
                <a16:creationId xmlns:a16="http://schemas.microsoft.com/office/drawing/2014/main" id="{24DBF0CF-D9A7-7A56-0453-F55D496B9903}"/>
              </a:ext>
            </a:extLst>
          </p:cNvPr>
          <p:cNvSpPr/>
          <p:nvPr/>
        </p:nvSpPr>
        <p:spPr>
          <a:xfrm>
            <a:off x="8873932" y="6389718"/>
            <a:ext cx="287280" cy="21924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6" name="TextBox 3465">
            <a:extLst>
              <a:ext uri="{FF2B5EF4-FFF2-40B4-BE49-F238E27FC236}">
                <a16:creationId xmlns:a16="http://schemas.microsoft.com/office/drawing/2014/main" id="{90F06954-E6DB-8EC2-0BA9-6ED13DDFDA49}"/>
              </a:ext>
            </a:extLst>
          </p:cNvPr>
          <p:cNvSpPr txBox="1"/>
          <p:nvPr/>
        </p:nvSpPr>
        <p:spPr>
          <a:xfrm>
            <a:off x="9168411" y="6340058"/>
            <a:ext cx="276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Sponsor contracts – July 1, 2025</a:t>
            </a:r>
            <a:endParaRPr lang="en-US" sz="1200" baseline="30000" dirty="0"/>
          </a:p>
          <a:p>
            <a:endParaRPr lang="en-US" sz="1200" dirty="0"/>
          </a:p>
        </p:txBody>
      </p:sp>
      <p:sp>
        <p:nvSpPr>
          <p:cNvPr id="3467" name="TextBox 3466">
            <a:extLst>
              <a:ext uri="{FF2B5EF4-FFF2-40B4-BE49-F238E27FC236}">
                <a16:creationId xmlns:a16="http://schemas.microsoft.com/office/drawing/2014/main" id="{AE6A9BFB-34A0-6BBF-5901-75B8D47888C2}"/>
              </a:ext>
            </a:extLst>
          </p:cNvPr>
          <p:cNvSpPr txBox="1"/>
          <p:nvPr/>
        </p:nvSpPr>
        <p:spPr>
          <a:xfrm>
            <a:off x="5279986" y="5845450"/>
            <a:ext cx="816014" cy="246221"/>
          </a:xfrm>
          <a:prstGeom prst="rect">
            <a:avLst/>
          </a:prstGeom>
          <a:solidFill>
            <a:srgbClr val="0CA800"/>
          </a:solidFill>
        </p:spPr>
        <p:txBody>
          <a:bodyPr wrap="square" rtlCol="0">
            <a:spAutoFit/>
          </a:bodyPr>
          <a:lstStyle/>
          <a:p>
            <a:endParaRPr lang="en-US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00" name="TextBox 3199">
            <a:extLst>
              <a:ext uri="{FF2B5EF4-FFF2-40B4-BE49-F238E27FC236}">
                <a16:creationId xmlns:a16="http://schemas.microsoft.com/office/drawing/2014/main" id="{47E8573A-FD5C-7C65-CF65-7B746C09A7D4}"/>
              </a:ext>
            </a:extLst>
          </p:cNvPr>
          <p:cNvSpPr txBox="1"/>
          <p:nvPr/>
        </p:nvSpPr>
        <p:spPr>
          <a:xfrm>
            <a:off x="5411944" y="5820141"/>
            <a:ext cx="816014" cy="246221"/>
          </a:xfrm>
          <a:prstGeom prst="rect">
            <a:avLst/>
          </a:prstGeom>
          <a:solidFill>
            <a:srgbClr val="0CA800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Clark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82">
            <p14:nvContentPartPr>
              <p14:cNvPr id="3469" name="Ink 3468">
                <a:extLst>
                  <a:ext uri="{FF2B5EF4-FFF2-40B4-BE49-F238E27FC236}">
                    <a16:creationId xmlns:a16="http://schemas.microsoft.com/office/drawing/2014/main" id="{8FDF6535-5981-A71F-210B-A0D97FD9D135}"/>
                  </a:ext>
                </a:extLst>
              </p14:cNvPr>
              <p14:cNvContentPartPr/>
              <p14:nvPr/>
            </p14:nvContentPartPr>
            <p14:xfrm>
              <a:off x="6888120" y="3581160"/>
              <a:ext cx="971280" cy="506160"/>
            </p14:xfrm>
          </p:contentPart>
        </mc:Choice>
        <mc:Fallback xmlns="">
          <p:pic>
            <p:nvPicPr>
              <p:cNvPr id="3469" name="Ink 3468">
                <a:extLst>
                  <a:ext uri="{FF2B5EF4-FFF2-40B4-BE49-F238E27FC236}">
                    <a16:creationId xmlns:a16="http://schemas.microsoft.com/office/drawing/2014/main" id="{8FDF6535-5981-A71F-210B-A0D97FD9D135}"/>
                  </a:ext>
                </a:extLst>
              </p:cNvPr>
              <p:cNvPicPr/>
              <p:nvPr/>
            </p:nvPicPr>
            <p:blipFill>
              <a:blip r:embed="rId2683"/>
              <a:stretch>
                <a:fillRect/>
              </a:stretch>
            </p:blipFill>
            <p:spPr>
              <a:xfrm>
                <a:off x="6798120" y="3401160"/>
                <a:ext cx="115092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4">
            <p14:nvContentPartPr>
              <p14:cNvPr id="3472" name="Ink 3471">
                <a:extLst>
                  <a:ext uri="{FF2B5EF4-FFF2-40B4-BE49-F238E27FC236}">
                    <a16:creationId xmlns:a16="http://schemas.microsoft.com/office/drawing/2014/main" id="{640C23B5-9DEF-79F3-B7D4-1877FD694503}"/>
                  </a:ext>
                </a:extLst>
              </p14:cNvPr>
              <p14:cNvContentPartPr/>
              <p14:nvPr/>
            </p14:nvContentPartPr>
            <p14:xfrm>
              <a:off x="7181520" y="4034400"/>
              <a:ext cx="434880" cy="11880"/>
            </p14:xfrm>
          </p:contentPart>
        </mc:Choice>
        <mc:Fallback xmlns="">
          <p:pic>
            <p:nvPicPr>
              <p:cNvPr id="3472" name="Ink 3471">
                <a:extLst>
                  <a:ext uri="{FF2B5EF4-FFF2-40B4-BE49-F238E27FC236}">
                    <a16:creationId xmlns:a16="http://schemas.microsoft.com/office/drawing/2014/main" id="{640C23B5-9DEF-79F3-B7D4-1877FD694503}"/>
                  </a:ext>
                </a:extLst>
              </p:cNvPr>
              <p:cNvPicPr/>
              <p:nvPr/>
            </p:nvPicPr>
            <p:blipFill>
              <a:blip r:embed="rId2685"/>
              <a:stretch>
                <a:fillRect/>
              </a:stretch>
            </p:blipFill>
            <p:spPr>
              <a:xfrm>
                <a:off x="7091520" y="3859694"/>
                <a:ext cx="614520" cy="36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6">
            <p14:nvContentPartPr>
              <p14:cNvPr id="3473" name="Ink 3472">
                <a:extLst>
                  <a:ext uri="{FF2B5EF4-FFF2-40B4-BE49-F238E27FC236}">
                    <a16:creationId xmlns:a16="http://schemas.microsoft.com/office/drawing/2014/main" id="{44177BEB-A2E5-5FC0-A2F5-6A6D3A0E5CDC}"/>
                  </a:ext>
                </a:extLst>
              </p14:cNvPr>
              <p14:cNvContentPartPr/>
              <p14:nvPr/>
            </p14:nvContentPartPr>
            <p14:xfrm>
              <a:off x="7585440" y="4187040"/>
              <a:ext cx="360" cy="360"/>
            </p14:xfrm>
          </p:contentPart>
        </mc:Choice>
        <mc:Fallback xmlns="">
          <p:pic>
            <p:nvPicPr>
              <p:cNvPr id="3473" name="Ink 3472">
                <a:extLst>
                  <a:ext uri="{FF2B5EF4-FFF2-40B4-BE49-F238E27FC236}">
                    <a16:creationId xmlns:a16="http://schemas.microsoft.com/office/drawing/2014/main" id="{44177BEB-A2E5-5FC0-A2F5-6A6D3A0E5CDC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495440" y="40070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8">
            <p14:nvContentPartPr>
              <p14:cNvPr id="3474" name="Ink 3473">
                <a:extLst>
                  <a:ext uri="{FF2B5EF4-FFF2-40B4-BE49-F238E27FC236}">
                    <a16:creationId xmlns:a16="http://schemas.microsoft.com/office/drawing/2014/main" id="{C39A2739-B759-3A19-DAF4-AB71F24F37C0}"/>
                  </a:ext>
                </a:extLst>
              </p14:cNvPr>
              <p14:cNvContentPartPr/>
              <p14:nvPr/>
            </p14:nvContentPartPr>
            <p14:xfrm>
              <a:off x="7715040" y="4270560"/>
              <a:ext cx="360" cy="360"/>
            </p14:xfrm>
          </p:contentPart>
        </mc:Choice>
        <mc:Fallback xmlns="">
          <p:pic>
            <p:nvPicPr>
              <p:cNvPr id="3474" name="Ink 3473">
                <a:extLst>
                  <a:ext uri="{FF2B5EF4-FFF2-40B4-BE49-F238E27FC236}">
                    <a16:creationId xmlns:a16="http://schemas.microsoft.com/office/drawing/2014/main" id="{C39A2739-B759-3A19-DAF4-AB71F24F37C0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625040" y="409056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9">
            <p14:nvContentPartPr>
              <p14:cNvPr id="3475" name="Ink 3474">
                <a:extLst>
                  <a:ext uri="{FF2B5EF4-FFF2-40B4-BE49-F238E27FC236}">
                    <a16:creationId xmlns:a16="http://schemas.microsoft.com/office/drawing/2014/main" id="{6EDE24B8-E354-972A-7F3F-0CEEEAD91C40}"/>
                  </a:ext>
                </a:extLst>
              </p14:cNvPr>
              <p14:cNvContentPartPr/>
              <p14:nvPr/>
            </p14:nvContentPartPr>
            <p14:xfrm>
              <a:off x="7719000" y="4316640"/>
              <a:ext cx="360" cy="360"/>
            </p14:xfrm>
          </p:contentPart>
        </mc:Choice>
        <mc:Fallback xmlns="">
          <p:pic>
            <p:nvPicPr>
              <p:cNvPr id="3475" name="Ink 3474">
                <a:extLst>
                  <a:ext uri="{FF2B5EF4-FFF2-40B4-BE49-F238E27FC236}">
                    <a16:creationId xmlns:a16="http://schemas.microsoft.com/office/drawing/2014/main" id="{6EDE24B8-E354-972A-7F3F-0CEEEAD91C40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629000" y="41366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0">
            <p14:nvContentPartPr>
              <p14:cNvPr id="3476" name="Ink 3475">
                <a:extLst>
                  <a:ext uri="{FF2B5EF4-FFF2-40B4-BE49-F238E27FC236}">
                    <a16:creationId xmlns:a16="http://schemas.microsoft.com/office/drawing/2014/main" id="{8959A1F7-EF2C-EE44-CE41-0D306DB9E796}"/>
                  </a:ext>
                </a:extLst>
              </p14:cNvPr>
              <p14:cNvContentPartPr/>
              <p14:nvPr/>
            </p14:nvContentPartPr>
            <p14:xfrm>
              <a:off x="7715040" y="4320240"/>
              <a:ext cx="360" cy="360"/>
            </p14:xfrm>
          </p:contentPart>
        </mc:Choice>
        <mc:Fallback xmlns="">
          <p:pic>
            <p:nvPicPr>
              <p:cNvPr id="3476" name="Ink 3475">
                <a:extLst>
                  <a:ext uri="{FF2B5EF4-FFF2-40B4-BE49-F238E27FC236}">
                    <a16:creationId xmlns:a16="http://schemas.microsoft.com/office/drawing/2014/main" id="{8959A1F7-EF2C-EE44-CE41-0D306DB9E796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625040" y="41402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1">
            <p14:nvContentPartPr>
              <p14:cNvPr id="3477" name="Ink 3476">
                <a:extLst>
                  <a:ext uri="{FF2B5EF4-FFF2-40B4-BE49-F238E27FC236}">
                    <a16:creationId xmlns:a16="http://schemas.microsoft.com/office/drawing/2014/main" id="{ED2825CB-8E65-E760-5DA1-D298E71A0243}"/>
                  </a:ext>
                </a:extLst>
              </p14:cNvPr>
              <p14:cNvContentPartPr/>
              <p14:nvPr/>
            </p14:nvContentPartPr>
            <p14:xfrm>
              <a:off x="7833120" y="4316640"/>
              <a:ext cx="360" cy="360"/>
            </p14:xfrm>
          </p:contentPart>
        </mc:Choice>
        <mc:Fallback xmlns="">
          <p:pic>
            <p:nvPicPr>
              <p:cNvPr id="3477" name="Ink 3476">
                <a:extLst>
                  <a:ext uri="{FF2B5EF4-FFF2-40B4-BE49-F238E27FC236}">
                    <a16:creationId xmlns:a16="http://schemas.microsoft.com/office/drawing/2014/main" id="{ED2825CB-8E65-E760-5DA1-D298E71A0243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743120" y="41366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2">
            <p14:nvContentPartPr>
              <p14:cNvPr id="3478" name="Ink 3477">
                <a:extLst>
                  <a:ext uri="{FF2B5EF4-FFF2-40B4-BE49-F238E27FC236}">
                    <a16:creationId xmlns:a16="http://schemas.microsoft.com/office/drawing/2014/main" id="{E353E83B-3772-F854-242F-71FC89FD2186}"/>
                  </a:ext>
                </a:extLst>
              </p14:cNvPr>
              <p14:cNvContentPartPr/>
              <p14:nvPr/>
            </p14:nvContentPartPr>
            <p14:xfrm>
              <a:off x="7882440" y="4320240"/>
              <a:ext cx="360" cy="360"/>
            </p14:xfrm>
          </p:contentPart>
        </mc:Choice>
        <mc:Fallback xmlns="">
          <p:pic>
            <p:nvPicPr>
              <p:cNvPr id="3478" name="Ink 3477">
                <a:extLst>
                  <a:ext uri="{FF2B5EF4-FFF2-40B4-BE49-F238E27FC236}">
                    <a16:creationId xmlns:a16="http://schemas.microsoft.com/office/drawing/2014/main" id="{E353E83B-3772-F854-242F-71FC89FD2186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792440" y="41402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3">
            <p14:nvContentPartPr>
              <p14:cNvPr id="3479" name="Ink 3478">
                <a:extLst>
                  <a:ext uri="{FF2B5EF4-FFF2-40B4-BE49-F238E27FC236}">
                    <a16:creationId xmlns:a16="http://schemas.microsoft.com/office/drawing/2014/main" id="{8A5EF9DF-0976-CA60-6F74-8939B915140B}"/>
                  </a:ext>
                </a:extLst>
              </p14:cNvPr>
              <p14:cNvContentPartPr/>
              <p14:nvPr/>
            </p14:nvContentPartPr>
            <p14:xfrm>
              <a:off x="7936080" y="4324200"/>
              <a:ext cx="360" cy="360"/>
            </p14:xfrm>
          </p:contentPart>
        </mc:Choice>
        <mc:Fallback xmlns="">
          <p:pic>
            <p:nvPicPr>
              <p:cNvPr id="3479" name="Ink 3478">
                <a:extLst>
                  <a:ext uri="{FF2B5EF4-FFF2-40B4-BE49-F238E27FC236}">
                    <a16:creationId xmlns:a16="http://schemas.microsoft.com/office/drawing/2014/main" id="{8A5EF9DF-0976-CA60-6F74-8939B915140B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846080" y="414420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4">
            <p14:nvContentPartPr>
              <p14:cNvPr id="3480" name="Ink 3479">
                <a:extLst>
                  <a:ext uri="{FF2B5EF4-FFF2-40B4-BE49-F238E27FC236}">
                    <a16:creationId xmlns:a16="http://schemas.microsoft.com/office/drawing/2014/main" id="{27191126-C137-6732-0900-61D0881234B8}"/>
                  </a:ext>
                </a:extLst>
              </p14:cNvPr>
              <p14:cNvContentPartPr/>
              <p14:nvPr/>
            </p14:nvContentPartPr>
            <p14:xfrm>
              <a:off x="8016000" y="4320240"/>
              <a:ext cx="360" cy="360"/>
            </p14:xfrm>
          </p:contentPart>
        </mc:Choice>
        <mc:Fallback xmlns="">
          <p:pic>
            <p:nvPicPr>
              <p:cNvPr id="3480" name="Ink 3479">
                <a:extLst>
                  <a:ext uri="{FF2B5EF4-FFF2-40B4-BE49-F238E27FC236}">
                    <a16:creationId xmlns:a16="http://schemas.microsoft.com/office/drawing/2014/main" id="{27191126-C137-6732-0900-61D0881234B8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926000" y="41402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5">
            <p14:nvContentPartPr>
              <p14:cNvPr id="3481" name="Ink 3480">
                <a:extLst>
                  <a:ext uri="{FF2B5EF4-FFF2-40B4-BE49-F238E27FC236}">
                    <a16:creationId xmlns:a16="http://schemas.microsoft.com/office/drawing/2014/main" id="{7EE0F346-B773-0451-0A51-148B4D3D6713}"/>
                  </a:ext>
                </a:extLst>
              </p14:cNvPr>
              <p14:cNvContentPartPr/>
              <p14:nvPr/>
            </p14:nvContentPartPr>
            <p14:xfrm>
              <a:off x="8058120" y="4320240"/>
              <a:ext cx="360" cy="360"/>
            </p14:xfrm>
          </p:contentPart>
        </mc:Choice>
        <mc:Fallback xmlns="">
          <p:pic>
            <p:nvPicPr>
              <p:cNvPr id="3481" name="Ink 3480">
                <a:extLst>
                  <a:ext uri="{FF2B5EF4-FFF2-40B4-BE49-F238E27FC236}">
                    <a16:creationId xmlns:a16="http://schemas.microsoft.com/office/drawing/2014/main" id="{7EE0F346-B773-0451-0A51-148B4D3D6713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968120" y="41402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6">
            <p14:nvContentPartPr>
              <p14:cNvPr id="3482" name="Ink 3481">
                <a:extLst>
                  <a:ext uri="{FF2B5EF4-FFF2-40B4-BE49-F238E27FC236}">
                    <a16:creationId xmlns:a16="http://schemas.microsoft.com/office/drawing/2014/main" id="{DF5118A1-C438-4DDB-5A75-B95A8D490479}"/>
                  </a:ext>
                </a:extLst>
              </p14:cNvPr>
              <p14:cNvContentPartPr/>
              <p14:nvPr/>
            </p14:nvContentPartPr>
            <p14:xfrm>
              <a:off x="8080800" y="4320240"/>
              <a:ext cx="360" cy="360"/>
            </p14:xfrm>
          </p:contentPart>
        </mc:Choice>
        <mc:Fallback xmlns="">
          <p:pic>
            <p:nvPicPr>
              <p:cNvPr id="3482" name="Ink 3481">
                <a:extLst>
                  <a:ext uri="{FF2B5EF4-FFF2-40B4-BE49-F238E27FC236}">
                    <a16:creationId xmlns:a16="http://schemas.microsoft.com/office/drawing/2014/main" id="{DF5118A1-C438-4DDB-5A75-B95A8D490479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990800" y="41402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7">
            <p14:nvContentPartPr>
              <p14:cNvPr id="3483" name="Ink 3482">
                <a:extLst>
                  <a:ext uri="{FF2B5EF4-FFF2-40B4-BE49-F238E27FC236}">
                    <a16:creationId xmlns:a16="http://schemas.microsoft.com/office/drawing/2014/main" id="{B4182162-ECCC-95C2-2CA6-2EC4C5429DC8}"/>
                  </a:ext>
                </a:extLst>
              </p14:cNvPr>
              <p14:cNvContentPartPr/>
              <p14:nvPr/>
            </p14:nvContentPartPr>
            <p14:xfrm>
              <a:off x="7952280" y="4056720"/>
              <a:ext cx="21960" cy="130680"/>
            </p14:xfrm>
          </p:contentPart>
        </mc:Choice>
        <mc:Fallback xmlns="">
          <p:pic>
            <p:nvPicPr>
              <p:cNvPr id="3483" name="Ink 3482">
                <a:extLst>
                  <a:ext uri="{FF2B5EF4-FFF2-40B4-BE49-F238E27FC236}">
                    <a16:creationId xmlns:a16="http://schemas.microsoft.com/office/drawing/2014/main" id="{B4182162-ECCC-95C2-2CA6-2EC4C5429DC8}"/>
                  </a:ext>
                </a:extLst>
              </p:cNvPr>
              <p:cNvPicPr/>
              <p:nvPr/>
            </p:nvPicPr>
            <p:blipFill>
              <a:blip r:embed="rId2698"/>
              <a:stretch>
                <a:fillRect/>
              </a:stretch>
            </p:blipFill>
            <p:spPr>
              <a:xfrm>
                <a:off x="7862280" y="3876720"/>
                <a:ext cx="2016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9">
            <p14:nvContentPartPr>
              <p14:cNvPr id="3485" name="Ink 3484">
                <a:extLst>
                  <a:ext uri="{FF2B5EF4-FFF2-40B4-BE49-F238E27FC236}">
                    <a16:creationId xmlns:a16="http://schemas.microsoft.com/office/drawing/2014/main" id="{FD229CA5-552C-CB33-087E-50A01F4DA505}"/>
                  </a:ext>
                </a:extLst>
              </p14:cNvPr>
              <p14:cNvContentPartPr/>
              <p14:nvPr/>
            </p14:nvContentPartPr>
            <p14:xfrm>
              <a:off x="7936080" y="3996240"/>
              <a:ext cx="106920" cy="293760"/>
            </p14:xfrm>
          </p:contentPart>
        </mc:Choice>
        <mc:Fallback xmlns="">
          <p:pic>
            <p:nvPicPr>
              <p:cNvPr id="3485" name="Ink 3484">
                <a:extLst>
                  <a:ext uri="{FF2B5EF4-FFF2-40B4-BE49-F238E27FC236}">
                    <a16:creationId xmlns:a16="http://schemas.microsoft.com/office/drawing/2014/main" id="{FD229CA5-552C-CB33-087E-50A01F4DA505}"/>
                  </a:ext>
                </a:extLst>
              </p:cNvPr>
              <p:cNvPicPr/>
              <p:nvPr/>
            </p:nvPicPr>
            <p:blipFill>
              <a:blip r:embed="rId2700"/>
              <a:stretch>
                <a:fillRect/>
              </a:stretch>
            </p:blipFill>
            <p:spPr>
              <a:xfrm>
                <a:off x="7846080" y="3816240"/>
                <a:ext cx="28656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1">
            <p14:nvContentPartPr>
              <p14:cNvPr id="3486" name="Ink 3485">
                <a:extLst>
                  <a:ext uri="{FF2B5EF4-FFF2-40B4-BE49-F238E27FC236}">
                    <a16:creationId xmlns:a16="http://schemas.microsoft.com/office/drawing/2014/main" id="{A45F9CE7-FC47-6C87-415F-F75572FB31E5}"/>
                  </a:ext>
                </a:extLst>
              </p14:cNvPr>
              <p14:cNvContentPartPr/>
              <p14:nvPr/>
            </p14:nvContentPartPr>
            <p14:xfrm>
              <a:off x="6908280" y="3553080"/>
              <a:ext cx="879480" cy="443880"/>
            </p14:xfrm>
          </p:contentPart>
        </mc:Choice>
        <mc:Fallback xmlns="">
          <p:pic>
            <p:nvPicPr>
              <p:cNvPr id="3486" name="Ink 3485">
                <a:extLst>
                  <a:ext uri="{FF2B5EF4-FFF2-40B4-BE49-F238E27FC236}">
                    <a16:creationId xmlns:a16="http://schemas.microsoft.com/office/drawing/2014/main" id="{A45F9CE7-FC47-6C87-415F-F75572FB31E5}"/>
                  </a:ext>
                </a:extLst>
              </p:cNvPr>
              <p:cNvPicPr/>
              <p:nvPr/>
            </p:nvPicPr>
            <p:blipFill>
              <a:blip r:embed="rId2702"/>
              <a:stretch>
                <a:fillRect/>
              </a:stretch>
            </p:blipFill>
            <p:spPr>
              <a:xfrm>
                <a:off x="6818243" y="3373080"/>
                <a:ext cx="1059194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3">
            <p14:nvContentPartPr>
              <p14:cNvPr id="3488" name="Ink 3487">
                <a:extLst>
                  <a:ext uri="{FF2B5EF4-FFF2-40B4-BE49-F238E27FC236}">
                    <a16:creationId xmlns:a16="http://schemas.microsoft.com/office/drawing/2014/main" id="{3C0412CE-BA47-96B4-43D3-20A3E057282C}"/>
                  </a:ext>
                </a:extLst>
              </p14:cNvPr>
              <p14:cNvContentPartPr/>
              <p14:nvPr/>
            </p14:nvContentPartPr>
            <p14:xfrm>
              <a:off x="6897840" y="3636960"/>
              <a:ext cx="295200" cy="392400"/>
            </p14:xfrm>
          </p:contentPart>
        </mc:Choice>
        <mc:Fallback xmlns="">
          <p:pic>
            <p:nvPicPr>
              <p:cNvPr id="3488" name="Ink 3487">
                <a:extLst>
                  <a:ext uri="{FF2B5EF4-FFF2-40B4-BE49-F238E27FC236}">
                    <a16:creationId xmlns:a16="http://schemas.microsoft.com/office/drawing/2014/main" id="{3C0412CE-BA47-96B4-43D3-20A3E057282C}"/>
                  </a:ext>
                </a:extLst>
              </p:cNvPr>
              <p:cNvPicPr/>
              <p:nvPr/>
            </p:nvPicPr>
            <p:blipFill>
              <a:blip r:embed="rId2704"/>
              <a:stretch>
                <a:fillRect/>
              </a:stretch>
            </p:blipFill>
            <p:spPr>
              <a:xfrm>
                <a:off x="6807840" y="3456960"/>
                <a:ext cx="47484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5">
            <p14:nvContentPartPr>
              <p14:cNvPr id="3489" name="Ink 3488">
                <a:extLst>
                  <a:ext uri="{FF2B5EF4-FFF2-40B4-BE49-F238E27FC236}">
                    <a16:creationId xmlns:a16="http://schemas.microsoft.com/office/drawing/2014/main" id="{63E4F910-C46C-6841-ECF2-C788162F6748}"/>
                  </a:ext>
                </a:extLst>
              </p14:cNvPr>
              <p14:cNvContentPartPr/>
              <p14:nvPr/>
            </p14:nvContentPartPr>
            <p14:xfrm>
              <a:off x="7486440" y="3840000"/>
              <a:ext cx="360" cy="360"/>
            </p14:xfrm>
          </p:contentPart>
        </mc:Choice>
        <mc:Fallback xmlns="">
          <p:pic>
            <p:nvPicPr>
              <p:cNvPr id="3489" name="Ink 3488">
                <a:extLst>
                  <a:ext uri="{FF2B5EF4-FFF2-40B4-BE49-F238E27FC236}">
                    <a16:creationId xmlns:a16="http://schemas.microsoft.com/office/drawing/2014/main" id="{63E4F910-C46C-6841-ECF2-C788162F6748}"/>
                  </a:ext>
                </a:extLst>
              </p:cNvPr>
              <p:cNvPicPr/>
              <p:nvPr/>
            </p:nvPicPr>
            <p:blipFill>
              <a:blip r:embed="rId2687"/>
              <a:stretch>
                <a:fillRect/>
              </a:stretch>
            </p:blipFill>
            <p:spPr>
              <a:xfrm>
                <a:off x="7396440" y="366000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6">
            <p14:nvContentPartPr>
              <p14:cNvPr id="3490" name="Ink 3489">
                <a:extLst>
                  <a:ext uri="{FF2B5EF4-FFF2-40B4-BE49-F238E27FC236}">
                    <a16:creationId xmlns:a16="http://schemas.microsoft.com/office/drawing/2014/main" id="{6D2E4E9F-F46C-5B20-6FA2-C0110DDC0853}"/>
                  </a:ext>
                </a:extLst>
              </p14:cNvPr>
              <p14:cNvContentPartPr/>
              <p14:nvPr/>
            </p14:nvContentPartPr>
            <p14:xfrm>
              <a:off x="7863720" y="3924960"/>
              <a:ext cx="60840" cy="7200"/>
            </p14:xfrm>
          </p:contentPart>
        </mc:Choice>
        <mc:Fallback xmlns="">
          <p:pic>
            <p:nvPicPr>
              <p:cNvPr id="3490" name="Ink 3489">
                <a:extLst>
                  <a:ext uri="{FF2B5EF4-FFF2-40B4-BE49-F238E27FC236}">
                    <a16:creationId xmlns:a16="http://schemas.microsoft.com/office/drawing/2014/main" id="{6D2E4E9F-F46C-5B20-6FA2-C0110DDC0853}"/>
                  </a:ext>
                </a:extLst>
              </p:cNvPr>
              <p:cNvPicPr/>
              <p:nvPr/>
            </p:nvPicPr>
            <p:blipFill>
              <a:blip r:embed="rId2707"/>
              <a:stretch>
                <a:fillRect/>
              </a:stretch>
            </p:blipFill>
            <p:spPr>
              <a:xfrm>
                <a:off x="7773720" y="3744960"/>
                <a:ext cx="2404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8">
            <p14:nvContentPartPr>
              <p14:cNvPr id="3491" name="Ink 3490">
                <a:extLst>
                  <a:ext uri="{FF2B5EF4-FFF2-40B4-BE49-F238E27FC236}">
                    <a16:creationId xmlns:a16="http://schemas.microsoft.com/office/drawing/2014/main" id="{D9A46B35-CFFF-7ECA-BCE1-301D2CA943C5}"/>
                  </a:ext>
                </a:extLst>
              </p14:cNvPr>
              <p14:cNvContentPartPr/>
              <p14:nvPr/>
            </p14:nvContentPartPr>
            <p14:xfrm>
              <a:off x="6846360" y="3889680"/>
              <a:ext cx="182160" cy="140400"/>
            </p14:xfrm>
          </p:contentPart>
        </mc:Choice>
        <mc:Fallback xmlns="">
          <p:pic>
            <p:nvPicPr>
              <p:cNvPr id="3491" name="Ink 3490">
                <a:extLst>
                  <a:ext uri="{FF2B5EF4-FFF2-40B4-BE49-F238E27FC236}">
                    <a16:creationId xmlns:a16="http://schemas.microsoft.com/office/drawing/2014/main" id="{D9A46B35-CFFF-7ECA-BCE1-301D2CA943C5}"/>
                  </a:ext>
                </a:extLst>
              </p:cNvPr>
              <p:cNvPicPr/>
              <p:nvPr/>
            </p:nvPicPr>
            <p:blipFill>
              <a:blip r:embed="rId2709"/>
              <a:stretch>
                <a:fillRect/>
              </a:stretch>
            </p:blipFill>
            <p:spPr>
              <a:xfrm>
                <a:off x="6828360" y="3853587"/>
                <a:ext cx="217800" cy="212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0">
            <p14:nvContentPartPr>
              <p14:cNvPr id="3493" name="Ink 3492">
                <a:extLst>
                  <a:ext uri="{FF2B5EF4-FFF2-40B4-BE49-F238E27FC236}">
                    <a16:creationId xmlns:a16="http://schemas.microsoft.com/office/drawing/2014/main" id="{0F6F2FBE-FD23-19AA-C142-A219947A012D}"/>
                  </a:ext>
                </a:extLst>
              </p14:cNvPr>
              <p14:cNvContentPartPr/>
              <p14:nvPr/>
            </p14:nvContentPartPr>
            <p14:xfrm>
              <a:off x="7296000" y="4194600"/>
              <a:ext cx="224640" cy="4320"/>
            </p14:xfrm>
          </p:contentPart>
        </mc:Choice>
        <mc:Fallback xmlns="">
          <p:pic>
            <p:nvPicPr>
              <p:cNvPr id="3493" name="Ink 3492">
                <a:extLst>
                  <a:ext uri="{FF2B5EF4-FFF2-40B4-BE49-F238E27FC236}">
                    <a16:creationId xmlns:a16="http://schemas.microsoft.com/office/drawing/2014/main" id="{0F6F2FBE-FD23-19AA-C142-A219947A012D}"/>
                  </a:ext>
                </a:extLst>
              </p:cNvPr>
              <p:cNvPicPr/>
              <p:nvPr/>
            </p:nvPicPr>
            <p:blipFill>
              <a:blip r:embed="rId2711"/>
              <a:stretch>
                <a:fillRect/>
              </a:stretch>
            </p:blipFill>
            <p:spPr>
              <a:xfrm>
                <a:off x="7278000" y="4158600"/>
                <a:ext cx="2602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2">
            <p14:nvContentPartPr>
              <p14:cNvPr id="3494" name="Ink 3493">
                <a:extLst>
                  <a:ext uri="{FF2B5EF4-FFF2-40B4-BE49-F238E27FC236}">
                    <a16:creationId xmlns:a16="http://schemas.microsoft.com/office/drawing/2014/main" id="{9E4482E5-1BC0-4694-11DB-51D6B0364B55}"/>
                  </a:ext>
                </a:extLst>
              </p14:cNvPr>
              <p14:cNvContentPartPr/>
              <p14:nvPr/>
            </p14:nvContentPartPr>
            <p14:xfrm>
              <a:off x="7097640" y="4187040"/>
              <a:ext cx="217440" cy="4320"/>
            </p14:xfrm>
          </p:contentPart>
        </mc:Choice>
        <mc:Fallback xmlns="">
          <p:pic>
            <p:nvPicPr>
              <p:cNvPr id="3494" name="Ink 3493">
                <a:extLst>
                  <a:ext uri="{FF2B5EF4-FFF2-40B4-BE49-F238E27FC236}">
                    <a16:creationId xmlns:a16="http://schemas.microsoft.com/office/drawing/2014/main" id="{9E4482E5-1BC0-4694-11DB-51D6B0364B55}"/>
                  </a:ext>
                </a:extLst>
              </p:cNvPr>
              <p:cNvPicPr/>
              <p:nvPr/>
            </p:nvPicPr>
            <p:blipFill>
              <a:blip r:embed="rId2713"/>
              <a:stretch>
                <a:fillRect/>
              </a:stretch>
            </p:blipFill>
            <p:spPr>
              <a:xfrm>
                <a:off x="7079640" y="4151040"/>
                <a:ext cx="25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4">
            <p14:nvContentPartPr>
              <p14:cNvPr id="3496" name="Ink 3495">
                <a:extLst>
                  <a:ext uri="{FF2B5EF4-FFF2-40B4-BE49-F238E27FC236}">
                    <a16:creationId xmlns:a16="http://schemas.microsoft.com/office/drawing/2014/main" id="{69D48365-7084-5D56-2175-75347518AC12}"/>
                  </a:ext>
                </a:extLst>
              </p14:cNvPr>
              <p14:cNvContentPartPr/>
              <p14:nvPr/>
            </p14:nvContentPartPr>
            <p14:xfrm>
              <a:off x="8076840" y="3928200"/>
              <a:ext cx="50040" cy="171360"/>
            </p14:xfrm>
          </p:contentPart>
        </mc:Choice>
        <mc:Fallback xmlns="">
          <p:pic>
            <p:nvPicPr>
              <p:cNvPr id="3496" name="Ink 3495">
                <a:extLst>
                  <a:ext uri="{FF2B5EF4-FFF2-40B4-BE49-F238E27FC236}">
                    <a16:creationId xmlns:a16="http://schemas.microsoft.com/office/drawing/2014/main" id="{69D48365-7084-5D56-2175-75347518AC12}"/>
                  </a:ext>
                </a:extLst>
              </p:cNvPr>
              <p:cNvPicPr/>
              <p:nvPr/>
            </p:nvPicPr>
            <p:blipFill>
              <a:blip r:embed="rId2715"/>
              <a:stretch>
                <a:fillRect/>
              </a:stretch>
            </p:blipFill>
            <p:spPr>
              <a:xfrm>
                <a:off x="8058710" y="3892200"/>
                <a:ext cx="85938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6">
            <p14:nvContentPartPr>
              <p14:cNvPr id="3497" name="Ink 3496">
                <a:extLst>
                  <a:ext uri="{FF2B5EF4-FFF2-40B4-BE49-F238E27FC236}">
                    <a16:creationId xmlns:a16="http://schemas.microsoft.com/office/drawing/2014/main" id="{25FD99ED-8998-56A9-C512-BAC454701BDA}"/>
                  </a:ext>
                </a:extLst>
              </p14:cNvPr>
              <p14:cNvContentPartPr/>
              <p14:nvPr/>
            </p14:nvContentPartPr>
            <p14:xfrm>
              <a:off x="7974240" y="3800400"/>
              <a:ext cx="157320" cy="150480"/>
            </p14:xfrm>
          </p:contentPart>
        </mc:Choice>
        <mc:Fallback xmlns="">
          <p:pic>
            <p:nvPicPr>
              <p:cNvPr id="3497" name="Ink 3496">
                <a:extLst>
                  <a:ext uri="{FF2B5EF4-FFF2-40B4-BE49-F238E27FC236}">
                    <a16:creationId xmlns:a16="http://schemas.microsoft.com/office/drawing/2014/main" id="{25FD99ED-8998-56A9-C512-BAC454701BDA}"/>
                  </a:ext>
                </a:extLst>
              </p:cNvPr>
              <p:cNvPicPr/>
              <p:nvPr/>
            </p:nvPicPr>
            <p:blipFill>
              <a:blip r:embed="rId2717"/>
              <a:stretch>
                <a:fillRect/>
              </a:stretch>
            </p:blipFill>
            <p:spPr>
              <a:xfrm>
                <a:off x="7956240" y="3764400"/>
                <a:ext cx="192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8">
            <p14:nvContentPartPr>
              <p14:cNvPr id="3498" name="Ink 3497">
                <a:extLst>
                  <a:ext uri="{FF2B5EF4-FFF2-40B4-BE49-F238E27FC236}">
                    <a16:creationId xmlns:a16="http://schemas.microsoft.com/office/drawing/2014/main" id="{735C180C-F0B4-28AD-7960-81874B9F69B6}"/>
                  </a:ext>
                </a:extLst>
              </p14:cNvPr>
              <p14:cNvContentPartPr/>
              <p14:nvPr/>
            </p14:nvContentPartPr>
            <p14:xfrm>
              <a:off x="7832760" y="3833520"/>
              <a:ext cx="279000" cy="33840"/>
            </p14:xfrm>
          </p:contentPart>
        </mc:Choice>
        <mc:Fallback xmlns="">
          <p:pic>
            <p:nvPicPr>
              <p:cNvPr id="3498" name="Ink 3497">
                <a:extLst>
                  <a:ext uri="{FF2B5EF4-FFF2-40B4-BE49-F238E27FC236}">
                    <a16:creationId xmlns:a16="http://schemas.microsoft.com/office/drawing/2014/main" id="{735C180C-F0B4-28AD-7960-81874B9F69B6}"/>
                  </a:ext>
                </a:extLst>
              </p:cNvPr>
              <p:cNvPicPr/>
              <p:nvPr/>
            </p:nvPicPr>
            <p:blipFill>
              <a:blip r:embed="rId2719"/>
              <a:stretch>
                <a:fillRect/>
              </a:stretch>
            </p:blipFill>
            <p:spPr>
              <a:xfrm>
                <a:off x="7814760" y="3797520"/>
                <a:ext cx="314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0">
            <p14:nvContentPartPr>
              <p14:cNvPr id="3499" name="Ink 3498">
                <a:extLst>
                  <a:ext uri="{FF2B5EF4-FFF2-40B4-BE49-F238E27FC236}">
                    <a16:creationId xmlns:a16="http://schemas.microsoft.com/office/drawing/2014/main" id="{9A20CA13-E5B8-55EF-D695-C144682A8FEC}"/>
                  </a:ext>
                </a:extLst>
              </p14:cNvPr>
              <p14:cNvContentPartPr/>
              <p14:nvPr/>
            </p14:nvContentPartPr>
            <p14:xfrm>
              <a:off x="7767960" y="3738840"/>
              <a:ext cx="271080" cy="18720"/>
            </p14:xfrm>
          </p:contentPart>
        </mc:Choice>
        <mc:Fallback xmlns="">
          <p:pic>
            <p:nvPicPr>
              <p:cNvPr id="3499" name="Ink 3498">
                <a:extLst>
                  <a:ext uri="{FF2B5EF4-FFF2-40B4-BE49-F238E27FC236}">
                    <a16:creationId xmlns:a16="http://schemas.microsoft.com/office/drawing/2014/main" id="{9A20CA13-E5B8-55EF-D695-C144682A8FEC}"/>
                  </a:ext>
                </a:extLst>
              </p:cNvPr>
              <p:cNvPicPr/>
              <p:nvPr/>
            </p:nvPicPr>
            <p:blipFill>
              <a:blip r:embed="rId2721"/>
              <a:stretch>
                <a:fillRect/>
              </a:stretch>
            </p:blipFill>
            <p:spPr>
              <a:xfrm>
                <a:off x="7749960" y="3702134"/>
                <a:ext cx="306720" cy="9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2">
            <p14:nvContentPartPr>
              <p14:cNvPr id="3500" name="Ink 3499">
                <a:extLst>
                  <a:ext uri="{FF2B5EF4-FFF2-40B4-BE49-F238E27FC236}">
                    <a16:creationId xmlns:a16="http://schemas.microsoft.com/office/drawing/2014/main" id="{D3C0F898-A63F-51A6-87F7-332D7CCEE871}"/>
                  </a:ext>
                </a:extLst>
              </p14:cNvPr>
              <p14:cNvContentPartPr/>
              <p14:nvPr/>
            </p14:nvContentPartPr>
            <p14:xfrm>
              <a:off x="8027520" y="3752520"/>
              <a:ext cx="104040" cy="105120"/>
            </p14:xfrm>
          </p:contentPart>
        </mc:Choice>
        <mc:Fallback xmlns="">
          <p:pic>
            <p:nvPicPr>
              <p:cNvPr id="3500" name="Ink 3499">
                <a:extLst>
                  <a:ext uri="{FF2B5EF4-FFF2-40B4-BE49-F238E27FC236}">
                    <a16:creationId xmlns:a16="http://schemas.microsoft.com/office/drawing/2014/main" id="{D3C0F898-A63F-51A6-87F7-332D7CCEE871}"/>
                  </a:ext>
                </a:extLst>
              </p:cNvPr>
              <p:cNvPicPr/>
              <p:nvPr/>
            </p:nvPicPr>
            <p:blipFill>
              <a:blip r:embed="rId2723"/>
              <a:stretch>
                <a:fillRect/>
              </a:stretch>
            </p:blipFill>
            <p:spPr>
              <a:xfrm>
                <a:off x="8009520" y="3716520"/>
                <a:ext cx="139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4">
            <p14:nvContentPartPr>
              <p14:cNvPr id="3501" name="Ink 3500">
                <a:extLst>
                  <a:ext uri="{FF2B5EF4-FFF2-40B4-BE49-F238E27FC236}">
                    <a16:creationId xmlns:a16="http://schemas.microsoft.com/office/drawing/2014/main" id="{8BC494E4-EC2D-6C58-FC42-966155BA693C}"/>
                  </a:ext>
                </a:extLst>
              </p14:cNvPr>
              <p14:cNvContentPartPr/>
              <p14:nvPr/>
            </p14:nvContentPartPr>
            <p14:xfrm>
              <a:off x="6750960" y="3540120"/>
              <a:ext cx="79560" cy="399600"/>
            </p14:xfrm>
          </p:contentPart>
        </mc:Choice>
        <mc:Fallback xmlns="">
          <p:pic>
            <p:nvPicPr>
              <p:cNvPr id="3501" name="Ink 3500">
                <a:extLst>
                  <a:ext uri="{FF2B5EF4-FFF2-40B4-BE49-F238E27FC236}">
                    <a16:creationId xmlns:a16="http://schemas.microsoft.com/office/drawing/2014/main" id="{8BC494E4-EC2D-6C58-FC42-966155BA693C}"/>
                  </a:ext>
                </a:extLst>
              </p:cNvPr>
              <p:cNvPicPr/>
              <p:nvPr/>
            </p:nvPicPr>
            <p:blipFill>
              <a:blip r:embed="rId2725"/>
              <a:stretch>
                <a:fillRect/>
              </a:stretch>
            </p:blipFill>
            <p:spPr>
              <a:xfrm>
                <a:off x="6732960" y="3504152"/>
                <a:ext cx="115200" cy="47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6">
            <p14:nvContentPartPr>
              <p14:cNvPr id="3502" name="Ink 3501">
                <a:extLst>
                  <a:ext uri="{FF2B5EF4-FFF2-40B4-BE49-F238E27FC236}">
                    <a16:creationId xmlns:a16="http://schemas.microsoft.com/office/drawing/2014/main" id="{533257D4-FB0E-1D61-EC2D-C2CF4B2D0CC3}"/>
                  </a:ext>
                </a:extLst>
              </p14:cNvPr>
              <p14:cNvContentPartPr/>
              <p14:nvPr/>
            </p14:nvContentPartPr>
            <p14:xfrm>
              <a:off x="6667080" y="3546960"/>
              <a:ext cx="267840" cy="4320"/>
            </p14:xfrm>
          </p:contentPart>
        </mc:Choice>
        <mc:Fallback xmlns="">
          <p:pic>
            <p:nvPicPr>
              <p:cNvPr id="3502" name="Ink 3501">
                <a:extLst>
                  <a:ext uri="{FF2B5EF4-FFF2-40B4-BE49-F238E27FC236}">
                    <a16:creationId xmlns:a16="http://schemas.microsoft.com/office/drawing/2014/main" id="{533257D4-FB0E-1D61-EC2D-C2CF4B2D0CC3}"/>
                  </a:ext>
                </a:extLst>
              </p:cNvPr>
              <p:cNvPicPr/>
              <p:nvPr/>
            </p:nvPicPr>
            <p:blipFill>
              <a:blip r:embed="rId2727"/>
              <a:stretch>
                <a:fillRect/>
              </a:stretch>
            </p:blipFill>
            <p:spPr>
              <a:xfrm>
                <a:off x="6649080" y="3510960"/>
                <a:ext cx="303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8">
            <p14:nvContentPartPr>
              <p14:cNvPr id="3503" name="Ink 3502">
                <a:extLst>
                  <a:ext uri="{FF2B5EF4-FFF2-40B4-BE49-F238E27FC236}">
                    <a16:creationId xmlns:a16="http://schemas.microsoft.com/office/drawing/2014/main" id="{E2093641-FF7B-C5AA-B97E-DD671EAFE05E}"/>
                  </a:ext>
                </a:extLst>
              </p14:cNvPr>
              <p14:cNvContentPartPr/>
              <p14:nvPr/>
            </p14:nvContentPartPr>
            <p14:xfrm>
              <a:off x="6685800" y="3431040"/>
              <a:ext cx="148680" cy="97200"/>
            </p14:xfrm>
          </p:contentPart>
        </mc:Choice>
        <mc:Fallback xmlns="">
          <p:pic>
            <p:nvPicPr>
              <p:cNvPr id="3503" name="Ink 3502">
                <a:extLst>
                  <a:ext uri="{FF2B5EF4-FFF2-40B4-BE49-F238E27FC236}">
                    <a16:creationId xmlns:a16="http://schemas.microsoft.com/office/drawing/2014/main" id="{E2093641-FF7B-C5AA-B97E-DD671EAFE05E}"/>
                  </a:ext>
                </a:extLst>
              </p:cNvPr>
              <p:cNvPicPr/>
              <p:nvPr/>
            </p:nvPicPr>
            <p:blipFill>
              <a:blip r:embed="rId2729"/>
              <a:stretch>
                <a:fillRect/>
              </a:stretch>
            </p:blipFill>
            <p:spPr>
              <a:xfrm>
                <a:off x="6667800" y="3395040"/>
                <a:ext cx="184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0">
            <p14:nvContentPartPr>
              <p14:cNvPr id="3504" name="Ink 3503">
                <a:extLst>
                  <a:ext uri="{FF2B5EF4-FFF2-40B4-BE49-F238E27FC236}">
                    <a16:creationId xmlns:a16="http://schemas.microsoft.com/office/drawing/2014/main" id="{34F73939-90CD-B17D-C420-BA9D206FF8C3}"/>
                  </a:ext>
                </a:extLst>
              </p14:cNvPr>
              <p14:cNvContentPartPr/>
              <p14:nvPr/>
            </p14:nvContentPartPr>
            <p14:xfrm>
              <a:off x="6731880" y="3395760"/>
              <a:ext cx="122760" cy="75240"/>
            </p14:xfrm>
          </p:contentPart>
        </mc:Choice>
        <mc:Fallback xmlns="">
          <p:pic>
            <p:nvPicPr>
              <p:cNvPr id="3504" name="Ink 3503">
                <a:extLst>
                  <a:ext uri="{FF2B5EF4-FFF2-40B4-BE49-F238E27FC236}">
                    <a16:creationId xmlns:a16="http://schemas.microsoft.com/office/drawing/2014/main" id="{34F73939-90CD-B17D-C420-BA9D206FF8C3}"/>
                  </a:ext>
                </a:extLst>
              </p:cNvPr>
              <p:cNvPicPr/>
              <p:nvPr/>
            </p:nvPicPr>
            <p:blipFill>
              <a:blip r:embed="rId2731"/>
              <a:stretch>
                <a:fillRect/>
              </a:stretch>
            </p:blipFill>
            <p:spPr>
              <a:xfrm>
                <a:off x="6713880" y="3359760"/>
                <a:ext cx="158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2">
            <p14:nvContentPartPr>
              <p14:cNvPr id="3505" name="Ink 3504">
                <a:extLst>
                  <a:ext uri="{FF2B5EF4-FFF2-40B4-BE49-F238E27FC236}">
                    <a16:creationId xmlns:a16="http://schemas.microsoft.com/office/drawing/2014/main" id="{82E05D4E-A42E-4460-28B7-73732F240C4B}"/>
                  </a:ext>
                </a:extLst>
              </p14:cNvPr>
              <p14:cNvContentPartPr/>
              <p14:nvPr/>
            </p14:nvContentPartPr>
            <p14:xfrm>
              <a:off x="6785160" y="3359760"/>
              <a:ext cx="87840" cy="65160"/>
            </p14:xfrm>
          </p:contentPart>
        </mc:Choice>
        <mc:Fallback xmlns="">
          <p:pic>
            <p:nvPicPr>
              <p:cNvPr id="3505" name="Ink 3504">
                <a:extLst>
                  <a:ext uri="{FF2B5EF4-FFF2-40B4-BE49-F238E27FC236}">
                    <a16:creationId xmlns:a16="http://schemas.microsoft.com/office/drawing/2014/main" id="{82E05D4E-A42E-4460-28B7-73732F240C4B}"/>
                  </a:ext>
                </a:extLst>
              </p:cNvPr>
              <p:cNvPicPr/>
              <p:nvPr/>
            </p:nvPicPr>
            <p:blipFill>
              <a:blip r:embed="rId2733"/>
              <a:stretch>
                <a:fillRect/>
              </a:stretch>
            </p:blipFill>
            <p:spPr>
              <a:xfrm>
                <a:off x="6767160" y="3323760"/>
                <a:ext cx="123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4">
            <p14:nvContentPartPr>
              <p14:cNvPr id="3506" name="Ink 3505">
                <a:extLst>
                  <a:ext uri="{FF2B5EF4-FFF2-40B4-BE49-F238E27FC236}">
                    <a16:creationId xmlns:a16="http://schemas.microsoft.com/office/drawing/2014/main" id="{2A76546D-F905-E297-CCA5-A819D4B5DAC1}"/>
                  </a:ext>
                </a:extLst>
              </p14:cNvPr>
              <p14:cNvContentPartPr/>
              <p14:nvPr/>
            </p14:nvContentPartPr>
            <p14:xfrm>
              <a:off x="6831240" y="3371640"/>
              <a:ext cx="82800" cy="8280"/>
            </p14:xfrm>
          </p:contentPart>
        </mc:Choice>
        <mc:Fallback xmlns="">
          <p:pic>
            <p:nvPicPr>
              <p:cNvPr id="3506" name="Ink 3505">
                <a:extLst>
                  <a:ext uri="{FF2B5EF4-FFF2-40B4-BE49-F238E27FC236}">
                    <a16:creationId xmlns:a16="http://schemas.microsoft.com/office/drawing/2014/main" id="{2A76546D-F905-E297-CCA5-A819D4B5DAC1}"/>
                  </a:ext>
                </a:extLst>
              </p:cNvPr>
              <p:cNvPicPr/>
              <p:nvPr/>
            </p:nvPicPr>
            <p:blipFill>
              <a:blip r:embed="rId2735"/>
              <a:stretch>
                <a:fillRect/>
              </a:stretch>
            </p:blipFill>
            <p:spPr>
              <a:xfrm>
                <a:off x="6813240" y="3335640"/>
                <a:ext cx="118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6">
            <p14:nvContentPartPr>
              <p14:cNvPr id="3507" name="Ink 3506">
                <a:extLst>
                  <a:ext uri="{FF2B5EF4-FFF2-40B4-BE49-F238E27FC236}">
                    <a16:creationId xmlns:a16="http://schemas.microsoft.com/office/drawing/2014/main" id="{6793C11E-47F3-FD21-872A-091E3973E404}"/>
                  </a:ext>
                </a:extLst>
              </p14:cNvPr>
              <p14:cNvContentPartPr/>
              <p14:nvPr/>
            </p14:nvContentPartPr>
            <p14:xfrm>
              <a:off x="6873000" y="3291000"/>
              <a:ext cx="31320" cy="50400"/>
            </p14:xfrm>
          </p:contentPart>
        </mc:Choice>
        <mc:Fallback xmlns="">
          <p:pic>
            <p:nvPicPr>
              <p:cNvPr id="3507" name="Ink 3506">
                <a:extLst>
                  <a:ext uri="{FF2B5EF4-FFF2-40B4-BE49-F238E27FC236}">
                    <a16:creationId xmlns:a16="http://schemas.microsoft.com/office/drawing/2014/main" id="{6793C11E-47F3-FD21-872A-091E3973E404}"/>
                  </a:ext>
                </a:extLst>
              </p:cNvPr>
              <p:cNvPicPr/>
              <p:nvPr/>
            </p:nvPicPr>
            <p:blipFill>
              <a:blip r:embed="rId2737"/>
              <a:stretch>
                <a:fillRect/>
              </a:stretch>
            </p:blipFill>
            <p:spPr>
              <a:xfrm>
                <a:off x="6855205" y="3255000"/>
                <a:ext cx="66555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8">
            <p14:nvContentPartPr>
              <p14:cNvPr id="3508" name="Ink 3507">
                <a:extLst>
                  <a:ext uri="{FF2B5EF4-FFF2-40B4-BE49-F238E27FC236}">
                    <a16:creationId xmlns:a16="http://schemas.microsoft.com/office/drawing/2014/main" id="{B955E89D-4E66-18B7-74B6-0B2971A4D629}"/>
                  </a:ext>
                </a:extLst>
              </p14:cNvPr>
              <p14:cNvContentPartPr/>
              <p14:nvPr/>
            </p14:nvContentPartPr>
            <p14:xfrm>
              <a:off x="6884520" y="3287760"/>
              <a:ext cx="108360" cy="45360"/>
            </p14:xfrm>
          </p:contentPart>
        </mc:Choice>
        <mc:Fallback xmlns="">
          <p:pic>
            <p:nvPicPr>
              <p:cNvPr id="3508" name="Ink 3507">
                <a:extLst>
                  <a:ext uri="{FF2B5EF4-FFF2-40B4-BE49-F238E27FC236}">
                    <a16:creationId xmlns:a16="http://schemas.microsoft.com/office/drawing/2014/main" id="{B955E89D-4E66-18B7-74B6-0B2971A4D629}"/>
                  </a:ext>
                </a:extLst>
              </p:cNvPr>
              <p:cNvPicPr/>
              <p:nvPr/>
            </p:nvPicPr>
            <p:blipFill>
              <a:blip r:embed="rId2739"/>
              <a:stretch>
                <a:fillRect/>
              </a:stretch>
            </p:blipFill>
            <p:spPr>
              <a:xfrm>
                <a:off x="6866520" y="3251472"/>
                <a:ext cx="144000" cy="117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0">
            <p14:nvContentPartPr>
              <p14:cNvPr id="3509" name="Ink 3508">
                <a:extLst>
                  <a:ext uri="{FF2B5EF4-FFF2-40B4-BE49-F238E27FC236}">
                    <a16:creationId xmlns:a16="http://schemas.microsoft.com/office/drawing/2014/main" id="{72BC6B45-DAA1-FBE1-8297-4E6B26173212}"/>
                  </a:ext>
                </a:extLst>
              </p14:cNvPr>
              <p14:cNvContentPartPr/>
              <p14:nvPr/>
            </p14:nvContentPartPr>
            <p14:xfrm>
              <a:off x="6914760" y="3356160"/>
              <a:ext cx="82440" cy="8280"/>
            </p14:xfrm>
          </p:contentPart>
        </mc:Choice>
        <mc:Fallback xmlns="">
          <p:pic>
            <p:nvPicPr>
              <p:cNvPr id="3509" name="Ink 3508">
                <a:extLst>
                  <a:ext uri="{FF2B5EF4-FFF2-40B4-BE49-F238E27FC236}">
                    <a16:creationId xmlns:a16="http://schemas.microsoft.com/office/drawing/2014/main" id="{72BC6B45-DAA1-FBE1-8297-4E6B26173212}"/>
                  </a:ext>
                </a:extLst>
              </p:cNvPr>
              <p:cNvPicPr/>
              <p:nvPr/>
            </p:nvPicPr>
            <p:blipFill>
              <a:blip r:embed="rId2741"/>
              <a:stretch>
                <a:fillRect/>
              </a:stretch>
            </p:blipFill>
            <p:spPr>
              <a:xfrm>
                <a:off x="6896760" y="3320160"/>
                <a:ext cx="118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2">
            <p14:nvContentPartPr>
              <p14:cNvPr id="3510" name="Ink 3509">
                <a:extLst>
                  <a:ext uri="{FF2B5EF4-FFF2-40B4-BE49-F238E27FC236}">
                    <a16:creationId xmlns:a16="http://schemas.microsoft.com/office/drawing/2014/main" id="{D9347F10-B753-FFA4-4E06-C57CD061C78C}"/>
                  </a:ext>
                </a:extLst>
              </p14:cNvPr>
              <p14:cNvContentPartPr/>
              <p14:nvPr/>
            </p14:nvContentPartPr>
            <p14:xfrm>
              <a:off x="6941040" y="3235560"/>
              <a:ext cx="68040" cy="67680"/>
            </p14:xfrm>
          </p:contentPart>
        </mc:Choice>
        <mc:Fallback xmlns="">
          <p:pic>
            <p:nvPicPr>
              <p:cNvPr id="3510" name="Ink 3509">
                <a:extLst>
                  <a:ext uri="{FF2B5EF4-FFF2-40B4-BE49-F238E27FC236}">
                    <a16:creationId xmlns:a16="http://schemas.microsoft.com/office/drawing/2014/main" id="{D9347F10-B753-FFA4-4E06-C57CD061C78C}"/>
                  </a:ext>
                </a:extLst>
              </p:cNvPr>
              <p:cNvPicPr/>
              <p:nvPr/>
            </p:nvPicPr>
            <p:blipFill>
              <a:blip r:embed="rId2743"/>
              <a:stretch>
                <a:fillRect/>
              </a:stretch>
            </p:blipFill>
            <p:spPr>
              <a:xfrm>
                <a:off x="6923040" y="3199560"/>
                <a:ext cx="103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4">
            <p14:nvContentPartPr>
              <p14:cNvPr id="3511" name="Ink 3510">
                <a:extLst>
                  <a:ext uri="{FF2B5EF4-FFF2-40B4-BE49-F238E27FC236}">
                    <a16:creationId xmlns:a16="http://schemas.microsoft.com/office/drawing/2014/main" id="{8A61760F-96BA-AEC1-2997-7105E8060298}"/>
                  </a:ext>
                </a:extLst>
              </p14:cNvPr>
              <p14:cNvContentPartPr/>
              <p14:nvPr/>
            </p14:nvContentPartPr>
            <p14:xfrm>
              <a:off x="6998640" y="3249600"/>
              <a:ext cx="263880" cy="396000"/>
            </p14:xfrm>
          </p:contentPart>
        </mc:Choice>
        <mc:Fallback xmlns="">
          <p:pic>
            <p:nvPicPr>
              <p:cNvPr id="3511" name="Ink 3510">
                <a:extLst>
                  <a:ext uri="{FF2B5EF4-FFF2-40B4-BE49-F238E27FC236}">
                    <a16:creationId xmlns:a16="http://schemas.microsoft.com/office/drawing/2014/main" id="{8A61760F-96BA-AEC1-2997-7105E8060298}"/>
                  </a:ext>
                </a:extLst>
              </p:cNvPr>
              <p:cNvPicPr/>
              <p:nvPr/>
            </p:nvPicPr>
            <p:blipFill>
              <a:blip r:embed="rId2745"/>
              <a:stretch>
                <a:fillRect/>
              </a:stretch>
            </p:blipFill>
            <p:spPr>
              <a:xfrm>
                <a:off x="6980640" y="3213600"/>
                <a:ext cx="2995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6">
            <p14:nvContentPartPr>
              <p14:cNvPr id="3512" name="Ink 3511">
                <a:extLst>
                  <a:ext uri="{FF2B5EF4-FFF2-40B4-BE49-F238E27FC236}">
                    <a16:creationId xmlns:a16="http://schemas.microsoft.com/office/drawing/2014/main" id="{BB76F2D8-070B-FB62-3DF6-BFC9B1A8524F}"/>
                  </a:ext>
                </a:extLst>
              </p14:cNvPr>
              <p14:cNvContentPartPr/>
              <p14:nvPr/>
            </p14:nvContentPartPr>
            <p14:xfrm>
              <a:off x="6960840" y="3352560"/>
              <a:ext cx="249120" cy="235800"/>
            </p14:xfrm>
          </p:contentPart>
        </mc:Choice>
        <mc:Fallback xmlns="">
          <p:pic>
            <p:nvPicPr>
              <p:cNvPr id="3512" name="Ink 3511">
                <a:extLst>
                  <a:ext uri="{FF2B5EF4-FFF2-40B4-BE49-F238E27FC236}">
                    <a16:creationId xmlns:a16="http://schemas.microsoft.com/office/drawing/2014/main" id="{BB76F2D8-070B-FB62-3DF6-BFC9B1A8524F}"/>
                  </a:ext>
                </a:extLst>
              </p:cNvPr>
              <p:cNvPicPr/>
              <p:nvPr/>
            </p:nvPicPr>
            <p:blipFill>
              <a:blip r:embed="rId2747"/>
              <a:stretch>
                <a:fillRect/>
              </a:stretch>
            </p:blipFill>
            <p:spPr>
              <a:xfrm>
                <a:off x="6942840" y="3316560"/>
                <a:ext cx="2847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8">
            <p14:nvContentPartPr>
              <p14:cNvPr id="3513" name="Ink 3512">
                <a:extLst>
                  <a:ext uri="{FF2B5EF4-FFF2-40B4-BE49-F238E27FC236}">
                    <a16:creationId xmlns:a16="http://schemas.microsoft.com/office/drawing/2014/main" id="{A728E1D0-F339-4F11-26AD-71A95E631A14}"/>
                  </a:ext>
                </a:extLst>
              </p14:cNvPr>
              <p14:cNvContentPartPr/>
              <p14:nvPr/>
            </p14:nvContentPartPr>
            <p14:xfrm>
              <a:off x="7032840" y="3390720"/>
              <a:ext cx="487440" cy="246240"/>
            </p14:xfrm>
          </p:contentPart>
        </mc:Choice>
        <mc:Fallback xmlns="">
          <p:pic>
            <p:nvPicPr>
              <p:cNvPr id="3513" name="Ink 3512">
                <a:extLst>
                  <a:ext uri="{FF2B5EF4-FFF2-40B4-BE49-F238E27FC236}">
                    <a16:creationId xmlns:a16="http://schemas.microsoft.com/office/drawing/2014/main" id="{A728E1D0-F339-4F11-26AD-71A95E631A14}"/>
                  </a:ext>
                </a:extLst>
              </p:cNvPr>
              <p:cNvPicPr/>
              <p:nvPr/>
            </p:nvPicPr>
            <p:blipFill>
              <a:blip r:embed="rId2749"/>
              <a:stretch>
                <a:fillRect/>
              </a:stretch>
            </p:blipFill>
            <p:spPr>
              <a:xfrm>
                <a:off x="7014827" y="3354773"/>
                <a:ext cx="523106" cy="31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0">
            <p14:nvContentPartPr>
              <p14:cNvPr id="3514" name="Ink 3513">
                <a:extLst>
                  <a:ext uri="{FF2B5EF4-FFF2-40B4-BE49-F238E27FC236}">
                    <a16:creationId xmlns:a16="http://schemas.microsoft.com/office/drawing/2014/main" id="{36552536-6689-8E66-2FA0-56CEEE9B54E2}"/>
                  </a:ext>
                </a:extLst>
              </p14:cNvPr>
              <p14:cNvContentPartPr/>
              <p14:nvPr/>
            </p14:nvContentPartPr>
            <p14:xfrm>
              <a:off x="7303560" y="3535440"/>
              <a:ext cx="447120" cy="227520"/>
            </p14:xfrm>
          </p:contentPart>
        </mc:Choice>
        <mc:Fallback xmlns="">
          <p:pic>
            <p:nvPicPr>
              <p:cNvPr id="3514" name="Ink 3513">
                <a:extLst>
                  <a:ext uri="{FF2B5EF4-FFF2-40B4-BE49-F238E27FC236}">
                    <a16:creationId xmlns:a16="http://schemas.microsoft.com/office/drawing/2014/main" id="{36552536-6689-8E66-2FA0-56CEEE9B54E2}"/>
                  </a:ext>
                </a:extLst>
              </p:cNvPr>
              <p:cNvPicPr/>
              <p:nvPr/>
            </p:nvPicPr>
            <p:blipFill>
              <a:blip r:embed="rId2751"/>
              <a:stretch>
                <a:fillRect/>
              </a:stretch>
            </p:blipFill>
            <p:spPr>
              <a:xfrm>
                <a:off x="7285574" y="3499440"/>
                <a:ext cx="482731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2">
            <p14:nvContentPartPr>
              <p14:cNvPr id="3515" name="Ink 3514">
                <a:extLst>
                  <a:ext uri="{FF2B5EF4-FFF2-40B4-BE49-F238E27FC236}">
                    <a16:creationId xmlns:a16="http://schemas.microsoft.com/office/drawing/2014/main" id="{26D910EC-E279-5E59-3083-BDB995FA95B8}"/>
                  </a:ext>
                </a:extLst>
              </p14:cNvPr>
              <p14:cNvContentPartPr/>
              <p14:nvPr/>
            </p14:nvContentPartPr>
            <p14:xfrm>
              <a:off x="6671040" y="3499440"/>
              <a:ext cx="170640" cy="150480"/>
            </p14:xfrm>
          </p:contentPart>
        </mc:Choice>
        <mc:Fallback xmlns="">
          <p:pic>
            <p:nvPicPr>
              <p:cNvPr id="3515" name="Ink 3514">
                <a:extLst>
                  <a:ext uri="{FF2B5EF4-FFF2-40B4-BE49-F238E27FC236}">
                    <a16:creationId xmlns:a16="http://schemas.microsoft.com/office/drawing/2014/main" id="{26D910EC-E279-5E59-3083-BDB995FA95B8}"/>
                  </a:ext>
                </a:extLst>
              </p:cNvPr>
              <p:cNvPicPr/>
              <p:nvPr/>
            </p:nvPicPr>
            <p:blipFill>
              <a:blip r:embed="rId2753"/>
              <a:stretch>
                <a:fillRect/>
              </a:stretch>
            </p:blipFill>
            <p:spPr>
              <a:xfrm>
                <a:off x="6653002" y="3463440"/>
                <a:ext cx="206355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4">
            <p14:nvContentPartPr>
              <p14:cNvPr id="3516" name="Ink 3515">
                <a:extLst>
                  <a:ext uri="{FF2B5EF4-FFF2-40B4-BE49-F238E27FC236}">
                    <a16:creationId xmlns:a16="http://schemas.microsoft.com/office/drawing/2014/main" id="{8C85FA18-4CEE-40F1-959E-891F8581C7E4}"/>
                  </a:ext>
                </a:extLst>
              </p14:cNvPr>
              <p14:cNvContentPartPr/>
              <p14:nvPr/>
            </p14:nvContentPartPr>
            <p14:xfrm>
              <a:off x="6784080" y="3684840"/>
              <a:ext cx="32040" cy="7200"/>
            </p14:xfrm>
          </p:contentPart>
        </mc:Choice>
        <mc:Fallback xmlns="">
          <p:pic>
            <p:nvPicPr>
              <p:cNvPr id="3516" name="Ink 3515">
                <a:extLst>
                  <a:ext uri="{FF2B5EF4-FFF2-40B4-BE49-F238E27FC236}">
                    <a16:creationId xmlns:a16="http://schemas.microsoft.com/office/drawing/2014/main" id="{8C85FA18-4CEE-40F1-959E-891F8581C7E4}"/>
                  </a:ext>
                </a:extLst>
              </p:cNvPr>
              <p:cNvPicPr/>
              <p:nvPr/>
            </p:nvPicPr>
            <p:blipFill>
              <a:blip r:embed="rId2755"/>
              <a:stretch>
                <a:fillRect/>
              </a:stretch>
            </p:blipFill>
            <p:spPr>
              <a:xfrm>
                <a:off x="6766280" y="3648840"/>
                <a:ext cx="67284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6">
            <p14:nvContentPartPr>
              <p14:cNvPr id="3517" name="Ink 3516">
                <a:extLst>
                  <a:ext uri="{FF2B5EF4-FFF2-40B4-BE49-F238E27FC236}">
                    <a16:creationId xmlns:a16="http://schemas.microsoft.com/office/drawing/2014/main" id="{EFFE3044-E695-FFFE-129D-06180084C611}"/>
                  </a:ext>
                </a:extLst>
              </p14:cNvPr>
              <p14:cNvContentPartPr/>
              <p14:nvPr/>
            </p14:nvContentPartPr>
            <p14:xfrm>
              <a:off x="6702000" y="3543000"/>
              <a:ext cx="122760" cy="192600"/>
            </p14:xfrm>
          </p:contentPart>
        </mc:Choice>
        <mc:Fallback xmlns="">
          <p:pic>
            <p:nvPicPr>
              <p:cNvPr id="3517" name="Ink 3516">
                <a:extLst>
                  <a:ext uri="{FF2B5EF4-FFF2-40B4-BE49-F238E27FC236}">
                    <a16:creationId xmlns:a16="http://schemas.microsoft.com/office/drawing/2014/main" id="{EFFE3044-E695-FFFE-129D-06180084C611}"/>
                  </a:ext>
                </a:extLst>
              </p:cNvPr>
              <p:cNvPicPr/>
              <p:nvPr/>
            </p:nvPicPr>
            <p:blipFill>
              <a:blip r:embed="rId2757"/>
              <a:stretch>
                <a:fillRect/>
              </a:stretch>
            </p:blipFill>
            <p:spPr>
              <a:xfrm>
                <a:off x="6683947" y="3507000"/>
                <a:ext cx="158505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8">
            <p14:nvContentPartPr>
              <p14:cNvPr id="3518" name="Ink 3517">
                <a:extLst>
                  <a:ext uri="{FF2B5EF4-FFF2-40B4-BE49-F238E27FC236}">
                    <a16:creationId xmlns:a16="http://schemas.microsoft.com/office/drawing/2014/main" id="{57F5D1BD-1317-6CBB-4E9F-4702A07E0C10}"/>
                  </a:ext>
                </a:extLst>
              </p14:cNvPr>
              <p14:cNvContentPartPr/>
              <p14:nvPr/>
            </p14:nvContentPartPr>
            <p14:xfrm>
              <a:off x="6705240" y="3935040"/>
              <a:ext cx="428760" cy="221760"/>
            </p14:xfrm>
          </p:contentPart>
        </mc:Choice>
        <mc:Fallback xmlns="">
          <p:pic>
            <p:nvPicPr>
              <p:cNvPr id="3518" name="Ink 3517">
                <a:extLst>
                  <a:ext uri="{FF2B5EF4-FFF2-40B4-BE49-F238E27FC236}">
                    <a16:creationId xmlns:a16="http://schemas.microsoft.com/office/drawing/2014/main" id="{57F5D1BD-1317-6CBB-4E9F-4702A07E0C10}"/>
                  </a:ext>
                </a:extLst>
              </p:cNvPr>
              <p:cNvPicPr/>
              <p:nvPr/>
            </p:nvPicPr>
            <p:blipFill>
              <a:blip r:embed="rId2759"/>
              <a:stretch>
                <a:fillRect/>
              </a:stretch>
            </p:blipFill>
            <p:spPr>
              <a:xfrm>
                <a:off x="6687240" y="3898981"/>
                <a:ext cx="464400" cy="29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0">
            <p14:nvContentPartPr>
              <p14:cNvPr id="3519" name="Ink 3518">
                <a:extLst>
                  <a:ext uri="{FF2B5EF4-FFF2-40B4-BE49-F238E27FC236}">
                    <a16:creationId xmlns:a16="http://schemas.microsoft.com/office/drawing/2014/main" id="{A7891F77-555A-B416-9C66-649130391A77}"/>
                  </a:ext>
                </a:extLst>
              </p14:cNvPr>
              <p14:cNvContentPartPr/>
              <p14:nvPr/>
            </p14:nvContentPartPr>
            <p14:xfrm>
              <a:off x="6956520" y="3996600"/>
              <a:ext cx="175680" cy="193680"/>
            </p14:xfrm>
          </p:contentPart>
        </mc:Choice>
        <mc:Fallback xmlns="">
          <p:pic>
            <p:nvPicPr>
              <p:cNvPr id="3519" name="Ink 3518">
                <a:extLst>
                  <a:ext uri="{FF2B5EF4-FFF2-40B4-BE49-F238E27FC236}">
                    <a16:creationId xmlns:a16="http://schemas.microsoft.com/office/drawing/2014/main" id="{A7891F77-555A-B416-9C66-649130391A77}"/>
                  </a:ext>
                </a:extLst>
              </p:cNvPr>
              <p:cNvPicPr/>
              <p:nvPr/>
            </p:nvPicPr>
            <p:blipFill>
              <a:blip r:embed="rId2761"/>
              <a:stretch>
                <a:fillRect/>
              </a:stretch>
            </p:blipFill>
            <p:spPr>
              <a:xfrm>
                <a:off x="6938520" y="3960667"/>
                <a:ext cx="211320" cy="265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2">
            <p14:nvContentPartPr>
              <p14:cNvPr id="3522" name="Ink 3521">
                <a:extLst>
                  <a:ext uri="{FF2B5EF4-FFF2-40B4-BE49-F238E27FC236}">
                    <a16:creationId xmlns:a16="http://schemas.microsoft.com/office/drawing/2014/main" id="{FE1CFAB8-27EB-ECEA-316B-25B22610D5C6}"/>
                  </a:ext>
                </a:extLst>
              </p14:cNvPr>
              <p14:cNvContentPartPr/>
              <p14:nvPr/>
            </p14:nvContentPartPr>
            <p14:xfrm>
              <a:off x="7101395" y="4204102"/>
              <a:ext cx="466560" cy="33840"/>
            </p14:xfrm>
          </p:contentPart>
        </mc:Choice>
        <mc:Fallback xmlns="">
          <p:pic>
            <p:nvPicPr>
              <p:cNvPr id="3522" name="Ink 3521">
                <a:extLst>
                  <a:ext uri="{FF2B5EF4-FFF2-40B4-BE49-F238E27FC236}">
                    <a16:creationId xmlns:a16="http://schemas.microsoft.com/office/drawing/2014/main" id="{FE1CFAB8-27EB-ECEA-316B-25B22610D5C6}"/>
                  </a:ext>
                </a:extLst>
              </p:cNvPr>
              <p:cNvPicPr/>
              <p:nvPr/>
            </p:nvPicPr>
            <p:blipFill>
              <a:blip r:embed="rId2763"/>
              <a:stretch>
                <a:fillRect/>
              </a:stretch>
            </p:blipFill>
            <p:spPr>
              <a:xfrm>
                <a:off x="7083395" y="4168481"/>
                <a:ext cx="502200" cy="104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4">
            <p14:nvContentPartPr>
              <p14:cNvPr id="3523" name="Ink 3522">
                <a:extLst>
                  <a:ext uri="{FF2B5EF4-FFF2-40B4-BE49-F238E27FC236}">
                    <a16:creationId xmlns:a16="http://schemas.microsoft.com/office/drawing/2014/main" id="{25F826F5-7370-ADAD-5212-0DCAC4E5AE3F}"/>
                  </a:ext>
                </a:extLst>
              </p14:cNvPr>
              <p14:cNvContentPartPr/>
              <p14:nvPr/>
            </p14:nvContentPartPr>
            <p14:xfrm>
              <a:off x="7509995" y="4341982"/>
              <a:ext cx="160200" cy="2880"/>
            </p14:xfrm>
          </p:contentPart>
        </mc:Choice>
        <mc:Fallback xmlns="">
          <p:pic>
            <p:nvPicPr>
              <p:cNvPr id="3523" name="Ink 3522">
                <a:extLst>
                  <a:ext uri="{FF2B5EF4-FFF2-40B4-BE49-F238E27FC236}">
                    <a16:creationId xmlns:a16="http://schemas.microsoft.com/office/drawing/2014/main" id="{25F826F5-7370-ADAD-5212-0DCAC4E5AE3F}"/>
                  </a:ext>
                </a:extLst>
              </p:cNvPr>
              <p:cNvPicPr/>
              <p:nvPr/>
            </p:nvPicPr>
            <p:blipFill>
              <a:blip r:embed="rId2765"/>
              <a:stretch>
                <a:fillRect/>
              </a:stretch>
            </p:blipFill>
            <p:spPr>
              <a:xfrm>
                <a:off x="7491995" y="4305982"/>
                <a:ext cx="195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6">
            <p14:nvContentPartPr>
              <p14:cNvPr id="3524" name="Ink 3523">
                <a:extLst>
                  <a:ext uri="{FF2B5EF4-FFF2-40B4-BE49-F238E27FC236}">
                    <a16:creationId xmlns:a16="http://schemas.microsoft.com/office/drawing/2014/main" id="{90EF747B-E939-1688-8495-2A7CD361D2CC}"/>
                  </a:ext>
                </a:extLst>
              </p14:cNvPr>
              <p14:cNvContentPartPr/>
              <p14:nvPr/>
            </p14:nvContentPartPr>
            <p14:xfrm>
              <a:off x="7626275" y="4354942"/>
              <a:ext cx="518760" cy="138600"/>
            </p14:xfrm>
          </p:contentPart>
        </mc:Choice>
        <mc:Fallback xmlns="">
          <p:pic>
            <p:nvPicPr>
              <p:cNvPr id="3524" name="Ink 3523">
                <a:extLst>
                  <a:ext uri="{FF2B5EF4-FFF2-40B4-BE49-F238E27FC236}">
                    <a16:creationId xmlns:a16="http://schemas.microsoft.com/office/drawing/2014/main" id="{90EF747B-E939-1688-8495-2A7CD361D2CC}"/>
                  </a:ext>
                </a:extLst>
              </p:cNvPr>
              <p:cNvPicPr/>
              <p:nvPr/>
            </p:nvPicPr>
            <p:blipFill>
              <a:blip r:embed="rId2767"/>
              <a:stretch>
                <a:fillRect/>
              </a:stretch>
            </p:blipFill>
            <p:spPr>
              <a:xfrm>
                <a:off x="7608275" y="4319035"/>
                <a:ext cx="554400" cy="210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8">
            <p14:nvContentPartPr>
              <p14:cNvPr id="3525" name="Ink 3524">
                <a:extLst>
                  <a:ext uri="{FF2B5EF4-FFF2-40B4-BE49-F238E27FC236}">
                    <a16:creationId xmlns:a16="http://schemas.microsoft.com/office/drawing/2014/main" id="{DF06CD14-FC07-FF7F-0992-7097B38E23FB}"/>
                  </a:ext>
                </a:extLst>
              </p14:cNvPr>
              <p14:cNvContentPartPr/>
              <p14:nvPr/>
            </p14:nvContentPartPr>
            <p14:xfrm>
              <a:off x="8103995" y="4115902"/>
              <a:ext cx="104760" cy="374760"/>
            </p14:xfrm>
          </p:contentPart>
        </mc:Choice>
        <mc:Fallback xmlns="">
          <p:pic>
            <p:nvPicPr>
              <p:cNvPr id="3525" name="Ink 3524">
                <a:extLst>
                  <a:ext uri="{FF2B5EF4-FFF2-40B4-BE49-F238E27FC236}">
                    <a16:creationId xmlns:a16="http://schemas.microsoft.com/office/drawing/2014/main" id="{DF06CD14-FC07-FF7F-0992-7097B38E23FB}"/>
                  </a:ext>
                </a:extLst>
              </p:cNvPr>
              <p:cNvPicPr/>
              <p:nvPr/>
            </p:nvPicPr>
            <p:blipFill>
              <a:blip r:embed="rId2769"/>
              <a:stretch>
                <a:fillRect/>
              </a:stretch>
            </p:blipFill>
            <p:spPr>
              <a:xfrm>
                <a:off x="8085995" y="4079902"/>
                <a:ext cx="1404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0">
            <p14:nvContentPartPr>
              <p14:cNvPr id="3526" name="Ink 3525">
                <a:extLst>
                  <a:ext uri="{FF2B5EF4-FFF2-40B4-BE49-F238E27FC236}">
                    <a16:creationId xmlns:a16="http://schemas.microsoft.com/office/drawing/2014/main" id="{6543F905-6DF2-DF47-8CD8-DADE4B30FE3D}"/>
                  </a:ext>
                </a:extLst>
              </p14:cNvPr>
              <p14:cNvContentPartPr/>
              <p14:nvPr/>
            </p14:nvContentPartPr>
            <p14:xfrm>
              <a:off x="6918875" y="3996382"/>
              <a:ext cx="198360" cy="192960"/>
            </p14:xfrm>
          </p:contentPart>
        </mc:Choice>
        <mc:Fallback xmlns="">
          <p:pic>
            <p:nvPicPr>
              <p:cNvPr id="3526" name="Ink 3525">
                <a:extLst>
                  <a:ext uri="{FF2B5EF4-FFF2-40B4-BE49-F238E27FC236}">
                    <a16:creationId xmlns:a16="http://schemas.microsoft.com/office/drawing/2014/main" id="{6543F905-6DF2-DF47-8CD8-DADE4B30FE3D}"/>
                  </a:ext>
                </a:extLst>
              </p:cNvPr>
              <p:cNvPicPr/>
              <p:nvPr/>
            </p:nvPicPr>
            <p:blipFill>
              <a:blip r:embed="rId2771"/>
              <a:stretch>
                <a:fillRect/>
              </a:stretch>
            </p:blipFill>
            <p:spPr>
              <a:xfrm>
                <a:off x="6900875" y="3960382"/>
                <a:ext cx="234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2">
            <p14:nvContentPartPr>
              <p14:cNvPr id="3527" name="Ink 3526">
                <a:extLst>
                  <a:ext uri="{FF2B5EF4-FFF2-40B4-BE49-F238E27FC236}">
                    <a16:creationId xmlns:a16="http://schemas.microsoft.com/office/drawing/2014/main" id="{06FD7511-B7AD-D455-5F57-0BBC8DB6C1DE}"/>
                  </a:ext>
                </a:extLst>
              </p14:cNvPr>
              <p14:cNvContentPartPr/>
              <p14:nvPr/>
            </p14:nvContentPartPr>
            <p14:xfrm>
              <a:off x="7299395" y="3503542"/>
              <a:ext cx="360" cy="360"/>
            </p14:xfrm>
          </p:contentPart>
        </mc:Choice>
        <mc:Fallback xmlns="">
          <p:pic>
            <p:nvPicPr>
              <p:cNvPr id="3527" name="Ink 3526">
                <a:extLst>
                  <a:ext uri="{FF2B5EF4-FFF2-40B4-BE49-F238E27FC236}">
                    <a16:creationId xmlns:a16="http://schemas.microsoft.com/office/drawing/2014/main" id="{06FD7511-B7AD-D455-5F57-0BBC8DB6C1DE}"/>
                  </a:ext>
                </a:extLst>
              </p:cNvPr>
              <p:cNvPicPr/>
              <p:nvPr/>
            </p:nvPicPr>
            <p:blipFill>
              <a:blip r:embed="rId2773"/>
              <a:stretch>
                <a:fillRect/>
              </a:stretch>
            </p:blipFill>
            <p:spPr>
              <a:xfrm>
                <a:off x="7281395" y="34675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4">
            <p14:nvContentPartPr>
              <p14:cNvPr id="3528" name="Ink 3527">
                <a:extLst>
                  <a:ext uri="{FF2B5EF4-FFF2-40B4-BE49-F238E27FC236}">
                    <a16:creationId xmlns:a16="http://schemas.microsoft.com/office/drawing/2014/main" id="{71FF332C-BACF-C4C6-3322-1B80454AE057}"/>
                  </a:ext>
                </a:extLst>
              </p14:cNvPr>
              <p14:cNvContentPartPr/>
              <p14:nvPr/>
            </p14:nvContentPartPr>
            <p14:xfrm>
              <a:off x="7055315" y="4159102"/>
              <a:ext cx="41400" cy="47880"/>
            </p14:xfrm>
          </p:contentPart>
        </mc:Choice>
        <mc:Fallback xmlns="">
          <p:pic>
            <p:nvPicPr>
              <p:cNvPr id="3528" name="Ink 3527">
                <a:extLst>
                  <a:ext uri="{FF2B5EF4-FFF2-40B4-BE49-F238E27FC236}">
                    <a16:creationId xmlns:a16="http://schemas.microsoft.com/office/drawing/2014/main" id="{71FF332C-BACF-C4C6-3322-1B80454AE057}"/>
                  </a:ext>
                </a:extLst>
              </p:cNvPr>
              <p:cNvPicPr/>
              <p:nvPr/>
            </p:nvPicPr>
            <p:blipFill>
              <a:blip r:embed="rId2775"/>
              <a:stretch>
                <a:fillRect/>
              </a:stretch>
            </p:blipFill>
            <p:spPr>
              <a:xfrm>
                <a:off x="7037315" y="4123102"/>
                <a:ext cx="77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6">
            <p14:nvContentPartPr>
              <p14:cNvPr id="3535" name="Ink 3534">
                <a:extLst>
                  <a:ext uri="{FF2B5EF4-FFF2-40B4-BE49-F238E27FC236}">
                    <a16:creationId xmlns:a16="http://schemas.microsoft.com/office/drawing/2014/main" id="{E19C69AD-748F-3E45-1E59-31053E76B9CE}"/>
                  </a:ext>
                </a:extLst>
              </p14:cNvPr>
              <p14:cNvContentPartPr/>
              <p14:nvPr/>
            </p14:nvContentPartPr>
            <p14:xfrm>
              <a:off x="7010315" y="3160462"/>
              <a:ext cx="213480" cy="115200"/>
            </p14:xfrm>
          </p:contentPart>
        </mc:Choice>
        <mc:Fallback xmlns="">
          <p:pic>
            <p:nvPicPr>
              <p:cNvPr id="3535" name="Ink 3534">
                <a:extLst>
                  <a:ext uri="{FF2B5EF4-FFF2-40B4-BE49-F238E27FC236}">
                    <a16:creationId xmlns:a16="http://schemas.microsoft.com/office/drawing/2014/main" id="{E19C69AD-748F-3E45-1E59-31053E76B9CE}"/>
                  </a:ext>
                </a:extLst>
              </p:cNvPr>
              <p:cNvPicPr/>
              <p:nvPr/>
            </p:nvPicPr>
            <p:blipFill>
              <a:blip r:embed="rId2777"/>
              <a:stretch>
                <a:fillRect/>
              </a:stretch>
            </p:blipFill>
            <p:spPr>
              <a:xfrm>
                <a:off x="6992345" y="3124349"/>
                <a:ext cx="249060" cy="18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8">
            <p14:nvContentPartPr>
              <p14:cNvPr id="3536" name="Ink 3535">
                <a:extLst>
                  <a:ext uri="{FF2B5EF4-FFF2-40B4-BE49-F238E27FC236}">
                    <a16:creationId xmlns:a16="http://schemas.microsoft.com/office/drawing/2014/main" id="{644CA91B-C4CA-D82B-0BB9-E548281B706E}"/>
                  </a:ext>
                </a:extLst>
              </p14:cNvPr>
              <p14:cNvContentPartPr/>
              <p14:nvPr/>
            </p14:nvContentPartPr>
            <p14:xfrm>
              <a:off x="7113995" y="3222382"/>
              <a:ext cx="205920" cy="183960"/>
            </p14:xfrm>
          </p:contentPart>
        </mc:Choice>
        <mc:Fallback xmlns="">
          <p:pic>
            <p:nvPicPr>
              <p:cNvPr id="3536" name="Ink 3535">
                <a:extLst>
                  <a:ext uri="{FF2B5EF4-FFF2-40B4-BE49-F238E27FC236}">
                    <a16:creationId xmlns:a16="http://schemas.microsoft.com/office/drawing/2014/main" id="{644CA91B-C4CA-D82B-0BB9-E548281B706E}"/>
                  </a:ext>
                </a:extLst>
              </p:cNvPr>
              <p:cNvPicPr/>
              <p:nvPr/>
            </p:nvPicPr>
            <p:blipFill>
              <a:blip r:embed="rId2779"/>
              <a:stretch>
                <a:fillRect/>
              </a:stretch>
            </p:blipFill>
            <p:spPr>
              <a:xfrm>
                <a:off x="7096026" y="3186382"/>
                <a:ext cx="241498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0">
            <p14:nvContentPartPr>
              <p14:cNvPr id="3537" name="Ink 3536">
                <a:extLst>
                  <a:ext uri="{FF2B5EF4-FFF2-40B4-BE49-F238E27FC236}">
                    <a16:creationId xmlns:a16="http://schemas.microsoft.com/office/drawing/2014/main" id="{DC0419B6-5C4A-FA19-A74C-8B844FEE3315}"/>
                  </a:ext>
                </a:extLst>
              </p14:cNvPr>
              <p14:cNvContentPartPr/>
              <p14:nvPr/>
            </p14:nvContentPartPr>
            <p14:xfrm>
              <a:off x="7082315" y="3267742"/>
              <a:ext cx="129960" cy="86400"/>
            </p14:xfrm>
          </p:contentPart>
        </mc:Choice>
        <mc:Fallback xmlns="">
          <p:pic>
            <p:nvPicPr>
              <p:cNvPr id="3537" name="Ink 3536">
                <a:extLst>
                  <a:ext uri="{FF2B5EF4-FFF2-40B4-BE49-F238E27FC236}">
                    <a16:creationId xmlns:a16="http://schemas.microsoft.com/office/drawing/2014/main" id="{DC0419B6-5C4A-FA19-A74C-8B844FEE3315}"/>
                  </a:ext>
                </a:extLst>
              </p:cNvPr>
              <p:cNvPicPr/>
              <p:nvPr/>
            </p:nvPicPr>
            <p:blipFill>
              <a:blip r:embed="rId2781"/>
              <a:stretch>
                <a:fillRect/>
              </a:stretch>
            </p:blipFill>
            <p:spPr>
              <a:xfrm>
                <a:off x="7064315" y="3231742"/>
                <a:ext cx="165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2">
            <p14:nvContentPartPr>
              <p14:cNvPr id="3539" name="Ink 3538">
                <a:extLst>
                  <a:ext uri="{FF2B5EF4-FFF2-40B4-BE49-F238E27FC236}">
                    <a16:creationId xmlns:a16="http://schemas.microsoft.com/office/drawing/2014/main" id="{DEA0D155-9D79-B35D-18C2-47E3E3617939}"/>
                  </a:ext>
                </a:extLst>
              </p14:cNvPr>
              <p14:cNvContentPartPr/>
              <p14:nvPr/>
            </p14:nvContentPartPr>
            <p14:xfrm>
              <a:off x="7135955" y="3299062"/>
              <a:ext cx="37440" cy="34200"/>
            </p14:xfrm>
          </p:contentPart>
        </mc:Choice>
        <mc:Fallback xmlns="">
          <p:pic>
            <p:nvPicPr>
              <p:cNvPr id="3539" name="Ink 3538">
                <a:extLst>
                  <a:ext uri="{FF2B5EF4-FFF2-40B4-BE49-F238E27FC236}">
                    <a16:creationId xmlns:a16="http://schemas.microsoft.com/office/drawing/2014/main" id="{DEA0D155-9D79-B35D-18C2-47E3E3617939}"/>
                  </a:ext>
                </a:extLst>
              </p:cNvPr>
              <p:cNvPicPr/>
              <p:nvPr/>
            </p:nvPicPr>
            <p:blipFill>
              <a:blip r:embed="rId2783"/>
              <a:stretch>
                <a:fillRect/>
              </a:stretch>
            </p:blipFill>
            <p:spPr>
              <a:xfrm>
                <a:off x="7117955" y="3263062"/>
                <a:ext cx="73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4">
            <p14:nvContentPartPr>
              <p14:cNvPr id="3540" name="Ink 3539">
                <a:extLst>
                  <a:ext uri="{FF2B5EF4-FFF2-40B4-BE49-F238E27FC236}">
                    <a16:creationId xmlns:a16="http://schemas.microsoft.com/office/drawing/2014/main" id="{9FFFDE86-9A21-6C64-623B-C7FF21D0C20E}"/>
                  </a:ext>
                </a:extLst>
              </p14:cNvPr>
              <p14:cNvContentPartPr/>
              <p14:nvPr/>
            </p14:nvContentPartPr>
            <p14:xfrm>
              <a:off x="7139555" y="3318142"/>
              <a:ext cx="34200" cy="26280"/>
            </p14:xfrm>
          </p:contentPart>
        </mc:Choice>
        <mc:Fallback xmlns="">
          <p:pic>
            <p:nvPicPr>
              <p:cNvPr id="3540" name="Ink 3539">
                <a:extLst>
                  <a:ext uri="{FF2B5EF4-FFF2-40B4-BE49-F238E27FC236}">
                    <a16:creationId xmlns:a16="http://schemas.microsoft.com/office/drawing/2014/main" id="{9FFFDE86-9A21-6C64-623B-C7FF21D0C20E}"/>
                  </a:ext>
                </a:extLst>
              </p:cNvPr>
              <p:cNvPicPr/>
              <p:nvPr/>
            </p:nvPicPr>
            <p:blipFill>
              <a:blip r:embed="rId2785"/>
              <a:stretch>
                <a:fillRect/>
              </a:stretch>
            </p:blipFill>
            <p:spPr>
              <a:xfrm>
                <a:off x="7121555" y="3282142"/>
                <a:ext cx="69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6">
            <p14:nvContentPartPr>
              <p14:cNvPr id="3541" name="Ink 3540">
                <a:extLst>
                  <a:ext uri="{FF2B5EF4-FFF2-40B4-BE49-F238E27FC236}">
                    <a16:creationId xmlns:a16="http://schemas.microsoft.com/office/drawing/2014/main" id="{5E724DB7-352E-75FB-0F04-6E1F6361FB39}"/>
                  </a:ext>
                </a:extLst>
              </p14:cNvPr>
              <p14:cNvContentPartPr/>
              <p14:nvPr/>
            </p14:nvContentPartPr>
            <p14:xfrm>
              <a:off x="7173755" y="3346222"/>
              <a:ext cx="71640" cy="87840"/>
            </p14:xfrm>
          </p:contentPart>
        </mc:Choice>
        <mc:Fallback xmlns="">
          <p:pic>
            <p:nvPicPr>
              <p:cNvPr id="3541" name="Ink 3540">
                <a:extLst>
                  <a:ext uri="{FF2B5EF4-FFF2-40B4-BE49-F238E27FC236}">
                    <a16:creationId xmlns:a16="http://schemas.microsoft.com/office/drawing/2014/main" id="{5E724DB7-352E-75FB-0F04-6E1F6361FB39}"/>
                  </a:ext>
                </a:extLst>
              </p:cNvPr>
              <p:cNvPicPr/>
              <p:nvPr/>
            </p:nvPicPr>
            <p:blipFill>
              <a:blip r:embed="rId2787"/>
              <a:stretch>
                <a:fillRect/>
              </a:stretch>
            </p:blipFill>
            <p:spPr>
              <a:xfrm>
                <a:off x="7155755" y="3310222"/>
                <a:ext cx="107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8">
            <p14:nvContentPartPr>
              <p14:cNvPr id="3542" name="Ink 3541">
                <a:extLst>
                  <a:ext uri="{FF2B5EF4-FFF2-40B4-BE49-F238E27FC236}">
                    <a16:creationId xmlns:a16="http://schemas.microsoft.com/office/drawing/2014/main" id="{0FC0C4C0-4B2F-5D98-C96F-B9244B64CCB7}"/>
                  </a:ext>
                </a:extLst>
              </p14:cNvPr>
              <p14:cNvContentPartPr/>
              <p14:nvPr/>
            </p14:nvContentPartPr>
            <p14:xfrm>
              <a:off x="7220555" y="3421822"/>
              <a:ext cx="360" cy="3600"/>
            </p14:xfrm>
          </p:contentPart>
        </mc:Choice>
        <mc:Fallback xmlns="">
          <p:pic>
            <p:nvPicPr>
              <p:cNvPr id="3542" name="Ink 3541">
                <a:extLst>
                  <a:ext uri="{FF2B5EF4-FFF2-40B4-BE49-F238E27FC236}">
                    <a16:creationId xmlns:a16="http://schemas.microsoft.com/office/drawing/2014/main" id="{0FC0C4C0-4B2F-5D98-C96F-B9244B64CCB7}"/>
                  </a:ext>
                </a:extLst>
              </p:cNvPr>
              <p:cNvPicPr/>
              <p:nvPr/>
            </p:nvPicPr>
            <p:blipFill>
              <a:blip r:embed="rId2789"/>
              <a:stretch>
                <a:fillRect/>
              </a:stretch>
            </p:blipFill>
            <p:spPr>
              <a:xfrm>
                <a:off x="7202555" y="3385822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0">
            <p14:nvContentPartPr>
              <p14:cNvPr id="3543" name="Ink 3542">
                <a:extLst>
                  <a:ext uri="{FF2B5EF4-FFF2-40B4-BE49-F238E27FC236}">
                    <a16:creationId xmlns:a16="http://schemas.microsoft.com/office/drawing/2014/main" id="{4ACEBCFB-8958-320C-D7D5-35F0E5CCC20E}"/>
                  </a:ext>
                </a:extLst>
              </p14:cNvPr>
              <p14:cNvContentPartPr/>
              <p14:nvPr/>
            </p14:nvContentPartPr>
            <p14:xfrm>
              <a:off x="7230275" y="3368182"/>
              <a:ext cx="32400" cy="74160"/>
            </p14:xfrm>
          </p:contentPart>
        </mc:Choice>
        <mc:Fallback xmlns="">
          <p:pic>
            <p:nvPicPr>
              <p:cNvPr id="3543" name="Ink 3542">
                <a:extLst>
                  <a:ext uri="{FF2B5EF4-FFF2-40B4-BE49-F238E27FC236}">
                    <a16:creationId xmlns:a16="http://schemas.microsoft.com/office/drawing/2014/main" id="{4ACEBCFB-8958-320C-D7D5-35F0E5CCC20E}"/>
                  </a:ext>
                </a:extLst>
              </p:cNvPr>
              <p:cNvPicPr/>
              <p:nvPr/>
            </p:nvPicPr>
            <p:blipFill>
              <a:blip r:embed="rId2791"/>
              <a:stretch>
                <a:fillRect/>
              </a:stretch>
            </p:blipFill>
            <p:spPr>
              <a:xfrm>
                <a:off x="7212275" y="3332182"/>
                <a:ext cx="680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2">
            <p14:nvContentPartPr>
              <p14:cNvPr id="3544" name="Ink 3543">
                <a:extLst>
                  <a:ext uri="{FF2B5EF4-FFF2-40B4-BE49-F238E27FC236}">
                    <a16:creationId xmlns:a16="http://schemas.microsoft.com/office/drawing/2014/main" id="{B99757BC-8EA1-3C02-18AC-00C78A72BCC4}"/>
                  </a:ext>
                </a:extLst>
              </p14:cNvPr>
              <p14:cNvContentPartPr/>
              <p14:nvPr/>
            </p14:nvContentPartPr>
            <p14:xfrm>
              <a:off x="7245755" y="3346222"/>
              <a:ext cx="138240" cy="103320"/>
            </p14:xfrm>
          </p:contentPart>
        </mc:Choice>
        <mc:Fallback xmlns="">
          <p:pic>
            <p:nvPicPr>
              <p:cNvPr id="3544" name="Ink 3543">
                <a:extLst>
                  <a:ext uri="{FF2B5EF4-FFF2-40B4-BE49-F238E27FC236}">
                    <a16:creationId xmlns:a16="http://schemas.microsoft.com/office/drawing/2014/main" id="{B99757BC-8EA1-3C02-18AC-00C78A72BCC4}"/>
                  </a:ext>
                </a:extLst>
              </p:cNvPr>
              <p:cNvPicPr/>
              <p:nvPr/>
            </p:nvPicPr>
            <p:blipFill>
              <a:blip r:embed="rId2793"/>
              <a:stretch>
                <a:fillRect/>
              </a:stretch>
            </p:blipFill>
            <p:spPr>
              <a:xfrm>
                <a:off x="7227755" y="3310222"/>
                <a:ext cx="173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4">
            <p14:nvContentPartPr>
              <p14:cNvPr id="3545" name="Ink 3544">
                <a:extLst>
                  <a:ext uri="{FF2B5EF4-FFF2-40B4-BE49-F238E27FC236}">
                    <a16:creationId xmlns:a16="http://schemas.microsoft.com/office/drawing/2014/main" id="{E6C7A3F3-7582-6FFD-CDB1-1C109E5855CC}"/>
                  </a:ext>
                </a:extLst>
              </p14:cNvPr>
              <p14:cNvContentPartPr/>
              <p14:nvPr/>
            </p14:nvContentPartPr>
            <p14:xfrm>
              <a:off x="7330715" y="3399862"/>
              <a:ext cx="51480" cy="69480"/>
            </p14:xfrm>
          </p:contentPart>
        </mc:Choice>
        <mc:Fallback xmlns="">
          <p:pic>
            <p:nvPicPr>
              <p:cNvPr id="3545" name="Ink 3544">
                <a:extLst>
                  <a:ext uri="{FF2B5EF4-FFF2-40B4-BE49-F238E27FC236}">
                    <a16:creationId xmlns:a16="http://schemas.microsoft.com/office/drawing/2014/main" id="{E6C7A3F3-7582-6FFD-CDB1-1C109E5855CC}"/>
                  </a:ext>
                </a:extLst>
              </p:cNvPr>
              <p:cNvPicPr/>
              <p:nvPr/>
            </p:nvPicPr>
            <p:blipFill>
              <a:blip r:embed="rId2795"/>
              <a:stretch>
                <a:fillRect/>
              </a:stretch>
            </p:blipFill>
            <p:spPr>
              <a:xfrm>
                <a:off x="7312715" y="3363862"/>
                <a:ext cx="87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6">
            <p14:nvContentPartPr>
              <p14:cNvPr id="3546" name="Ink 3545">
                <a:extLst>
                  <a:ext uri="{FF2B5EF4-FFF2-40B4-BE49-F238E27FC236}">
                    <a16:creationId xmlns:a16="http://schemas.microsoft.com/office/drawing/2014/main" id="{82C4FA68-94E7-DAC2-0EBF-63331A619C06}"/>
                  </a:ext>
                </a:extLst>
              </p14:cNvPr>
              <p14:cNvContentPartPr/>
              <p14:nvPr/>
            </p14:nvContentPartPr>
            <p14:xfrm>
              <a:off x="7336835" y="3449902"/>
              <a:ext cx="230760" cy="128520"/>
            </p14:xfrm>
          </p:contentPart>
        </mc:Choice>
        <mc:Fallback xmlns="">
          <p:pic>
            <p:nvPicPr>
              <p:cNvPr id="3546" name="Ink 3545">
                <a:extLst>
                  <a:ext uri="{FF2B5EF4-FFF2-40B4-BE49-F238E27FC236}">
                    <a16:creationId xmlns:a16="http://schemas.microsoft.com/office/drawing/2014/main" id="{82C4FA68-94E7-DAC2-0EBF-63331A619C06}"/>
                  </a:ext>
                </a:extLst>
              </p:cNvPr>
              <p:cNvPicPr/>
              <p:nvPr/>
            </p:nvPicPr>
            <p:blipFill>
              <a:blip r:embed="rId2797"/>
              <a:stretch>
                <a:fillRect/>
              </a:stretch>
            </p:blipFill>
            <p:spPr>
              <a:xfrm>
                <a:off x="7318807" y="3413902"/>
                <a:ext cx="266456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8">
            <p14:nvContentPartPr>
              <p14:cNvPr id="3547" name="Ink 3546">
                <a:extLst>
                  <a:ext uri="{FF2B5EF4-FFF2-40B4-BE49-F238E27FC236}">
                    <a16:creationId xmlns:a16="http://schemas.microsoft.com/office/drawing/2014/main" id="{98FA4D0F-50F6-34F0-88A0-A94CCF038D5E}"/>
                  </a:ext>
                </a:extLst>
              </p14:cNvPr>
              <p14:cNvContentPartPr/>
              <p14:nvPr/>
            </p14:nvContentPartPr>
            <p14:xfrm>
              <a:off x="7566155" y="3574462"/>
              <a:ext cx="16200" cy="39240"/>
            </p14:xfrm>
          </p:contentPart>
        </mc:Choice>
        <mc:Fallback xmlns="">
          <p:pic>
            <p:nvPicPr>
              <p:cNvPr id="3547" name="Ink 3546">
                <a:extLst>
                  <a:ext uri="{FF2B5EF4-FFF2-40B4-BE49-F238E27FC236}">
                    <a16:creationId xmlns:a16="http://schemas.microsoft.com/office/drawing/2014/main" id="{98FA4D0F-50F6-34F0-88A0-A94CCF038D5E}"/>
                  </a:ext>
                </a:extLst>
              </p:cNvPr>
              <p:cNvPicPr/>
              <p:nvPr/>
            </p:nvPicPr>
            <p:blipFill>
              <a:blip r:embed="rId2799"/>
              <a:stretch>
                <a:fillRect/>
              </a:stretch>
            </p:blipFill>
            <p:spPr>
              <a:xfrm>
                <a:off x="7548546" y="3538462"/>
                <a:ext cx="51065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0">
            <p14:nvContentPartPr>
              <p14:cNvPr id="3549" name="Ink 3548">
                <a:extLst>
                  <a:ext uri="{FF2B5EF4-FFF2-40B4-BE49-F238E27FC236}">
                    <a16:creationId xmlns:a16="http://schemas.microsoft.com/office/drawing/2014/main" id="{C3F9ED6A-1E24-DF52-F100-2B75BF00F3DA}"/>
                  </a:ext>
                </a:extLst>
              </p14:cNvPr>
              <p14:cNvContentPartPr/>
              <p14:nvPr/>
            </p14:nvContentPartPr>
            <p14:xfrm>
              <a:off x="7585235" y="3560062"/>
              <a:ext cx="189000" cy="116640"/>
            </p14:xfrm>
          </p:contentPart>
        </mc:Choice>
        <mc:Fallback xmlns="">
          <p:pic>
            <p:nvPicPr>
              <p:cNvPr id="3549" name="Ink 3548">
                <a:extLst>
                  <a:ext uri="{FF2B5EF4-FFF2-40B4-BE49-F238E27FC236}">
                    <a16:creationId xmlns:a16="http://schemas.microsoft.com/office/drawing/2014/main" id="{C3F9ED6A-1E24-DF52-F100-2B75BF00F3DA}"/>
                  </a:ext>
                </a:extLst>
              </p:cNvPr>
              <p:cNvPicPr/>
              <p:nvPr/>
            </p:nvPicPr>
            <p:blipFill>
              <a:blip r:embed="rId2801"/>
              <a:stretch>
                <a:fillRect/>
              </a:stretch>
            </p:blipFill>
            <p:spPr>
              <a:xfrm>
                <a:off x="7567235" y="3524062"/>
                <a:ext cx="2246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2">
            <p14:nvContentPartPr>
              <p14:cNvPr id="3550" name="Ink 3549">
                <a:extLst>
                  <a:ext uri="{FF2B5EF4-FFF2-40B4-BE49-F238E27FC236}">
                    <a16:creationId xmlns:a16="http://schemas.microsoft.com/office/drawing/2014/main" id="{A9E2C158-0FED-08C6-772E-FF32B9A1B07D}"/>
                  </a:ext>
                </a:extLst>
              </p14:cNvPr>
              <p14:cNvContentPartPr/>
              <p14:nvPr/>
            </p14:nvContentPartPr>
            <p14:xfrm>
              <a:off x="7704755" y="3625942"/>
              <a:ext cx="13320" cy="27000"/>
            </p14:xfrm>
          </p:contentPart>
        </mc:Choice>
        <mc:Fallback xmlns="">
          <p:pic>
            <p:nvPicPr>
              <p:cNvPr id="3550" name="Ink 3549">
                <a:extLst>
                  <a:ext uri="{FF2B5EF4-FFF2-40B4-BE49-F238E27FC236}">
                    <a16:creationId xmlns:a16="http://schemas.microsoft.com/office/drawing/2014/main" id="{A9E2C158-0FED-08C6-772E-FF32B9A1B07D}"/>
                  </a:ext>
                </a:extLst>
              </p:cNvPr>
              <p:cNvPicPr/>
              <p:nvPr/>
            </p:nvPicPr>
            <p:blipFill>
              <a:blip r:embed="rId2803"/>
              <a:stretch>
                <a:fillRect/>
              </a:stretch>
            </p:blipFill>
            <p:spPr>
              <a:xfrm>
                <a:off x="7686755" y="3589942"/>
                <a:ext cx="48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4">
            <p14:nvContentPartPr>
              <p14:cNvPr id="3551" name="Ink 3550">
                <a:extLst>
                  <a:ext uri="{FF2B5EF4-FFF2-40B4-BE49-F238E27FC236}">
                    <a16:creationId xmlns:a16="http://schemas.microsoft.com/office/drawing/2014/main" id="{0313C3A2-BC6C-2986-3A08-3F003B92BDBD}"/>
                  </a:ext>
                </a:extLst>
              </p14:cNvPr>
              <p14:cNvContentPartPr/>
              <p14:nvPr/>
            </p14:nvContentPartPr>
            <p14:xfrm>
              <a:off x="7781795" y="3676342"/>
              <a:ext cx="4680" cy="3960"/>
            </p14:xfrm>
          </p:contentPart>
        </mc:Choice>
        <mc:Fallback xmlns="">
          <p:pic>
            <p:nvPicPr>
              <p:cNvPr id="3551" name="Ink 3550">
                <a:extLst>
                  <a:ext uri="{FF2B5EF4-FFF2-40B4-BE49-F238E27FC236}">
                    <a16:creationId xmlns:a16="http://schemas.microsoft.com/office/drawing/2014/main" id="{0313C3A2-BC6C-2986-3A08-3F003B92BDBD}"/>
                  </a:ext>
                </a:extLst>
              </p:cNvPr>
              <p:cNvPicPr/>
              <p:nvPr/>
            </p:nvPicPr>
            <p:blipFill>
              <a:blip r:embed="rId2805"/>
              <a:stretch>
                <a:fillRect/>
              </a:stretch>
            </p:blipFill>
            <p:spPr>
              <a:xfrm>
                <a:off x="7763795" y="3640342"/>
                <a:ext cx="403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6">
            <p14:nvContentPartPr>
              <p14:cNvPr id="3553" name="Ink 3552">
                <a:extLst>
                  <a:ext uri="{FF2B5EF4-FFF2-40B4-BE49-F238E27FC236}">
                    <a16:creationId xmlns:a16="http://schemas.microsoft.com/office/drawing/2014/main" id="{D9AE6D36-13F0-8B31-33DE-5C8EE56515E8}"/>
                  </a:ext>
                </a:extLst>
              </p14:cNvPr>
              <p14:cNvContentPartPr/>
              <p14:nvPr/>
            </p14:nvContentPartPr>
            <p14:xfrm>
              <a:off x="7770635" y="3685702"/>
              <a:ext cx="481320" cy="720"/>
            </p14:xfrm>
          </p:contentPart>
        </mc:Choice>
        <mc:Fallback xmlns="">
          <p:pic>
            <p:nvPicPr>
              <p:cNvPr id="3553" name="Ink 3552">
                <a:extLst>
                  <a:ext uri="{FF2B5EF4-FFF2-40B4-BE49-F238E27FC236}">
                    <a16:creationId xmlns:a16="http://schemas.microsoft.com/office/drawing/2014/main" id="{D9AE6D36-13F0-8B31-33DE-5C8EE56515E8}"/>
                  </a:ext>
                </a:extLst>
              </p:cNvPr>
              <p:cNvPicPr/>
              <p:nvPr/>
            </p:nvPicPr>
            <p:blipFill>
              <a:blip r:embed="rId2807"/>
              <a:stretch>
                <a:fillRect/>
              </a:stretch>
            </p:blipFill>
            <p:spPr>
              <a:xfrm>
                <a:off x="7752635" y="3613702"/>
                <a:ext cx="516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8">
            <p14:nvContentPartPr>
              <p14:cNvPr id="3554" name="Ink 3553">
                <a:extLst>
                  <a:ext uri="{FF2B5EF4-FFF2-40B4-BE49-F238E27FC236}">
                    <a16:creationId xmlns:a16="http://schemas.microsoft.com/office/drawing/2014/main" id="{32F9D135-BBFB-E24F-2DFA-958E8954DA08}"/>
                  </a:ext>
                </a:extLst>
              </p14:cNvPr>
              <p14:cNvContentPartPr/>
              <p14:nvPr/>
            </p14:nvContentPartPr>
            <p14:xfrm>
              <a:off x="7685675" y="3587422"/>
              <a:ext cx="588240" cy="70200"/>
            </p14:xfrm>
          </p:contentPart>
        </mc:Choice>
        <mc:Fallback xmlns="">
          <p:pic>
            <p:nvPicPr>
              <p:cNvPr id="3554" name="Ink 3553">
                <a:extLst>
                  <a:ext uri="{FF2B5EF4-FFF2-40B4-BE49-F238E27FC236}">
                    <a16:creationId xmlns:a16="http://schemas.microsoft.com/office/drawing/2014/main" id="{32F9D135-BBFB-E24F-2DFA-958E8954DA08}"/>
                  </a:ext>
                </a:extLst>
              </p:cNvPr>
              <p:cNvPicPr/>
              <p:nvPr/>
            </p:nvPicPr>
            <p:blipFill>
              <a:blip r:embed="rId2809"/>
              <a:stretch>
                <a:fillRect/>
              </a:stretch>
            </p:blipFill>
            <p:spPr>
              <a:xfrm>
                <a:off x="7667675" y="3551422"/>
                <a:ext cx="623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0">
            <p14:nvContentPartPr>
              <p14:cNvPr id="3556" name="Ink 3555">
                <a:extLst>
                  <a:ext uri="{FF2B5EF4-FFF2-40B4-BE49-F238E27FC236}">
                    <a16:creationId xmlns:a16="http://schemas.microsoft.com/office/drawing/2014/main" id="{841E339D-D8B5-76F3-A50C-865B140FDA99}"/>
                  </a:ext>
                </a:extLst>
              </p14:cNvPr>
              <p14:cNvContentPartPr/>
              <p14:nvPr/>
            </p14:nvContentPartPr>
            <p14:xfrm>
              <a:off x="7898075" y="3546742"/>
              <a:ext cx="289440" cy="194400"/>
            </p14:xfrm>
          </p:contentPart>
        </mc:Choice>
        <mc:Fallback xmlns="">
          <p:pic>
            <p:nvPicPr>
              <p:cNvPr id="3556" name="Ink 3555">
                <a:extLst>
                  <a:ext uri="{FF2B5EF4-FFF2-40B4-BE49-F238E27FC236}">
                    <a16:creationId xmlns:a16="http://schemas.microsoft.com/office/drawing/2014/main" id="{841E339D-D8B5-76F3-A50C-865B140FDA99}"/>
                  </a:ext>
                </a:extLst>
              </p:cNvPr>
              <p:cNvPicPr/>
              <p:nvPr/>
            </p:nvPicPr>
            <p:blipFill>
              <a:blip r:embed="rId2811"/>
              <a:stretch>
                <a:fillRect/>
              </a:stretch>
            </p:blipFill>
            <p:spPr>
              <a:xfrm>
                <a:off x="7880075" y="3510742"/>
                <a:ext cx="3250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2">
            <p14:nvContentPartPr>
              <p14:cNvPr id="3557" name="Ink 3556">
                <a:extLst>
                  <a:ext uri="{FF2B5EF4-FFF2-40B4-BE49-F238E27FC236}">
                    <a16:creationId xmlns:a16="http://schemas.microsoft.com/office/drawing/2014/main" id="{6BE5594B-D842-F85C-8700-AA0AF5AB821E}"/>
                  </a:ext>
                </a:extLst>
              </p14:cNvPr>
              <p14:cNvContentPartPr/>
              <p14:nvPr/>
            </p14:nvContentPartPr>
            <p14:xfrm>
              <a:off x="8162315" y="4034542"/>
              <a:ext cx="46440" cy="157680"/>
            </p14:xfrm>
          </p:contentPart>
        </mc:Choice>
        <mc:Fallback xmlns="">
          <p:pic>
            <p:nvPicPr>
              <p:cNvPr id="3557" name="Ink 3556">
                <a:extLst>
                  <a:ext uri="{FF2B5EF4-FFF2-40B4-BE49-F238E27FC236}">
                    <a16:creationId xmlns:a16="http://schemas.microsoft.com/office/drawing/2014/main" id="{6BE5594B-D842-F85C-8700-AA0AF5AB821E}"/>
                  </a:ext>
                </a:extLst>
              </p:cNvPr>
              <p:cNvPicPr/>
              <p:nvPr/>
            </p:nvPicPr>
            <p:blipFill>
              <a:blip r:embed="rId2813"/>
              <a:stretch>
                <a:fillRect/>
              </a:stretch>
            </p:blipFill>
            <p:spPr>
              <a:xfrm>
                <a:off x="8144315" y="3998542"/>
                <a:ext cx="82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4">
            <p14:nvContentPartPr>
              <p14:cNvPr id="3558" name="Ink 3557">
                <a:extLst>
                  <a:ext uri="{FF2B5EF4-FFF2-40B4-BE49-F238E27FC236}">
                    <a16:creationId xmlns:a16="http://schemas.microsoft.com/office/drawing/2014/main" id="{6B53C13E-1D75-37DE-8E9B-6567345F9907}"/>
                  </a:ext>
                </a:extLst>
              </p14:cNvPr>
              <p14:cNvContentPartPr/>
              <p14:nvPr/>
            </p14:nvContentPartPr>
            <p14:xfrm>
              <a:off x="8207315" y="4210222"/>
              <a:ext cx="57960" cy="332280"/>
            </p14:xfrm>
          </p:contentPart>
        </mc:Choice>
        <mc:Fallback xmlns="">
          <p:pic>
            <p:nvPicPr>
              <p:cNvPr id="3558" name="Ink 3557">
                <a:extLst>
                  <a:ext uri="{FF2B5EF4-FFF2-40B4-BE49-F238E27FC236}">
                    <a16:creationId xmlns:a16="http://schemas.microsoft.com/office/drawing/2014/main" id="{6B53C13E-1D75-37DE-8E9B-6567345F9907}"/>
                  </a:ext>
                </a:extLst>
              </p:cNvPr>
              <p:cNvPicPr/>
              <p:nvPr/>
            </p:nvPicPr>
            <p:blipFill>
              <a:blip r:embed="rId2815"/>
              <a:stretch>
                <a:fillRect/>
              </a:stretch>
            </p:blipFill>
            <p:spPr>
              <a:xfrm>
                <a:off x="8189315" y="4174222"/>
                <a:ext cx="93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6">
            <p14:nvContentPartPr>
              <p14:cNvPr id="3559" name="Ink 3558">
                <a:extLst>
                  <a:ext uri="{FF2B5EF4-FFF2-40B4-BE49-F238E27FC236}">
                    <a16:creationId xmlns:a16="http://schemas.microsoft.com/office/drawing/2014/main" id="{84FBDDCB-99C2-E689-8AF4-03EC8CB41C68}"/>
                  </a:ext>
                </a:extLst>
              </p14:cNvPr>
              <p14:cNvContentPartPr/>
              <p14:nvPr/>
            </p14:nvContentPartPr>
            <p14:xfrm>
              <a:off x="8228915" y="4518382"/>
              <a:ext cx="67320" cy="104040"/>
            </p14:xfrm>
          </p:contentPart>
        </mc:Choice>
        <mc:Fallback xmlns="">
          <p:pic>
            <p:nvPicPr>
              <p:cNvPr id="3559" name="Ink 3558">
                <a:extLst>
                  <a:ext uri="{FF2B5EF4-FFF2-40B4-BE49-F238E27FC236}">
                    <a16:creationId xmlns:a16="http://schemas.microsoft.com/office/drawing/2014/main" id="{84FBDDCB-99C2-E689-8AF4-03EC8CB41C68}"/>
                  </a:ext>
                </a:extLst>
              </p:cNvPr>
              <p:cNvPicPr/>
              <p:nvPr/>
            </p:nvPicPr>
            <p:blipFill>
              <a:blip r:embed="rId2817"/>
              <a:stretch>
                <a:fillRect/>
              </a:stretch>
            </p:blipFill>
            <p:spPr>
              <a:xfrm>
                <a:off x="8210915" y="4482382"/>
                <a:ext cx="102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8">
            <p14:nvContentPartPr>
              <p14:cNvPr id="3561" name="Ink 3560">
                <a:extLst>
                  <a:ext uri="{FF2B5EF4-FFF2-40B4-BE49-F238E27FC236}">
                    <a16:creationId xmlns:a16="http://schemas.microsoft.com/office/drawing/2014/main" id="{3FCC33D2-32AF-6C4D-00B7-B89FDCB0C643}"/>
                  </a:ext>
                </a:extLst>
              </p14:cNvPr>
              <p14:cNvContentPartPr/>
              <p14:nvPr/>
            </p14:nvContentPartPr>
            <p14:xfrm>
              <a:off x="8255915" y="4521622"/>
              <a:ext cx="175680" cy="122760"/>
            </p14:xfrm>
          </p:contentPart>
        </mc:Choice>
        <mc:Fallback xmlns="">
          <p:pic>
            <p:nvPicPr>
              <p:cNvPr id="3561" name="Ink 3560">
                <a:extLst>
                  <a:ext uri="{FF2B5EF4-FFF2-40B4-BE49-F238E27FC236}">
                    <a16:creationId xmlns:a16="http://schemas.microsoft.com/office/drawing/2014/main" id="{3FCC33D2-32AF-6C4D-00B7-B89FDCB0C643}"/>
                  </a:ext>
                </a:extLst>
              </p:cNvPr>
              <p:cNvPicPr/>
              <p:nvPr/>
            </p:nvPicPr>
            <p:blipFill>
              <a:blip r:embed="rId2819"/>
              <a:stretch>
                <a:fillRect/>
              </a:stretch>
            </p:blipFill>
            <p:spPr>
              <a:xfrm>
                <a:off x="8237915" y="4485622"/>
                <a:ext cx="211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0">
            <p14:nvContentPartPr>
              <p14:cNvPr id="3562" name="Ink 3561">
                <a:extLst>
                  <a:ext uri="{FF2B5EF4-FFF2-40B4-BE49-F238E27FC236}">
                    <a16:creationId xmlns:a16="http://schemas.microsoft.com/office/drawing/2014/main" id="{0AC85CBF-BFED-F2DB-A054-FE0BECD798F6}"/>
                  </a:ext>
                </a:extLst>
              </p14:cNvPr>
              <p14:cNvContentPartPr/>
              <p14:nvPr/>
            </p14:nvContentPartPr>
            <p14:xfrm>
              <a:off x="8370755" y="4604422"/>
              <a:ext cx="138240" cy="35280"/>
            </p14:xfrm>
          </p:contentPart>
        </mc:Choice>
        <mc:Fallback xmlns="">
          <p:pic>
            <p:nvPicPr>
              <p:cNvPr id="3562" name="Ink 3561">
                <a:extLst>
                  <a:ext uri="{FF2B5EF4-FFF2-40B4-BE49-F238E27FC236}">
                    <a16:creationId xmlns:a16="http://schemas.microsoft.com/office/drawing/2014/main" id="{0AC85CBF-BFED-F2DB-A054-FE0BECD798F6}"/>
                  </a:ext>
                </a:extLst>
              </p:cNvPr>
              <p:cNvPicPr/>
              <p:nvPr/>
            </p:nvPicPr>
            <p:blipFill>
              <a:blip r:embed="rId2821"/>
              <a:stretch>
                <a:fillRect/>
              </a:stretch>
            </p:blipFill>
            <p:spPr>
              <a:xfrm>
                <a:off x="8352802" y="4568422"/>
                <a:ext cx="173787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2">
            <p14:nvContentPartPr>
              <p14:cNvPr id="3565" name="Ink 3564">
                <a:extLst>
                  <a:ext uri="{FF2B5EF4-FFF2-40B4-BE49-F238E27FC236}">
                    <a16:creationId xmlns:a16="http://schemas.microsoft.com/office/drawing/2014/main" id="{C54D05F0-DF93-2C18-DA1E-86B63AFF3F5C}"/>
                  </a:ext>
                </a:extLst>
              </p14:cNvPr>
              <p14:cNvContentPartPr/>
              <p14:nvPr/>
            </p14:nvContentPartPr>
            <p14:xfrm>
              <a:off x="8564795" y="4486702"/>
              <a:ext cx="86040" cy="90720"/>
            </p14:xfrm>
          </p:contentPart>
        </mc:Choice>
        <mc:Fallback xmlns="">
          <p:pic>
            <p:nvPicPr>
              <p:cNvPr id="3565" name="Ink 3564">
                <a:extLst>
                  <a:ext uri="{FF2B5EF4-FFF2-40B4-BE49-F238E27FC236}">
                    <a16:creationId xmlns:a16="http://schemas.microsoft.com/office/drawing/2014/main" id="{C54D05F0-DF93-2C18-DA1E-86B63AFF3F5C}"/>
                  </a:ext>
                </a:extLst>
              </p:cNvPr>
              <p:cNvPicPr/>
              <p:nvPr/>
            </p:nvPicPr>
            <p:blipFill>
              <a:blip r:embed="rId2823"/>
              <a:stretch>
                <a:fillRect/>
              </a:stretch>
            </p:blipFill>
            <p:spPr>
              <a:xfrm>
                <a:off x="8546795" y="4450702"/>
                <a:ext cx="121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4">
            <p14:nvContentPartPr>
              <p14:cNvPr id="3566" name="Ink 3565">
                <a:extLst>
                  <a:ext uri="{FF2B5EF4-FFF2-40B4-BE49-F238E27FC236}">
                    <a16:creationId xmlns:a16="http://schemas.microsoft.com/office/drawing/2014/main" id="{B55C5A93-BD75-F3AE-842D-F9DB473F8511}"/>
                  </a:ext>
                </a:extLst>
              </p14:cNvPr>
              <p14:cNvContentPartPr/>
              <p14:nvPr/>
            </p14:nvContentPartPr>
            <p14:xfrm>
              <a:off x="8493515" y="4524502"/>
              <a:ext cx="110160" cy="91800"/>
            </p14:xfrm>
          </p:contentPart>
        </mc:Choice>
        <mc:Fallback xmlns="">
          <p:pic>
            <p:nvPicPr>
              <p:cNvPr id="3566" name="Ink 3565">
                <a:extLst>
                  <a:ext uri="{FF2B5EF4-FFF2-40B4-BE49-F238E27FC236}">
                    <a16:creationId xmlns:a16="http://schemas.microsoft.com/office/drawing/2014/main" id="{B55C5A93-BD75-F3AE-842D-F9DB473F8511}"/>
                  </a:ext>
                </a:extLst>
              </p:cNvPr>
              <p:cNvPicPr/>
              <p:nvPr/>
            </p:nvPicPr>
            <p:blipFill>
              <a:blip r:embed="rId2825"/>
              <a:stretch>
                <a:fillRect/>
              </a:stretch>
            </p:blipFill>
            <p:spPr>
              <a:xfrm>
                <a:off x="8475515" y="4488360"/>
                <a:ext cx="145800" cy="163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6">
            <p14:nvContentPartPr>
              <p14:cNvPr id="3567" name="Ink 3566">
                <a:extLst>
                  <a:ext uri="{FF2B5EF4-FFF2-40B4-BE49-F238E27FC236}">
                    <a16:creationId xmlns:a16="http://schemas.microsoft.com/office/drawing/2014/main" id="{351611FC-4D03-EC62-5AE1-C1DFA8AE4649}"/>
                  </a:ext>
                </a:extLst>
              </p14:cNvPr>
              <p14:cNvContentPartPr/>
              <p14:nvPr/>
            </p14:nvContentPartPr>
            <p14:xfrm>
              <a:off x="8791955" y="4559062"/>
              <a:ext cx="360" cy="360"/>
            </p14:xfrm>
          </p:contentPart>
        </mc:Choice>
        <mc:Fallback xmlns="">
          <p:pic>
            <p:nvPicPr>
              <p:cNvPr id="3567" name="Ink 3566">
                <a:extLst>
                  <a:ext uri="{FF2B5EF4-FFF2-40B4-BE49-F238E27FC236}">
                    <a16:creationId xmlns:a16="http://schemas.microsoft.com/office/drawing/2014/main" id="{351611FC-4D03-EC62-5AE1-C1DFA8AE4649}"/>
                  </a:ext>
                </a:extLst>
              </p:cNvPr>
              <p:cNvPicPr/>
              <p:nvPr/>
            </p:nvPicPr>
            <p:blipFill>
              <a:blip r:embed="rId2827"/>
              <a:stretch>
                <a:fillRect/>
              </a:stretch>
            </p:blipFill>
            <p:spPr>
              <a:xfrm>
                <a:off x="8773955" y="452306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8">
            <p14:nvContentPartPr>
              <p14:cNvPr id="3568" name="Ink 3567">
                <a:extLst>
                  <a:ext uri="{FF2B5EF4-FFF2-40B4-BE49-F238E27FC236}">
                    <a16:creationId xmlns:a16="http://schemas.microsoft.com/office/drawing/2014/main" id="{F9B274E4-355C-CA89-CE7A-2F9BFBC07708}"/>
                  </a:ext>
                </a:extLst>
              </p14:cNvPr>
              <p14:cNvContentPartPr/>
              <p14:nvPr/>
            </p14:nvContentPartPr>
            <p14:xfrm>
              <a:off x="8829395" y="4467982"/>
              <a:ext cx="91080" cy="6840"/>
            </p14:xfrm>
          </p:contentPart>
        </mc:Choice>
        <mc:Fallback xmlns="">
          <p:pic>
            <p:nvPicPr>
              <p:cNvPr id="3568" name="Ink 3567">
                <a:extLst>
                  <a:ext uri="{FF2B5EF4-FFF2-40B4-BE49-F238E27FC236}">
                    <a16:creationId xmlns:a16="http://schemas.microsoft.com/office/drawing/2014/main" id="{F9B274E4-355C-CA89-CE7A-2F9BFBC07708}"/>
                  </a:ext>
                </a:extLst>
              </p:cNvPr>
              <p:cNvPicPr/>
              <p:nvPr/>
            </p:nvPicPr>
            <p:blipFill>
              <a:blip r:embed="rId2829"/>
              <a:stretch>
                <a:fillRect/>
              </a:stretch>
            </p:blipFill>
            <p:spPr>
              <a:xfrm>
                <a:off x="8811395" y="4429982"/>
                <a:ext cx="126720" cy="82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0">
            <p14:nvContentPartPr>
              <p14:cNvPr id="3569" name="Ink 3568">
                <a:extLst>
                  <a:ext uri="{FF2B5EF4-FFF2-40B4-BE49-F238E27FC236}">
                    <a16:creationId xmlns:a16="http://schemas.microsoft.com/office/drawing/2014/main" id="{DD9FE7B3-DA41-6EC5-21AB-74E548DB861F}"/>
                  </a:ext>
                </a:extLst>
              </p14:cNvPr>
              <p14:cNvContentPartPr/>
              <p14:nvPr/>
            </p14:nvContentPartPr>
            <p14:xfrm>
              <a:off x="8791955" y="4565542"/>
              <a:ext cx="360" cy="360"/>
            </p14:xfrm>
          </p:contentPart>
        </mc:Choice>
        <mc:Fallback xmlns="">
          <p:pic>
            <p:nvPicPr>
              <p:cNvPr id="3569" name="Ink 3568">
                <a:extLst>
                  <a:ext uri="{FF2B5EF4-FFF2-40B4-BE49-F238E27FC236}">
                    <a16:creationId xmlns:a16="http://schemas.microsoft.com/office/drawing/2014/main" id="{DD9FE7B3-DA41-6EC5-21AB-74E548DB861F}"/>
                  </a:ext>
                </a:extLst>
              </p:cNvPr>
              <p:cNvPicPr/>
              <p:nvPr/>
            </p:nvPicPr>
            <p:blipFill>
              <a:blip r:embed="rId2827"/>
              <a:stretch>
                <a:fillRect/>
              </a:stretch>
            </p:blipFill>
            <p:spPr>
              <a:xfrm>
                <a:off x="8773955" y="45295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1">
            <p14:nvContentPartPr>
              <p14:cNvPr id="3570" name="Ink 3569">
                <a:extLst>
                  <a:ext uri="{FF2B5EF4-FFF2-40B4-BE49-F238E27FC236}">
                    <a16:creationId xmlns:a16="http://schemas.microsoft.com/office/drawing/2014/main" id="{47DD612F-C015-9132-5E41-44602C354BC2}"/>
                  </a:ext>
                </a:extLst>
              </p14:cNvPr>
              <p14:cNvContentPartPr/>
              <p14:nvPr/>
            </p14:nvContentPartPr>
            <p14:xfrm>
              <a:off x="8801315" y="4578142"/>
              <a:ext cx="360" cy="360"/>
            </p14:xfrm>
          </p:contentPart>
        </mc:Choice>
        <mc:Fallback xmlns="">
          <p:pic>
            <p:nvPicPr>
              <p:cNvPr id="3570" name="Ink 3569">
                <a:extLst>
                  <a:ext uri="{FF2B5EF4-FFF2-40B4-BE49-F238E27FC236}">
                    <a16:creationId xmlns:a16="http://schemas.microsoft.com/office/drawing/2014/main" id="{47DD612F-C015-9132-5E41-44602C354BC2}"/>
                  </a:ext>
                </a:extLst>
              </p:cNvPr>
              <p:cNvPicPr/>
              <p:nvPr/>
            </p:nvPicPr>
            <p:blipFill>
              <a:blip r:embed="rId2827"/>
              <a:stretch>
                <a:fillRect/>
              </a:stretch>
            </p:blipFill>
            <p:spPr>
              <a:xfrm>
                <a:off x="8783315" y="45421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2">
            <p14:nvContentPartPr>
              <p14:cNvPr id="3572" name="Ink 3571">
                <a:extLst>
                  <a:ext uri="{FF2B5EF4-FFF2-40B4-BE49-F238E27FC236}">
                    <a16:creationId xmlns:a16="http://schemas.microsoft.com/office/drawing/2014/main" id="{3C64092A-E853-A315-ED5C-4CD9298326AB}"/>
                  </a:ext>
                </a:extLst>
              </p14:cNvPr>
              <p14:cNvContentPartPr/>
              <p14:nvPr/>
            </p14:nvContentPartPr>
            <p14:xfrm>
              <a:off x="8952155" y="4464742"/>
              <a:ext cx="360" cy="360"/>
            </p14:xfrm>
          </p:contentPart>
        </mc:Choice>
        <mc:Fallback xmlns="">
          <p:pic>
            <p:nvPicPr>
              <p:cNvPr id="3572" name="Ink 3571">
                <a:extLst>
                  <a:ext uri="{FF2B5EF4-FFF2-40B4-BE49-F238E27FC236}">
                    <a16:creationId xmlns:a16="http://schemas.microsoft.com/office/drawing/2014/main" id="{3C64092A-E853-A315-ED5C-4CD9298326AB}"/>
                  </a:ext>
                </a:extLst>
              </p:cNvPr>
              <p:cNvPicPr/>
              <p:nvPr/>
            </p:nvPicPr>
            <p:blipFill>
              <a:blip r:embed="rId2827"/>
              <a:stretch>
                <a:fillRect/>
              </a:stretch>
            </p:blipFill>
            <p:spPr>
              <a:xfrm>
                <a:off x="8934155" y="442874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3">
            <p14:nvContentPartPr>
              <p14:cNvPr id="3573" name="Ink 3572">
                <a:extLst>
                  <a:ext uri="{FF2B5EF4-FFF2-40B4-BE49-F238E27FC236}">
                    <a16:creationId xmlns:a16="http://schemas.microsoft.com/office/drawing/2014/main" id="{FA86A4FA-16FD-22D9-7CA2-E580E7A1DEAD}"/>
                  </a:ext>
                </a:extLst>
              </p14:cNvPr>
              <p14:cNvContentPartPr/>
              <p14:nvPr/>
            </p14:nvContentPartPr>
            <p14:xfrm>
              <a:off x="8948915" y="4467982"/>
              <a:ext cx="119520" cy="6480"/>
            </p14:xfrm>
          </p:contentPart>
        </mc:Choice>
        <mc:Fallback xmlns="">
          <p:pic>
            <p:nvPicPr>
              <p:cNvPr id="3573" name="Ink 3572">
                <a:extLst>
                  <a:ext uri="{FF2B5EF4-FFF2-40B4-BE49-F238E27FC236}">
                    <a16:creationId xmlns:a16="http://schemas.microsoft.com/office/drawing/2014/main" id="{FA86A4FA-16FD-22D9-7CA2-E580E7A1DEAD}"/>
                  </a:ext>
                </a:extLst>
              </p:cNvPr>
              <p:cNvPicPr/>
              <p:nvPr/>
            </p:nvPicPr>
            <p:blipFill>
              <a:blip r:embed="rId2834"/>
              <a:stretch>
                <a:fillRect/>
              </a:stretch>
            </p:blipFill>
            <p:spPr>
              <a:xfrm>
                <a:off x="8930969" y="4431982"/>
                <a:ext cx="155053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5">
            <p14:nvContentPartPr>
              <p14:cNvPr id="3575" name="Ink 3574">
                <a:extLst>
                  <a:ext uri="{FF2B5EF4-FFF2-40B4-BE49-F238E27FC236}">
                    <a16:creationId xmlns:a16="http://schemas.microsoft.com/office/drawing/2014/main" id="{9B6EA95C-6781-AC36-8AAD-0C6F40D826F2}"/>
                  </a:ext>
                </a:extLst>
              </p14:cNvPr>
              <p14:cNvContentPartPr/>
              <p14:nvPr/>
            </p14:nvContentPartPr>
            <p14:xfrm>
              <a:off x="9033875" y="4467982"/>
              <a:ext cx="201240" cy="6840"/>
            </p14:xfrm>
          </p:contentPart>
        </mc:Choice>
        <mc:Fallback xmlns="">
          <p:pic>
            <p:nvPicPr>
              <p:cNvPr id="3575" name="Ink 3574">
                <a:extLst>
                  <a:ext uri="{FF2B5EF4-FFF2-40B4-BE49-F238E27FC236}">
                    <a16:creationId xmlns:a16="http://schemas.microsoft.com/office/drawing/2014/main" id="{9B6EA95C-6781-AC36-8AAD-0C6F40D826F2}"/>
                  </a:ext>
                </a:extLst>
              </p:cNvPr>
              <p:cNvPicPr/>
              <p:nvPr/>
            </p:nvPicPr>
            <p:blipFill>
              <a:blip r:embed="rId2836"/>
              <a:stretch>
                <a:fillRect/>
              </a:stretch>
            </p:blipFill>
            <p:spPr>
              <a:xfrm>
                <a:off x="9015875" y="4431982"/>
                <a:ext cx="236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7">
            <p14:nvContentPartPr>
              <p14:cNvPr id="3576" name="Ink 3575">
                <a:extLst>
                  <a:ext uri="{FF2B5EF4-FFF2-40B4-BE49-F238E27FC236}">
                    <a16:creationId xmlns:a16="http://schemas.microsoft.com/office/drawing/2014/main" id="{213F2BFA-EECF-F224-9D80-ADE98795E00D}"/>
                  </a:ext>
                </a:extLst>
              </p14:cNvPr>
              <p14:cNvContentPartPr/>
              <p14:nvPr/>
            </p14:nvContentPartPr>
            <p14:xfrm>
              <a:off x="8920475" y="4455382"/>
              <a:ext cx="360" cy="360"/>
            </p14:xfrm>
          </p:contentPart>
        </mc:Choice>
        <mc:Fallback xmlns="">
          <p:pic>
            <p:nvPicPr>
              <p:cNvPr id="3576" name="Ink 3575">
                <a:extLst>
                  <a:ext uri="{FF2B5EF4-FFF2-40B4-BE49-F238E27FC236}">
                    <a16:creationId xmlns:a16="http://schemas.microsoft.com/office/drawing/2014/main" id="{213F2BFA-EECF-F224-9D80-ADE98795E00D}"/>
                  </a:ext>
                </a:extLst>
              </p:cNvPr>
              <p:cNvPicPr/>
              <p:nvPr/>
            </p:nvPicPr>
            <p:blipFill>
              <a:blip r:embed="rId2827"/>
              <a:stretch>
                <a:fillRect/>
              </a:stretch>
            </p:blipFill>
            <p:spPr>
              <a:xfrm>
                <a:off x="8902475" y="441938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8">
            <p14:nvContentPartPr>
              <p14:cNvPr id="3578" name="Ink 3577">
                <a:extLst>
                  <a:ext uri="{FF2B5EF4-FFF2-40B4-BE49-F238E27FC236}">
                    <a16:creationId xmlns:a16="http://schemas.microsoft.com/office/drawing/2014/main" id="{B8452FFC-8116-1506-C6D6-68DC03560E0D}"/>
                  </a:ext>
                </a:extLst>
              </p14:cNvPr>
              <p14:cNvContentPartPr/>
              <p14:nvPr/>
            </p14:nvContentPartPr>
            <p14:xfrm>
              <a:off x="9241235" y="4464742"/>
              <a:ext cx="141480" cy="360"/>
            </p14:xfrm>
          </p:contentPart>
        </mc:Choice>
        <mc:Fallback xmlns="">
          <p:pic>
            <p:nvPicPr>
              <p:cNvPr id="3578" name="Ink 3577">
                <a:extLst>
                  <a:ext uri="{FF2B5EF4-FFF2-40B4-BE49-F238E27FC236}">
                    <a16:creationId xmlns:a16="http://schemas.microsoft.com/office/drawing/2014/main" id="{B8452FFC-8116-1506-C6D6-68DC03560E0D}"/>
                  </a:ext>
                </a:extLst>
              </p:cNvPr>
              <p:cNvPicPr/>
              <p:nvPr/>
            </p:nvPicPr>
            <p:blipFill>
              <a:blip r:embed="rId2839"/>
              <a:stretch>
                <a:fillRect/>
              </a:stretch>
            </p:blipFill>
            <p:spPr>
              <a:xfrm>
                <a:off x="9223235" y="4428742"/>
                <a:ext cx="177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0">
            <p14:nvContentPartPr>
              <p14:cNvPr id="3580" name="Ink 3579">
                <a:extLst>
                  <a:ext uri="{FF2B5EF4-FFF2-40B4-BE49-F238E27FC236}">
                    <a16:creationId xmlns:a16="http://schemas.microsoft.com/office/drawing/2014/main" id="{9194D89B-C882-F882-636F-70C33708F24C}"/>
                  </a:ext>
                </a:extLst>
              </p14:cNvPr>
              <p14:cNvContentPartPr/>
              <p14:nvPr/>
            </p14:nvContentPartPr>
            <p14:xfrm>
              <a:off x="9250595" y="4467982"/>
              <a:ext cx="421560" cy="9720"/>
            </p14:xfrm>
          </p:contentPart>
        </mc:Choice>
        <mc:Fallback xmlns="">
          <p:pic>
            <p:nvPicPr>
              <p:cNvPr id="3580" name="Ink 3579">
                <a:extLst>
                  <a:ext uri="{FF2B5EF4-FFF2-40B4-BE49-F238E27FC236}">
                    <a16:creationId xmlns:a16="http://schemas.microsoft.com/office/drawing/2014/main" id="{9194D89B-C882-F882-636F-70C33708F24C}"/>
                  </a:ext>
                </a:extLst>
              </p:cNvPr>
              <p:cNvPicPr/>
              <p:nvPr/>
            </p:nvPicPr>
            <p:blipFill>
              <a:blip r:embed="rId2841"/>
              <a:stretch>
                <a:fillRect/>
              </a:stretch>
            </p:blipFill>
            <p:spPr>
              <a:xfrm>
                <a:off x="9232595" y="3495982"/>
                <a:ext cx="457200" cy="19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2">
            <p14:nvContentPartPr>
              <p14:cNvPr id="3581" name="Ink 3580">
                <a:extLst>
                  <a:ext uri="{FF2B5EF4-FFF2-40B4-BE49-F238E27FC236}">
                    <a16:creationId xmlns:a16="http://schemas.microsoft.com/office/drawing/2014/main" id="{8E7F3100-8CE2-92FE-EEDC-C134917DD99E}"/>
                  </a:ext>
                </a:extLst>
              </p14:cNvPr>
              <p14:cNvContentPartPr/>
              <p14:nvPr/>
            </p14:nvContentPartPr>
            <p14:xfrm>
              <a:off x="9678275" y="4467982"/>
              <a:ext cx="103680" cy="360"/>
            </p14:xfrm>
          </p:contentPart>
        </mc:Choice>
        <mc:Fallback xmlns="">
          <p:pic>
            <p:nvPicPr>
              <p:cNvPr id="3581" name="Ink 3580">
                <a:extLst>
                  <a:ext uri="{FF2B5EF4-FFF2-40B4-BE49-F238E27FC236}">
                    <a16:creationId xmlns:a16="http://schemas.microsoft.com/office/drawing/2014/main" id="{8E7F3100-8CE2-92FE-EEDC-C134917DD99E}"/>
                  </a:ext>
                </a:extLst>
              </p:cNvPr>
              <p:cNvPicPr/>
              <p:nvPr/>
            </p:nvPicPr>
            <p:blipFill>
              <a:blip r:embed="rId2843"/>
              <a:stretch>
                <a:fillRect/>
              </a:stretch>
            </p:blipFill>
            <p:spPr>
              <a:xfrm>
                <a:off x="9660337" y="4431982"/>
                <a:ext cx="139197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4">
            <p14:nvContentPartPr>
              <p14:cNvPr id="3582" name="Ink 3581">
                <a:extLst>
                  <a:ext uri="{FF2B5EF4-FFF2-40B4-BE49-F238E27FC236}">
                    <a16:creationId xmlns:a16="http://schemas.microsoft.com/office/drawing/2014/main" id="{2913C176-8167-E270-C59F-76CDB8906739}"/>
                  </a:ext>
                </a:extLst>
              </p14:cNvPr>
              <p14:cNvContentPartPr/>
              <p14:nvPr/>
            </p14:nvContentPartPr>
            <p14:xfrm>
              <a:off x="9555515" y="3726382"/>
              <a:ext cx="226440" cy="16200"/>
            </p14:xfrm>
          </p:contentPart>
        </mc:Choice>
        <mc:Fallback xmlns="">
          <p:pic>
            <p:nvPicPr>
              <p:cNvPr id="3582" name="Ink 3581">
                <a:extLst>
                  <a:ext uri="{FF2B5EF4-FFF2-40B4-BE49-F238E27FC236}">
                    <a16:creationId xmlns:a16="http://schemas.microsoft.com/office/drawing/2014/main" id="{2913C176-8167-E270-C59F-76CDB8906739}"/>
                  </a:ext>
                </a:extLst>
              </p:cNvPr>
              <p:cNvPicPr/>
              <p:nvPr/>
            </p:nvPicPr>
            <p:blipFill>
              <a:blip r:embed="rId2845"/>
              <a:stretch>
                <a:fillRect/>
              </a:stretch>
            </p:blipFill>
            <p:spPr>
              <a:xfrm>
                <a:off x="9537515" y="3690382"/>
                <a:ext cx="262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6">
            <p14:nvContentPartPr>
              <p14:cNvPr id="3583" name="Ink 3582">
                <a:extLst>
                  <a:ext uri="{FF2B5EF4-FFF2-40B4-BE49-F238E27FC236}">
                    <a16:creationId xmlns:a16="http://schemas.microsoft.com/office/drawing/2014/main" id="{2134D00C-A295-3CA9-1D56-F186BD93ABC0}"/>
                  </a:ext>
                </a:extLst>
              </p14:cNvPr>
              <p14:cNvContentPartPr/>
              <p14:nvPr/>
            </p14:nvContentPartPr>
            <p14:xfrm>
              <a:off x="9189395" y="2768062"/>
              <a:ext cx="11520" cy="455760"/>
            </p14:xfrm>
          </p:contentPart>
        </mc:Choice>
        <mc:Fallback xmlns="">
          <p:pic>
            <p:nvPicPr>
              <p:cNvPr id="3583" name="Ink 3582">
                <a:extLst>
                  <a:ext uri="{FF2B5EF4-FFF2-40B4-BE49-F238E27FC236}">
                    <a16:creationId xmlns:a16="http://schemas.microsoft.com/office/drawing/2014/main" id="{2134D00C-A295-3CA9-1D56-F186BD93ABC0}"/>
                  </a:ext>
                </a:extLst>
              </p:cNvPr>
              <p:cNvPicPr/>
              <p:nvPr/>
            </p:nvPicPr>
            <p:blipFill>
              <a:blip r:embed="rId2847"/>
              <a:stretch>
                <a:fillRect/>
              </a:stretch>
            </p:blipFill>
            <p:spPr>
              <a:xfrm>
                <a:off x="9171395" y="2732062"/>
                <a:ext cx="471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8">
            <p14:nvContentPartPr>
              <p14:cNvPr id="3586" name="Ink 3585">
                <a:extLst>
                  <a:ext uri="{FF2B5EF4-FFF2-40B4-BE49-F238E27FC236}">
                    <a16:creationId xmlns:a16="http://schemas.microsoft.com/office/drawing/2014/main" id="{84B42AE2-87E2-9033-5225-29AD2B6BEE93}"/>
                  </a:ext>
                </a:extLst>
              </p14:cNvPr>
              <p14:cNvContentPartPr/>
              <p14:nvPr/>
            </p14:nvContentPartPr>
            <p14:xfrm>
              <a:off x="8045535" y="4735822"/>
              <a:ext cx="360" cy="360"/>
            </p14:xfrm>
          </p:contentPart>
        </mc:Choice>
        <mc:Fallback xmlns="">
          <p:pic>
            <p:nvPicPr>
              <p:cNvPr id="3586" name="Ink 3585">
                <a:extLst>
                  <a:ext uri="{FF2B5EF4-FFF2-40B4-BE49-F238E27FC236}">
                    <a16:creationId xmlns:a16="http://schemas.microsoft.com/office/drawing/2014/main" id="{84B42AE2-87E2-9033-5225-29AD2B6BEE93}"/>
                  </a:ext>
                </a:extLst>
              </p:cNvPr>
              <p:cNvPicPr/>
              <p:nvPr/>
            </p:nvPicPr>
            <p:blipFill>
              <a:blip r:embed="rId2849"/>
              <a:stretch>
                <a:fillRect/>
              </a:stretch>
            </p:blipFill>
            <p:spPr>
              <a:xfrm>
                <a:off x="7955535" y="45558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0">
            <p14:nvContentPartPr>
              <p14:cNvPr id="3587" name="Ink 3586">
                <a:extLst>
                  <a:ext uri="{FF2B5EF4-FFF2-40B4-BE49-F238E27FC236}">
                    <a16:creationId xmlns:a16="http://schemas.microsoft.com/office/drawing/2014/main" id="{0F77F03D-92CD-E35C-E967-F6805B567894}"/>
                  </a:ext>
                </a:extLst>
              </p14:cNvPr>
              <p14:cNvContentPartPr/>
              <p14:nvPr/>
            </p14:nvContentPartPr>
            <p14:xfrm>
              <a:off x="6635055" y="5220022"/>
              <a:ext cx="209520" cy="29520"/>
            </p14:xfrm>
          </p:contentPart>
        </mc:Choice>
        <mc:Fallback xmlns="">
          <p:pic>
            <p:nvPicPr>
              <p:cNvPr id="3587" name="Ink 3586">
                <a:extLst>
                  <a:ext uri="{FF2B5EF4-FFF2-40B4-BE49-F238E27FC236}">
                    <a16:creationId xmlns:a16="http://schemas.microsoft.com/office/drawing/2014/main" id="{0F77F03D-92CD-E35C-E967-F6805B567894}"/>
                  </a:ext>
                </a:extLst>
              </p:cNvPr>
              <p:cNvPicPr/>
              <p:nvPr/>
            </p:nvPicPr>
            <p:blipFill>
              <a:blip r:embed="rId2851"/>
              <a:stretch>
                <a:fillRect/>
              </a:stretch>
            </p:blipFill>
            <p:spPr>
              <a:xfrm>
                <a:off x="6545055" y="5040022"/>
                <a:ext cx="3891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2">
            <p14:nvContentPartPr>
              <p14:cNvPr id="3588" name="Ink 3587">
                <a:extLst>
                  <a:ext uri="{FF2B5EF4-FFF2-40B4-BE49-F238E27FC236}">
                    <a16:creationId xmlns:a16="http://schemas.microsoft.com/office/drawing/2014/main" id="{EF364EB4-07DD-AAFF-9750-4FC40BDA54D9}"/>
                  </a:ext>
                </a:extLst>
              </p14:cNvPr>
              <p14:cNvContentPartPr/>
              <p14:nvPr/>
            </p14:nvContentPartPr>
            <p14:xfrm>
              <a:off x="6627135" y="5374822"/>
              <a:ext cx="199080" cy="10080"/>
            </p14:xfrm>
          </p:contentPart>
        </mc:Choice>
        <mc:Fallback xmlns="">
          <p:pic>
            <p:nvPicPr>
              <p:cNvPr id="3588" name="Ink 3587">
                <a:extLst>
                  <a:ext uri="{FF2B5EF4-FFF2-40B4-BE49-F238E27FC236}">
                    <a16:creationId xmlns:a16="http://schemas.microsoft.com/office/drawing/2014/main" id="{EF364EB4-07DD-AAFF-9750-4FC40BDA54D9}"/>
                  </a:ext>
                </a:extLst>
              </p:cNvPr>
              <p:cNvPicPr/>
              <p:nvPr/>
            </p:nvPicPr>
            <p:blipFill>
              <a:blip r:embed="rId2853"/>
              <a:stretch>
                <a:fillRect/>
              </a:stretch>
            </p:blipFill>
            <p:spPr>
              <a:xfrm>
                <a:off x="6537135" y="5194822"/>
                <a:ext cx="378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4">
            <p14:nvContentPartPr>
              <p14:cNvPr id="3589" name="Ink 3588">
                <a:extLst>
                  <a:ext uri="{FF2B5EF4-FFF2-40B4-BE49-F238E27FC236}">
                    <a16:creationId xmlns:a16="http://schemas.microsoft.com/office/drawing/2014/main" id="{B500DFA3-DE65-6D59-480A-68FC530DD43F}"/>
                  </a:ext>
                </a:extLst>
              </p14:cNvPr>
              <p14:cNvContentPartPr/>
              <p14:nvPr/>
            </p14:nvContentPartPr>
            <p14:xfrm>
              <a:off x="6799215" y="5370862"/>
              <a:ext cx="291600" cy="10080"/>
            </p14:xfrm>
          </p:contentPart>
        </mc:Choice>
        <mc:Fallback xmlns="">
          <p:pic>
            <p:nvPicPr>
              <p:cNvPr id="3589" name="Ink 3588">
                <a:extLst>
                  <a:ext uri="{FF2B5EF4-FFF2-40B4-BE49-F238E27FC236}">
                    <a16:creationId xmlns:a16="http://schemas.microsoft.com/office/drawing/2014/main" id="{B500DFA3-DE65-6D59-480A-68FC530DD43F}"/>
                  </a:ext>
                </a:extLst>
              </p:cNvPr>
              <p:cNvPicPr/>
              <p:nvPr/>
            </p:nvPicPr>
            <p:blipFill>
              <a:blip r:embed="rId2855"/>
              <a:stretch>
                <a:fillRect/>
              </a:stretch>
            </p:blipFill>
            <p:spPr>
              <a:xfrm>
                <a:off x="6709215" y="5190862"/>
                <a:ext cx="471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6">
            <p14:nvContentPartPr>
              <p14:cNvPr id="3591" name="Ink 3590">
                <a:extLst>
                  <a:ext uri="{FF2B5EF4-FFF2-40B4-BE49-F238E27FC236}">
                    <a16:creationId xmlns:a16="http://schemas.microsoft.com/office/drawing/2014/main" id="{0C0F8901-EE60-F425-F4AE-392912737B26}"/>
                  </a:ext>
                </a:extLst>
              </p14:cNvPr>
              <p14:cNvContentPartPr/>
              <p14:nvPr/>
            </p14:nvContentPartPr>
            <p14:xfrm>
              <a:off x="6873375" y="5380582"/>
              <a:ext cx="1329120" cy="20160"/>
            </p14:xfrm>
          </p:contentPart>
        </mc:Choice>
        <mc:Fallback xmlns="">
          <p:pic>
            <p:nvPicPr>
              <p:cNvPr id="3591" name="Ink 3590">
                <a:extLst>
                  <a:ext uri="{FF2B5EF4-FFF2-40B4-BE49-F238E27FC236}">
                    <a16:creationId xmlns:a16="http://schemas.microsoft.com/office/drawing/2014/main" id="{0C0F8901-EE60-F425-F4AE-392912737B26}"/>
                  </a:ext>
                </a:extLst>
              </p:cNvPr>
              <p:cNvPicPr/>
              <p:nvPr/>
            </p:nvPicPr>
            <p:blipFill>
              <a:blip r:embed="rId2857"/>
              <a:stretch>
                <a:fillRect/>
              </a:stretch>
            </p:blipFill>
            <p:spPr>
              <a:xfrm>
                <a:off x="6783375" y="5200582"/>
                <a:ext cx="15087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8">
            <p14:nvContentPartPr>
              <p14:cNvPr id="3592" name="Ink 3591">
                <a:extLst>
                  <a:ext uri="{FF2B5EF4-FFF2-40B4-BE49-F238E27FC236}">
                    <a16:creationId xmlns:a16="http://schemas.microsoft.com/office/drawing/2014/main" id="{F6446BD9-9088-DCE6-BF18-977B1F9050CA}"/>
                  </a:ext>
                </a:extLst>
              </p14:cNvPr>
              <p14:cNvContentPartPr/>
              <p14:nvPr/>
            </p14:nvContentPartPr>
            <p14:xfrm>
              <a:off x="6732615" y="5379142"/>
              <a:ext cx="209520" cy="7920"/>
            </p14:xfrm>
          </p:contentPart>
        </mc:Choice>
        <mc:Fallback xmlns="">
          <p:pic>
            <p:nvPicPr>
              <p:cNvPr id="3592" name="Ink 3591">
                <a:extLst>
                  <a:ext uri="{FF2B5EF4-FFF2-40B4-BE49-F238E27FC236}">
                    <a16:creationId xmlns:a16="http://schemas.microsoft.com/office/drawing/2014/main" id="{F6446BD9-9088-DCE6-BF18-977B1F9050CA}"/>
                  </a:ext>
                </a:extLst>
              </p:cNvPr>
              <p:cNvPicPr/>
              <p:nvPr/>
            </p:nvPicPr>
            <p:blipFill>
              <a:blip r:embed="rId2859"/>
              <a:stretch>
                <a:fillRect/>
              </a:stretch>
            </p:blipFill>
            <p:spPr>
              <a:xfrm>
                <a:off x="6642615" y="5199142"/>
                <a:ext cx="3891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0">
            <p14:nvContentPartPr>
              <p14:cNvPr id="3593" name="Ink 3592">
                <a:extLst>
                  <a:ext uri="{FF2B5EF4-FFF2-40B4-BE49-F238E27FC236}">
                    <a16:creationId xmlns:a16="http://schemas.microsoft.com/office/drawing/2014/main" id="{F01F536D-9E85-7CD9-14B0-39C24215A66E}"/>
                  </a:ext>
                </a:extLst>
              </p14:cNvPr>
              <p14:cNvContentPartPr/>
              <p14:nvPr/>
            </p14:nvContentPartPr>
            <p14:xfrm>
              <a:off x="6771855" y="4446382"/>
              <a:ext cx="630000" cy="715680"/>
            </p14:xfrm>
          </p:contentPart>
        </mc:Choice>
        <mc:Fallback xmlns="">
          <p:pic>
            <p:nvPicPr>
              <p:cNvPr id="3593" name="Ink 3592">
                <a:extLst>
                  <a:ext uri="{FF2B5EF4-FFF2-40B4-BE49-F238E27FC236}">
                    <a16:creationId xmlns:a16="http://schemas.microsoft.com/office/drawing/2014/main" id="{F01F536D-9E85-7CD9-14B0-39C24215A66E}"/>
                  </a:ext>
                </a:extLst>
              </p:cNvPr>
              <p:cNvPicPr/>
              <p:nvPr/>
            </p:nvPicPr>
            <p:blipFill>
              <a:blip r:embed="rId2861"/>
              <a:stretch>
                <a:fillRect/>
              </a:stretch>
            </p:blipFill>
            <p:spPr>
              <a:xfrm>
                <a:off x="6681855" y="4266382"/>
                <a:ext cx="80964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2">
            <p14:nvContentPartPr>
              <p14:cNvPr id="3594" name="Ink 3593">
                <a:extLst>
                  <a:ext uri="{FF2B5EF4-FFF2-40B4-BE49-F238E27FC236}">
                    <a16:creationId xmlns:a16="http://schemas.microsoft.com/office/drawing/2014/main" id="{12A4312C-9CD3-D527-2A4C-D9BC03AD75D0}"/>
                  </a:ext>
                </a:extLst>
              </p14:cNvPr>
              <p14:cNvContentPartPr/>
              <p14:nvPr/>
            </p14:nvContentPartPr>
            <p14:xfrm>
              <a:off x="7393215" y="4423342"/>
              <a:ext cx="360" cy="360"/>
            </p14:xfrm>
          </p:contentPart>
        </mc:Choice>
        <mc:Fallback xmlns="">
          <p:pic>
            <p:nvPicPr>
              <p:cNvPr id="3594" name="Ink 3593">
                <a:extLst>
                  <a:ext uri="{FF2B5EF4-FFF2-40B4-BE49-F238E27FC236}">
                    <a16:creationId xmlns:a16="http://schemas.microsoft.com/office/drawing/2014/main" id="{12A4312C-9CD3-D527-2A4C-D9BC03AD75D0}"/>
                  </a:ext>
                </a:extLst>
              </p:cNvPr>
              <p:cNvPicPr/>
              <p:nvPr/>
            </p:nvPicPr>
            <p:blipFill>
              <a:blip r:embed="rId2849"/>
              <a:stretch>
                <a:fillRect/>
              </a:stretch>
            </p:blipFill>
            <p:spPr>
              <a:xfrm>
                <a:off x="7303215" y="424334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3">
            <p14:nvContentPartPr>
              <p14:cNvPr id="3595" name="Ink 3594">
                <a:extLst>
                  <a:ext uri="{FF2B5EF4-FFF2-40B4-BE49-F238E27FC236}">
                    <a16:creationId xmlns:a16="http://schemas.microsoft.com/office/drawing/2014/main" id="{59E20430-7237-F940-0EC6-A207F00228A4}"/>
                  </a:ext>
                </a:extLst>
              </p14:cNvPr>
              <p14:cNvContentPartPr/>
              <p14:nvPr/>
            </p14:nvContentPartPr>
            <p14:xfrm>
              <a:off x="7526055" y="4563742"/>
              <a:ext cx="360" cy="360"/>
            </p14:xfrm>
          </p:contentPart>
        </mc:Choice>
        <mc:Fallback xmlns="">
          <p:pic>
            <p:nvPicPr>
              <p:cNvPr id="3595" name="Ink 3594">
                <a:extLst>
                  <a:ext uri="{FF2B5EF4-FFF2-40B4-BE49-F238E27FC236}">
                    <a16:creationId xmlns:a16="http://schemas.microsoft.com/office/drawing/2014/main" id="{59E20430-7237-F940-0EC6-A207F00228A4}"/>
                  </a:ext>
                </a:extLst>
              </p:cNvPr>
              <p:cNvPicPr/>
              <p:nvPr/>
            </p:nvPicPr>
            <p:blipFill>
              <a:blip r:embed="rId2849"/>
              <a:stretch>
                <a:fillRect/>
              </a:stretch>
            </p:blipFill>
            <p:spPr>
              <a:xfrm>
                <a:off x="7436055" y="438374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4">
            <p14:nvContentPartPr>
              <p14:cNvPr id="3596" name="Ink 3595">
                <a:extLst>
                  <a:ext uri="{FF2B5EF4-FFF2-40B4-BE49-F238E27FC236}">
                    <a16:creationId xmlns:a16="http://schemas.microsoft.com/office/drawing/2014/main" id="{848A0D6C-1DED-DF24-F039-558EE9B86539}"/>
                  </a:ext>
                </a:extLst>
              </p14:cNvPr>
              <p14:cNvContentPartPr/>
              <p14:nvPr/>
            </p14:nvContentPartPr>
            <p14:xfrm>
              <a:off x="7584735" y="4696222"/>
              <a:ext cx="449640" cy="24840"/>
            </p14:xfrm>
          </p:contentPart>
        </mc:Choice>
        <mc:Fallback xmlns="">
          <p:pic>
            <p:nvPicPr>
              <p:cNvPr id="3596" name="Ink 3595">
                <a:extLst>
                  <a:ext uri="{FF2B5EF4-FFF2-40B4-BE49-F238E27FC236}">
                    <a16:creationId xmlns:a16="http://schemas.microsoft.com/office/drawing/2014/main" id="{848A0D6C-1DED-DF24-F039-558EE9B86539}"/>
                  </a:ext>
                </a:extLst>
              </p:cNvPr>
              <p:cNvPicPr/>
              <p:nvPr/>
            </p:nvPicPr>
            <p:blipFill>
              <a:blip r:embed="rId2865"/>
              <a:stretch>
                <a:fillRect/>
              </a:stretch>
            </p:blipFill>
            <p:spPr>
              <a:xfrm>
                <a:off x="7494735" y="4516222"/>
                <a:ext cx="6292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6">
            <p14:nvContentPartPr>
              <p14:cNvPr id="3597" name="Ink 3596">
                <a:extLst>
                  <a:ext uri="{FF2B5EF4-FFF2-40B4-BE49-F238E27FC236}">
                    <a16:creationId xmlns:a16="http://schemas.microsoft.com/office/drawing/2014/main" id="{28355FCE-56A3-594F-390B-B480D8041FBD}"/>
                  </a:ext>
                </a:extLst>
              </p14:cNvPr>
              <p14:cNvContentPartPr/>
              <p14:nvPr/>
            </p14:nvContentPartPr>
            <p14:xfrm>
              <a:off x="7913055" y="4692982"/>
              <a:ext cx="163800" cy="11880"/>
            </p14:xfrm>
          </p:contentPart>
        </mc:Choice>
        <mc:Fallback xmlns="">
          <p:pic>
            <p:nvPicPr>
              <p:cNvPr id="3597" name="Ink 3596">
                <a:extLst>
                  <a:ext uri="{FF2B5EF4-FFF2-40B4-BE49-F238E27FC236}">
                    <a16:creationId xmlns:a16="http://schemas.microsoft.com/office/drawing/2014/main" id="{28355FCE-56A3-594F-390B-B480D8041FBD}"/>
                  </a:ext>
                </a:extLst>
              </p:cNvPr>
              <p:cNvPicPr/>
              <p:nvPr/>
            </p:nvPicPr>
            <p:blipFill>
              <a:blip r:embed="rId2867"/>
              <a:stretch>
                <a:fillRect/>
              </a:stretch>
            </p:blipFill>
            <p:spPr>
              <a:xfrm>
                <a:off x="7823055" y="4518276"/>
                <a:ext cx="343440" cy="36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8">
            <p14:nvContentPartPr>
              <p14:cNvPr id="3598" name="Ink 3597">
                <a:extLst>
                  <a:ext uri="{FF2B5EF4-FFF2-40B4-BE49-F238E27FC236}">
                    <a16:creationId xmlns:a16="http://schemas.microsoft.com/office/drawing/2014/main" id="{987D79EB-345D-F1AC-8BF2-9C7D29627994}"/>
                  </a:ext>
                </a:extLst>
              </p14:cNvPr>
              <p14:cNvContentPartPr/>
              <p14:nvPr/>
            </p14:nvContentPartPr>
            <p14:xfrm>
              <a:off x="8095575" y="4696942"/>
              <a:ext cx="102960" cy="450720"/>
            </p14:xfrm>
          </p:contentPart>
        </mc:Choice>
        <mc:Fallback xmlns="">
          <p:pic>
            <p:nvPicPr>
              <p:cNvPr id="3598" name="Ink 3597">
                <a:extLst>
                  <a:ext uri="{FF2B5EF4-FFF2-40B4-BE49-F238E27FC236}">
                    <a16:creationId xmlns:a16="http://schemas.microsoft.com/office/drawing/2014/main" id="{987D79EB-345D-F1AC-8BF2-9C7D29627994}"/>
                  </a:ext>
                </a:extLst>
              </p:cNvPr>
              <p:cNvPicPr/>
              <p:nvPr/>
            </p:nvPicPr>
            <p:blipFill>
              <a:blip r:embed="rId2869"/>
              <a:stretch>
                <a:fillRect/>
              </a:stretch>
            </p:blipFill>
            <p:spPr>
              <a:xfrm>
                <a:off x="8005575" y="4516942"/>
                <a:ext cx="28260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0">
            <p14:nvContentPartPr>
              <p14:cNvPr id="3599" name="Ink 3598">
                <a:extLst>
                  <a:ext uri="{FF2B5EF4-FFF2-40B4-BE49-F238E27FC236}">
                    <a16:creationId xmlns:a16="http://schemas.microsoft.com/office/drawing/2014/main" id="{90D0D231-6D2D-B6FF-27A5-381C907840BF}"/>
                  </a:ext>
                </a:extLst>
              </p14:cNvPr>
              <p14:cNvContentPartPr/>
              <p14:nvPr/>
            </p14:nvContentPartPr>
            <p14:xfrm>
              <a:off x="7510215" y="5061982"/>
              <a:ext cx="582480" cy="50760"/>
            </p14:xfrm>
          </p:contentPart>
        </mc:Choice>
        <mc:Fallback xmlns="">
          <p:pic>
            <p:nvPicPr>
              <p:cNvPr id="3599" name="Ink 3598">
                <a:extLst>
                  <a:ext uri="{FF2B5EF4-FFF2-40B4-BE49-F238E27FC236}">
                    <a16:creationId xmlns:a16="http://schemas.microsoft.com/office/drawing/2014/main" id="{90D0D231-6D2D-B6FF-27A5-381C907840BF}"/>
                  </a:ext>
                </a:extLst>
              </p:cNvPr>
              <p:cNvPicPr/>
              <p:nvPr/>
            </p:nvPicPr>
            <p:blipFill>
              <a:blip r:embed="rId2871"/>
              <a:stretch>
                <a:fillRect/>
              </a:stretch>
            </p:blipFill>
            <p:spPr>
              <a:xfrm>
                <a:off x="7420215" y="4881982"/>
                <a:ext cx="76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2">
            <p14:nvContentPartPr>
              <p14:cNvPr id="3600" name="Ink 3599">
                <a:extLst>
                  <a:ext uri="{FF2B5EF4-FFF2-40B4-BE49-F238E27FC236}">
                    <a16:creationId xmlns:a16="http://schemas.microsoft.com/office/drawing/2014/main" id="{7D878D4E-3416-1205-805A-81DD14184E65}"/>
                  </a:ext>
                </a:extLst>
              </p14:cNvPr>
              <p14:cNvContentPartPr/>
              <p14:nvPr/>
            </p14:nvContentPartPr>
            <p14:xfrm>
              <a:off x="6870101" y="5034534"/>
              <a:ext cx="1145880" cy="379080"/>
            </p14:xfrm>
          </p:contentPart>
        </mc:Choice>
        <mc:Fallback xmlns="">
          <p:pic>
            <p:nvPicPr>
              <p:cNvPr id="3600" name="Ink 3599">
                <a:extLst>
                  <a:ext uri="{FF2B5EF4-FFF2-40B4-BE49-F238E27FC236}">
                    <a16:creationId xmlns:a16="http://schemas.microsoft.com/office/drawing/2014/main" id="{7D878D4E-3416-1205-805A-81DD14184E65}"/>
                  </a:ext>
                </a:extLst>
              </p:cNvPr>
              <p:cNvPicPr/>
              <p:nvPr/>
            </p:nvPicPr>
            <p:blipFill>
              <a:blip r:embed="rId2873"/>
              <a:stretch>
                <a:fillRect/>
              </a:stretch>
            </p:blipFill>
            <p:spPr>
              <a:xfrm>
                <a:off x="6780101" y="4854363"/>
                <a:ext cx="132552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4">
            <p14:nvContentPartPr>
              <p14:cNvPr id="3602" name="Ink 3601">
                <a:extLst>
                  <a:ext uri="{FF2B5EF4-FFF2-40B4-BE49-F238E27FC236}">
                    <a16:creationId xmlns:a16="http://schemas.microsoft.com/office/drawing/2014/main" id="{DB2942EC-32BE-5B47-A024-8DA2D8D1DBBB}"/>
                  </a:ext>
                </a:extLst>
              </p14:cNvPr>
              <p14:cNvContentPartPr/>
              <p14:nvPr/>
            </p14:nvContentPartPr>
            <p14:xfrm>
              <a:off x="6795255" y="4309942"/>
              <a:ext cx="55080" cy="438120"/>
            </p14:xfrm>
          </p:contentPart>
        </mc:Choice>
        <mc:Fallback xmlns="">
          <p:pic>
            <p:nvPicPr>
              <p:cNvPr id="3602" name="Ink 3601">
                <a:extLst>
                  <a:ext uri="{FF2B5EF4-FFF2-40B4-BE49-F238E27FC236}">
                    <a16:creationId xmlns:a16="http://schemas.microsoft.com/office/drawing/2014/main" id="{DB2942EC-32BE-5B47-A024-8DA2D8D1DBBB}"/>
                  </a:ext>
                </a:extLst>
              </p:cNvPr>
              <p:cNvPicPr/>
              <p:nvPr/>
            </p:nvPicPr>
            <p:blipFill>
              <a:blip r:embed="rId2875"/>
              <a:stretch>
                <a:fillRect/>
              </a:stretch>
            </p:blipFill>
            <p:spPr>
              <a:xfrm>
                <a:off x="6705255" y="4129942"/>
                <a:ext cx="23472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6">
            <p14:nvContentPartPr>
              <p14:cNvPr id="3604" name="Ink 3603">
                <a:extLst>
                  <a:ext uri="{FF2B5EF4-FFF2-40B4-BE49-F238E27FC236}">
                    <a16:creationId xmlns:a16="http://schemas.microsoft.com/office/drawing/2014/main" id="{0F888518-487F-F2CD-E53C-639D7F92CA9C}"/>
                  </a:ext>
                </a:extLst>
              </p14:cNvPr>
              <p14:cNvContentPartPr/>
              <p14:nvPr/>
            </p14:nvContentPartPr>
            <p14:xfrm>
              <a:off x="6992895" y="4431262"/>
              <a:ext cx="263880" cy="8280"/>
            </p14:xfrm>
          </p:contentPart>
        </mc:Choice>
        <mc:Fallback xmlns="">
          <p:pic>
            <p:nvPicPr>
              <p:cNvPr id="3604" name="Ink 3603">
                <a:extLst>
                  <a:ext uri="{FF2B5EF4-FFF2-40B4-BE49-F238E27FC236}">
                    <a16:creationId xmlns:a16="http://schemas.microsoft.com/office/drawing/2014/main" id="{0F888518-487F-F2CD-E53C-639D7F92CA9C}"/>
                  </a:ext>
                </a:extLst>
              </p:cNvPr>
              <p:cNvPicPr/>
              <p:nvPr/>
            </p:nvPicPr>
            <p:blipFill>
              <a:blip r:embed="rId2877"/>
              <a:stretch>
                <a:fillRect/>
              </a:stretch>
            </p:blipFill>
            <p:spPr>
              <a:xfrm>
                <a:off x="6902895" y="4251262"/>
                <a:ext cx="443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8">
            <p14:nvContentPartPr>
              <p14:cNvPr id="3605" name="Ink 3604">
                <a:extLst>
                  <a:ext uri="{FF2B5EF4-FFF2-40B4-BE49-F238E27FC236}">
                    <a16:creationId xmlns:a16="http://schemas.microsoft.com/office/drawing/2014/main" id="{31E361C8-FE67-5BBC-38A7-FA10A2635E3E}"/>
                  </a:ext>
                </a:extLst>
              </p14:cNvPr>
              <p14:cNvContentPartPr/>
              <p14:nvPr/>
            </p14:nvContentPartPr>
            <p14:xfrm>
              <a:off x="6967335" y="4399942"/>
              <a:ext cx="56160" cy="34560"/>
            </p14:xfrm>
          </p:contentPart>
        </mc:Choice>
        <mc:Fallback xmlns="">
          <p:pic>
            <p:nvPicPr>
              <p:cNvPr id="3605" name="Ink 3604">
                <a:extLst>
                  <a:ext uri="{FF2B5EF4-FFF2-40B4-BE49-F238E27FC236}">
                    <a16:creationId xmlns:a16="http://schemas.microsoft.com/office/drawing/2014/main" id="{31E361C8-FE67-5BBC-38A7-FA10A2635E3E}"/>
                  </a:ext>
                </a:extLst>
              </p:cNvPr>
              <p:cNvPicPr/>
              <p:nvPr/>
            </p:nvPicPr>
            <p:blipFill>
              <a:blip r:embed="rId2879"/>
              <a:stretch>
                <a:fillRect/>
              </a:stretch>
            </p:blipFill>
            <p:spPr>
              <a:xfrm>
                <a:off x="6877335" y="4219942"/>
                <a:ext cx="2358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0">
            <p14:nvContentPartPr>
              <p14:cNvPr id="3606" name="Ink 3605">
                <a:extLst>
                  <a:ext uri="{FF2B5EF4-FFF2-40B4-BE49-F238E27FC236}">
                    <a16:creationId xmlns:a16="http://schemas.microsoft.com/office/drawing/2014/main" id="{BFB69008-BE5F-D060-34A9-839E5F9245CA}"/>
                  </a:ext>
                </a:extLst>
              </p14:cNvPr>
              <p14:cNvContentPartPr/>
              <p14:nvPr/>
            </p14:nvContentPartPr>
            <p14:xfrm>
              <a:off x="6783375" y="4779022"/>
              <a:ext cx="360" cy="360"/>
            </p14:xfrm>
          </p:contentPart>
        </mc:Choice>
        <mc:Fallback xmlns="">
          <p:pic>
            <p:nvPicPr>
              <p:cNvPr id="3606" name="Ink 3605">
                <a:extLst>
                  <a:ext uri="{FF2B5EF4-FFF2-40B4-BE49-F238E27FC236}">
                    <a16:creationId xmlns:a16="http://schemas.microsoft.com/office/drawing/2014/main" id="{BFB69008-BE5F-D060-34A9-839E5F9245CA}"/>
                  </a:ext>
                </a:extLst>
              </p:cNvPr>
              <p:cNvPicPr/>
              <p:nvPr/>
            </p:nvPicPr>
            <p:blipFill>
              <a:blip r:embed="rId2849"/>
              <a:stretch>
                <a:fillRect/>
              </a:stretch>
            </p:blipFill>
            <p:spPr>
              <a:xfrm>
                <a:off x="6693375" y="45990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1">
            <p14:nvContentPartPr>
              <p14:cNvPr id="3607" name="Ink 3606">
                <a:extLst>
                  <a:ext uri="{FF2B5EF4-FFF2-40B4-BE49-F238E27FC236}">
                    <a16:creationId xmlns:a16="http://schemas.microsoft.com/office/drawing/2014/main" id="{5618DADA-359D-5B40-5CB9-B5FB5C917F6E}"/>
                  </a:ext>
                </a:extLst>
              </p14:cNvPr>
              <p14:cNvContentPartPr/>
              <p14:nvPr/>
            </p14:nvContentPartPr>
            <p14:xfrm>
              <a:off x="6767895" y="4290502"/>
              <a:ext cx="360" cy="360"/>
            </p14:xfrm>
          </p:contentPart>
        </mc:Choice>
        <mc:Fallback xmlns="">
          <p:pic>
            <p:nvPicPr>
              <p:cNvPr id="3607" name="Ink 3606">
                <a:extLst>
                  <a:ext uri="{FF2B5EF4-FFF2-40B4-BE49-F238E27FC236}">
                    <a16:creationId xmlns:a16="http://schemas.microsoft.com/office/drawing/2014/main" id="{5618DADA-359D-5B40-5CB9-B5FB5C917F6E}"/>
                  </a:ext>
                </a:extLst>
              </p:cNvPr>
              <p:cNvPicPr/>
              <p:nvPr/>
            </p:nvPicPr>
            <p:blipFill>
              <a:blip r:embed="rId2849"/>
              <a:stretch>
                <a:fillRect/>
              </a:stretch>
            </p:blipFill>
            <p:spPr>
              <a:xfrm>
                <a:off x="6677895" y="411050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2">
            <p14:nvContentPartPr>
              <p14:cNvPr id="3608" name="Ink 3607">
                <a:extLst>
                  <a:ext uri="{FF2B5EF4-FFF2-40B4-BE49-F238E27FC236}">
                    <a16:creationId xmlns:a16="http://schemas.microsoft.com/office/drawing/2014/main" id="{48F7409B-DCC0-6D36-1E0E-012CCF924E7E}"/>
                  </a:ext>
                </a:extLst>
              </p14:cNvPr>
              <p14:cNvContentPartPr/>
              <p14:nvPr/>
            </p14:nvContentPartPr>
            <p14:xfrm>
              <a:off x="6740535" y="4079542"/>
              <a:ext cx="111240" cy="4320"/>
            </p14:xfrm>
          </p:contentPart>
        </mc:Choice>
        <mc:Fallback xmlns="">
          <p:pic>
            <p:nvPicPr>
              <p:cNvPr id="3608" name="Ink 3607">
                <a:extLst>
                  <a:ext uri="{FF2B5EF4-FFF2-40B4-BE49-F238E27FC236}">
                    <a16:creationId xmlns:a16="http://schemas.microsoft.com/office/drawing/2014/main" id="{48F7409B-DCC0-6D36-1E0E-012CCF924E7E}"/>
                  </a:ext>
                </a:extLst>
              </p:cNvPr>
              <p:cNvPicPr/>
              <p:nvPr/>
            </p:nvPicPr>
            <p:blipFill>
              <a:blip r:embed="rId2883"/>
              <a:stretch>
                <a:fillRect/>
              </a:stretch>
            </p:blipFill>
            <p:spPr>
              <a:xfrm>
                <a:off x="6722535" y="4043542"/>
                <a:ext cx="146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4">
            <p14:nvContentPartPr>
              <p14:cNvPr id="3609" name="Ink 3608">
                <a:extLst>
                  <a:ext uri="{FF2B5EF4-FFF2-40B4-BE49-F238E27FC236}">
                    <a16:creationId xmlns:a16="http://schemas.microsoft.com/office/drawing/2014/main" id="{2132CB92-7A65-8085-0C17-6B8C4DD58C37}"/>
                  </a:ext>
                </a:extLst>
              </p14:cNvPr>
              <p14:cNvContentPartPr/>
              <p14:nvPr/>
            </p14:nvContentPartPr>
            <p14:xfrm>
              <a:off x="6721095" y="4039582"/>
              <a:ext cx="97560" cy="12960"/>
            </p14:xfrm>
          </p:contentPart>
        </mc:Choice>
        <mc:Fallback xmlns="">
          <p:pic>
            <p:nvPicPr>
              <p:cNvPr id="3609" name="Ink 3608">
                <a:extLst>
                  <a:ext uri="{FF2B5EF4-FFF2-40B4-BE49-F238E27FC236}">
                    <a16:creationId xmlns:a16="http://schemas.microsoft.com/office/drawing/2014/main" id="{2132CB92-7A65-8085-0C17-6B8C4DD58C37}"/>
                  </a:ext>
                </a:extLst>
              </p:cNvPr>
              <p:cNvPicPr/>
              <p:nvPr/>
            </p:nvPicPr>
            <p:blipFill>
              <a:blip r:embed="rId2885"/>
              <a:stretch>
                <a:fillRect/>
              </a:stretch>
            </p:blipFill>
            <p:spPr>
              <a:xfrm>
                <a:off x="6703095" y="4002553"/>
                <a:ext cx="133200" cy="86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6">
            <p14:nvContentPartPr>
              <p14:cNvPr id="3611" name="Ink 3610">
                <a:extLst>
                  <a:ext uri="{FF2B5EF4-FFF2-40B4-BE49-F238E27FC236}">
                    <a16:creationId xmlns:a16="http://schemas.microsoft.com/office/drawing/2014/main" id="{EFD2FA36-E4B3-6A5A-4CDA-20A92DE05468}"/>
                  </a:ext>
                </a:extLst>
              </p14:cNvPr>
              <p14:cNvContentPartPr/>
              <p14:nvPr/>
            </p14:nvContentPartPr>
            <p14:xfrm>
              <a:off x="6787335" y="4012942"/>
              <a:ext cx="183960" cy="133200"/>
            </p14:xfrm>
          </p:contentPart>
        </mc:Choice>
        <mc:Fallback xmlns="">
          <p:pic>
            <p:nvPicPr>
              <p:cNvPr id="3611" name="Ink 3610">
                <a:extLst>
                  <a:ext uri="{FF2B5EF4-FFF2-40B4-BE49-F238E27FC236}">
                    <a16:creationId xmlns:a16="http://schemas.microsoft.com/office/drawing/2014/main" id="{EFD2FA36-E4B3-6A5A-4CDA-20A92DE05468}"/>
                  </a:ext>
                </a:extLst>
              </p:cNvPr>
              <p:cNvPicPr/>
              <p:nvPr/>
            </p:nvPicPr>
            <p:blipFill>
              <a:blip r:embed="rId2887"/>
              <a:stretch>
                <a:fillRect/>
              </a:stretch>
            </p:blipFill>
            <p:spPr>
              <a:xfrm>
                <a:off x="6769335" y="3976942"/>
                <a:ext cx="219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8">
            <p14:nvContentPartPr>
              <p14:cNvPr id="3612" name="Ink 3611">
                <a:extLst>
                  <a:ext uri="{FF2B5EF4-FFF2-40B4-BE49-F238E27FC236}">
                    <a16:creationId xmlns:a16="http://schemas.microsoft.com/office/drawing/2014/main" id="{DF93B56E-AA45-CC37-A5F6-8C96CCD1B403}"/>
                  </a:ext>
                </a:extLst>
              </p14:cNvPr>
              <p14:cNvContentPartPr/>
              <p14:nvPr/>
            </p14:nvContentPartPr>
            <p14:xfrm>
              <a:off x="6802815" y="4028782"/>
              <a:ext cx="54000" cy="31680"/>
            </p14:xfrm>
          </p:contentPart>
        </mc:Choice>
        <mc:Fallback xmlns="">
          <p:pic>
            <p:nvPicPr>
              <p:cNvPr id="3612" name="Ink 3611">
                <a:extLst>
                  <a:ext uri="{FF2B5EF4-FFF2-40B4-BE49-F238E27FC236}">
                    <a16:creationId xmlns:a16="http://schemas.microsoft.com/office/drawing/2014/main" id="{DF93B56E-AA45-CC37-A5F6-8C96CCD1B403}"/>
                  </a:ext>
                </a:extLst>
              </p:cNvPr>
              <p:cNvPicPr/>
              <p:nvPr/>
            </p:nvPicPr>
            <p:blipFill>
              <a:blip r:embed="rId2889"/>
              <a:stretch>
                <a:fillRect/>
              </a:stretch>
            </p:blipFill>
            <p:spPr>
              <a:xfrm>
                <a:off x="6784815" y="3992782"/>
                <a:ext cx="89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0">
            <p14:nvContentPartPr>
              <p14:cNvPr id="3613" name="Ink 3612">
                <a:extLst>
                  <a:ext uri="{FF2B5EF4-FFF2-40B4-BE49-F238E27FC236}">
                    <a16:creationId xmlns:a16="http://schemas.microsoft.com/office/drawing/2014/main" id="{FDD99D84-9825-36A6-074A-28B49B0FBD68}"/>
                  </a:ext>
                </a:extLst>
              </p14:cNvPr>
              <p14:cNvContentPartPr/>
              <p14:nvPr/>
            </p14:nvContentPartPr>
            <p14:xfrm>
              <a:off x="6693375" y="4029502"/>
              <a:ext cx="94320" cy="124200"/>
            </p14:xfrm>
          </p:contentPart>
        </mc:Choice>
        <mc:Fallback xmlns="">
          <p:pic>
            <p:nvPicPr>
              <p:cNvPr id="3613" name="Ink 3612">
                <a:extLst>
                  <a:ext uri="{FF2B5EF4-FFF2-40B4-BE49-F238E27FC236}">
                    <a16:creationId xmlns:a16="http://schemas.microsoft.com/office/drawing/2014/main" id="{FDD99D84-9825-36A6-074A-28B49B0FBD68}"/>
                  </a:ext>
                </a:extLst>
              </p:cNvPr>
              <p:cNvPicPr/>
              <p:nvPr/>
            </p:nvPicPr>
            <p:blipFill>
              <a:blip r:embed="rId2891"/>
              <a:stretch>
                <a:fillRect/>
              </a:stretch>
            </p:blipFill>
            <p:spPr>
              <a:xfrm>
                <a:off x="6675375" y="3993502"/>
                <a:ext cx="129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2">
            <p14:nvContentPartPr>
              <p14:cNvPr id="3614" name="Ink 3613">
                <a:extLst>
                  <a:ext uri="{FF2B5EF4-FFF2-40B4-BE49-F238E27FC236}">
                    <a16:creationId xmlns:a16="http://schemas.microsoft.com/office/drawing/2014/main" id="{1FC3CD50-DAA8-252C-0910-2D229B704BCB}"/>
                  </a:ext>
                </a:extLst>
              </p14:cNvPr>
              <p14:cNvContentPartPr/>
              <p14:nvPr/>
            </p14:nvContentPartPr>
            <p14:xfrm>
              <a:off x="6681495" y="4923382"/>
              <a:ext cx="20520" cy="360"/>
            </p14:xfrm>
          </p:contentPart>
        </mc:Choice>
        <mc:Fallback xmlns="">
          <p:pic>
            <p:nvPicPr>
              <p:cNvPr id="3614" name="Ink 3613">
                <a:extLst>
                  <a:ext uri="{FF2B5EF4-FFF2-40B4-BE49-F238E27FC236}">
                    <a16:creationId xmlns:a16="http://schemas.microsoft.com/office/drawing/2014/main" id="{1FC3CD50-DAA8-252C-0910-2D229B704BCB}"/>
                  </a:ext>
                </a:extLst>
              </p:cNvPr>
              <p:cNvPicPr/>
              <p:nvPr/>
            </p:nvPicPr>
            <p:blipFill>
              <a:blip r:embed="rId2893"/>
              <a:stretch>
                <a:fillRect/>
              </a:stretch>
            </p:blipFill>
            <p:spPr>
              <a:xfrm>
                <a:off x="6663495" y="4887382"/>
                <a:ext cx="56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4">
            <p14:nvContentPartPr>
              <p14:cNvPr id="3615" name="Ink 3614">
                <a:extLst>
                  <a:ext uri="{FF2B5EF4-FFF2-40B4-BE49-F238E27FC236}">
                    <a16:creationId xmlns:a16="http://schemas.microsoft.com/office/drawing/2014/main" id="{1FF45686-A982-F34B-7C1A-C16999764E5D}"/>
                  </a:ext>
                </a:extLst>
              </p14:cNvPr>
              <p14:cNvContentPartPr/>
              <p14:nvPr/>
            </p14:nvContentPartPr>
            <p14:xfrm>
              <a:off x="6533535" y="4062262"/>
              <a:ext cx="184680" cy="950760"/>
            </p14:xfrm>
          </p:contentPart>
        </mc:Choice>
        <mc:Fallback xmlns="">
          <p:pic>
            <p:nvPicPr>
              <p:cNvPr id="3615" name="Ink 3614">
                <a:extLst>
                  <a:ext uri="{FF2B5EF4-FFF2-40B4-BE49-F238E27FC236}">
                    <a16:creationId xmlns:a16="http://schemas.microsoft.com/office/drawing/2014/main" id="{1FF45686-A982-F34B-7C1A-C16999764E5D}"/>
                  </a:ext>
                </a:extLst>
              </p:cNvPr>
              <p:cNvPicPr/>
              <p:nvPr/>
            </p:nvPicPr>
            <p:blipFill>
              <a:blip r:embed="rId2895"/>
              <a:stretch>
                <a:fillRect/>
              </a:stretch>
            </p:blipFill>
            <p:spPr>
              <a:xfrm>
                <a:off x="6515535" y="4026276"/>
                <a:ext cx="220320" cy="102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6">
            <p14:nvContentPartPr>
              <p14:cNvPr id="2809" name="Ink 2808">
                <a:extLst>
                  <a:ext uri="{FF2B5EF4-FFF2-40B4-BE49-F238E27FC236}">
                    <a16:creationId xmlns:a16="http://schemas.microsoft.com/office/drawing/2014/main" id="{27717530-F4AD-EB2F-303C-412683163F78}"/>
                  </a:ext>
                </a:extLst>
              </p14:cNvPr>
              <p14:cNvContentPartPr/>
              <p14:nvPr/>
            </p14:nvContentPartPr>
            <p14:xfrm>
              <a:off x="6866809" y="4151718"/>
              <a:ext cx="129600" cy="84960"/>
            </p14:xfrm>
          </p:contentPart>
        </mc:Choice>
        <mc:Fallback xmlns="">
          <p:pic>
            <p:nvPicPr>
              <p:cNvPr id="2809" name="Ink 2808">
                <a:extLst>
                  <a:ext uri="{FF2B5EF4-FFF2-40B4-BE49-F238E27FC236}">
                    <a16:creationId xmlns:a16="http://schemas.microsoft.com/office/drawing/2014/main" id="{27717530-F4AD-EB2F-303C-412683163F78}"/>
                  </a:ext>
                </a:extLst>
              </p:cNvPr>
              <p:cNvPicPr/>
              <p:nvPr/>
            </p:nvPicPr>
            <p:blipFill>
              <a:blip r:embed="rId2897"/>
              <a:stretch>
                <a:fillRect/>
              </a:stretch>
            </p:blipFill>
            <p:spPr>
              <a:xfrm>
                <a:off x="6848759" y="4115565"/>
                <a:ext cx="165339" cy="156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8">
            <p14:nvContentPartPr>
              <p14:cNvPr id="2822" name="Ink 2821">
                <a:extLst>
                  <a:ext uri="{FF2B5EF4-FFF2-40B4-BE49-F238E27FC236}">
                    <a16:creationId xmlns:a16="http://schemas.microsoft.com/office/drawing/2014/main" id="{692DE8B0-2767-21FF-4E3A-D03C47D47B68}"/>
                  </a:ext>
                </a:extLst>
              </p14:cNvPr>
              <p14:cNvContentPartPr/>
              <p14:nvPr/>
            </p14:nvContentPartPr>
            <p14:xfrm>
              <a:off x="6988129" y="4179798"/>
              <a:ext cx="48600" cy="69840"/>
            </p14:xfrm>
          </p:contentPart>
        </mc:Choice>
        <mc:Fallback xmlns="">
          <p:pic>
            <p:nvPicPr>
              <p:cNvPr id="2822" name="Ink 2821">
                <a:extLst>
                  <a:ext uri="{FF2B5EF4-FFF2-40B4-BE49-F238E27FC236}">
                    <a16:creationId xmlns:a16="http://schemas.microsoft.com/office/drawing/2014/main" id="{692DE8B0-2767-21FF-4E3A-D03C47D47B68}"/>
                  </a:ext>
                </a:extLst>
              </p:cNvPr>
              <p:cNvPicPr/>
              <p:nvPr/>
            </p:nvPicPr>
            <p:blipFill>
              <a:blip r:embed="rId2899"/>
              <a:stretch>
                <a:fillRect/>
              </a:stretch>
            </p:blipFill>
            <p:spPr>
              <a:xfrm>
                <a:off x="6970129" y="4143798"/>
                <a:ext cx="84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0">
            <p14:nvContentPartPr>
              <p14:cNvPr id="2836" name="Ink 2835">
                <a:extLst>
                  <a:ext uri="{FF2B5EF4-FFF2-40B4-BE49-F238E27FC236}">
                    <a16:creationId xmlns:a16="http://schemas.microsoft.com/office/drawing/2014/main" id="{F342C3AD-E59D-8370-A08D-2DFD23C28478}"/>
                  </a:ext>
                </a:extLst>
              </p14:cNvPr>
              <p14:cNvContentPartPr/>
              <p14:nvPr/>
            </p14:nvContentPartPr>
            <p14:xfrm>
              <a:off x="7833049" y="4860558"/>
              <a:ext cx="284760" cy="59400"/>
            </p14:xfrm>
          </p:contentPart>
        </mc:Choice>
        <mc:Fallback xmlns="">
          <p:pic>
            <p:nvPicPr>
              <p:cNvPr id="2836" name="Ink 2835">
                <a:extLst>
                  <a:ext uri="{FF2B5EF4-FFF2-40B4-BE49-F238E27FC236}">
                    <a16:creationId xmlns:a16="http://schemas.microsoft.com/office/drawing/2014/main" id="{F342C3AD-E59D-8370-A08D-2DFD23C28478}"/>
                  </a:ext>
                </a:extLst>
              </p:cNvPr>
              <p:cNvPicPr/>
              <p:nvPr/>
            </p:nvPicPr>
            <p:blipFill>
              <a:blip r:embed="rId2901"/>
              <a:stretch>
                <a:fillRect/>
              </a:stretch>
            </p:blipFill>
            <p:spPr>
              <a:xfrm>
                <a:off x="7815026" y="4824558"/>
                <a:ext cx="320445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2">
            <p14:nvContentPartPr>
              <p14:cNvPr id="2935" name="Ink 2934">
                <a:extLst>
                  <a:ext uri="{FF2B5EF4-FFF2-40B4-BE49-F238E27FC236}">
                    <a16:creationId xmlns:a16="http://schemas.microsoft.com/office/drawing/2014/main" id="{2448EB44-D9B2-EF82-674A-77DFB7F264E8}"/>
                  </a:ext>
                </a:extLst>
              </p14:cNvPr>
              <p14:cNvContentPartPr/>
              <p14:nvPr/>
            </p14:nvContentPartPr>
            <p14:xfrm>
              <a:off x="9420208" y="1262207"/>
              <a:ext cx="1388880" cy="192240"/>
            </p14:xfrm>
          </p:contentPart>
        </mc:Choice>
        <mc:Fallback xmlns="">
          <p:pic>
            <p:nvPicPr>
              <p:cNvPr id="2935" name="Ink 2934">
                <a:extLst>
                  <a:ext uri="{FF2B5EF4-FFF2-40B4-BE49-F238E27FC236}">
                    <a16:creationId xmlns:a16="http://schemas.microsoft.com/office/drawing/2014/main" id="{2448EB44-D9B2-EF82-674A-77DFB7F264E8}"/>
                  </a:ext>
                </a:extLst>
              </p:cNvPr>
              <p:cNvPicPr/>
              <p:nvPr/>
            </p:nvPicPr>
            <p:blipFill>
              <a:blip r:embed="rId2903"/>
              <a:stretch>
                <a:fillRect/>
              </a:stretch>
            </p:blipFill>
            <p:spPr>
              <a:xfrm>
                <a:off x="9330208" y="1081869"/>
                <a:ext cx="1568520" cy="55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4">
            <p14:nvContentPartPr>
              <p14:cNvPr id="2942" name="Ink 2941">
                <a:extLst>
                  <a:ext uri="{FF2B5EF4-FFF2-40B4-BE49-F238E27FC236}">
                    <a16:creationId xmlns:a16="http://schemas.microsoft.com/office/drawing/2014/main" id="{7AD8071D-B7B3-2BA6-E7C6-ADDE6394CD6F}"/>
                  </a:ext>
                </a:extLst>
              </p14:cNvPr>
              <p14:cNvContentPartPr/>
              <p14:nvPr/>
            </p14:nvContentPartPr>
            <p14:xfrm>
              <a:off x="9577888" y="1228007"/>
              <a:ext cx="1498680" cy="32400"/>
            </p14:xfrm>
          </p:contentPart>
        </mc:Choice>
        <mc:Fallback xmlns="">
          <p:pic>
            <p:nvPicPr>
              <p:cNvPr id="2942" name="Ink 2941">
                <a:extLst>
                  <a:ext uri="{FF2B5EF4-FFF2-40B4-BE49-F238E27FC236}">
                    <a16:creationId xmlns:a16="http://schemas.microsoft.com/office/drawing/2014/main" id="{7AD8071D-B7B3-2BA6-E7C6-ADDE6394CD6F}"/>
                  </a:ext>
                </a:extLst>
              </p:cNvPr>
              <p:cNvPicPr/>
              <p:nvPr/>
            </p:nvPicPr>
            <p:blipFill>
              <a:blip r:embed="rId2905"/>
              <a:stretch>
                <a:fillRect/>
              </a:stretch>
            </p:blipFill>
            <p:spPr>
              <a:xfrm>
                <a:off x="9487888" y="1048007"/>
                <a:ext cx="16783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6">
            <p14:nvContentPartPr>
              <p14:cNvPr id="2944" name="Ink 2943">
                <a:extLst>
                  <a:ext uri="{FF2B5EF4-FFF2-40B4-BE49-F238E27FC236}">
                    <a16:creationId xmlns:a16="http://schemas.microsoft.com/office/drawing/2014/main" id="{A87F5DCA-1114-AAFE-93C4-F7567D73FE28}"/>
                  </a:ext>
                </a:extLst>
              </p14:cNvPr>
              <p14:cNvContentPartPr/>
              <p14:nvPr/>
            </p14:nvContentPartPr>
            <p14:xfrm>
              <a:off x="9420208" y="1498727"/>
              <a:ext cx="1662840" cy="34920"/>
            </p14:xfrm>
          </p:contentPart>
        </mc:Choice>
        <mc:Fallback xmlns="">
          <p:pic>
            <p:nvPicPr>
              <p:cNvPr id="2944" name="Ink 2943">
                <a:extLst>
                  <a:ext uri="{FF2B5EF4-FFF2-40B4-BE49-F238E27FC236}">
                    <a16:creationId xmlns:a16="http://schemas.microsoft.com/office/drawing/2014/main" id="{A87F5DCA-1114-AAFE-93C4-F7567D73FE28}"/>
                  </a:ext>
                </a:extLst>
              </p:cNvPr>
              <p:cNvPicPr/>
              <p:nvPr/>
            </p:nvPicPr>
            <p:blipFill>
              <a:blip r:embed="rId2907"/>
              <a:stretch>
                <a:fillRect/>
              </a:stretch>
            </p:blipFill>
            <p:spPr>
              <a:xfrm>
                <a:off x="9330208" y="1318727"/>
                <a:ext cx="18424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8">
            <p14:nvContentPartPr>
              <p14:cNvPr id="2946" name="Ink 2945">
                <a:extLst>
                  <a:ext uri="{FF2B5EF4-FFF2-40B4-BE49-F238E27FC236}">
                    <a16:creationId xmlns:a16="http://schemas.microsoft.com/office/drawing/2014/main" id="{62D79D8D-E6A5-F88A-E0B9-F6F1F31943FC}"/>
                  </a:ext>
                </a:extLst>
              </p14:cNvPr>
              <p14:cNvContentPartPr/>
              <p14:nvPr/>
            </p14:nvContentPartPr>
            <p14:xfrm>
              <a:off x="9442168" y="1718687"/>
              <a:ext cx="1621800" cy="53640"/>
            </p14:xfrm>
          </p:contentPart>
        </mc:Choice>
        <mc:Fallback xmlns="">
          <p:pic>
            <p:nvPicPr>
              <p:cNvPr id="2946" name="Ink 2945">
                <a:extLst>
                  <a:ext uri="{FF2B5EF4-FFF2-40B4-BE49-F238E27FC236}">
                    <a16:creationId xmlns:a16="http://schemas.microsoft.com/office/drawing/2014/main" id="{62D79D8D-E6A5-F88A-E0B9-F6F1F31943FC}"/>
                  </a:ext>
                </a:extLst>
              </p:cNvPr>
              <p:cNvPicPr/>
              <p:nvPr/>
            </p:nvPicPr>
            <p:blipFill>
              <a:blip r:embed="rId2909"/>
              <a:stretch>
                <a:fillRect/>
              </a:stretch>
            </p:blipFill>
            <p:spPr>
              <a:xfrm>
                <a:off x="9352168" y="1538687"/>
                <a:ext cx="1801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0">
            <p14:nvContentPartPr>
              <p14:cNvPr id="2947" name="Ink 2946">
                <a:extLst>
                  <a:ext uri="{FF2B5EF4-FFF2-40B4-BE49-F238E27FC236}">
                    <a16:creationId xmlns:a16="http://schemas.microsoft.com/office/drawing/2014/main" id="{ABB4B93E-8990-983E-8C4D-8E9D41AC9334}"/>
                  </a:ext>
                </a:extLst>
              </p14:cNvPr>
              <p14:cNvContentPartPr/>
              <p14:nvPr/>
            </p14:nvContentPartPr>
            <p14:xfrm>
              <a:off x="9486088" y="1943490"/>
              <a:ext cx="1516320" cy="26640"/>
            </p14:xfrm>
          </p:contentPart>
        </mc:Choice>
        <mc:Fallback xmlns="">
          <p:pic>
            <p:nvPicPr>
              <p:cNvPr id="2947" name="Ink 2946">
                <a:extLst>
                  <a:ext uri="{FF2B5EF4-FFF2-40B4-BE49-F238E27FC236}">
                    <a16:creationId xmlns:a16="http://schemas.microsoft.com/office/drawing/2014/main" id="{ABB4B93E-8990-983E-8C4D-8E9D41AC9334}"/>
                  </a:ext>
                </a:extLst>
              </p:cNvPr>
              <p:cNvPicPr/>
              <p:nvPr/>
            </p:nvPicPr>
            <p:blipFill>
              <a:blip r:embed="rId2911"/>
              <a:stretch>
                <a:fillRect/>
              </a:stretch>
            </p:blipFill>
            <p:spPr>
              <a:xfrm>
                <a:off x="9396088" y="1763490"/>
                <a:ext cx="16959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2">
            <p14:nvContentPartPr>
              <p14:cNvPr id="2949" name="Ink 2948">
                <a:extLst>
                  <a:ext uri="{FF2B5EF4-FFF2-40B4-BE49-F238E27FC236}">
                    <a16:creationId xmlns:a16="http://schemas.microsoft.com/office/drawing/2014/main" id="{734B5D35-236D-D4DB-EFFA-AC41CE9C7525}"/>
                  </a:ext>
                </a:extLst>
              </p14:cNvPr>
              <p14:cNvContentPartPr/>
              <p14:nvPr/>
            </p14:nvContentPartPr>
            <p14:xfrm>
              <a:off x="9533248" y="2168108"/>
              <a:ext cx="1521360" cy="59760"/>
            </p14:xfrm>
          </p:contentPart>
        </mc:Choice>
        <mc:Fallback xmlns="">
          <p:pic>
            <p:nvPicPr>
              <p:cNvPr id="2949" name="Ink 2948">
                <a:extLst>
                  <a:ext uri="{FF2B5EF4-FFF2-40B4-BE49-F238E27FC236}">
                    <a16:creationId xmlns:a16="http://schemas.microsoft.com/office/drawing/2014/main" id="{734B5D35-236D-D4DB-EFFA-AC41CE9C7525}"/>
                  </a:ext>
                </a:extLst>
              </p:cNvPr>
              <p:cNvPicPr/>
              <p:nvPr/>
            </p:nvPicPr>
            <p:blipFill>
              <a:blip r:embed="rId2913"/>
              <a:stretch>
                <a:fillRect/>
              </a:stretch>
            </p:blipFill>
            <p:spPr>
              <a:xfrm>
                <a:off x="9443248" y="1988108"/>
                <a:ext cx="1701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4">
            <p14:nvContentPartPr>
              <p14:cNvPr id="2950" name="Ink 2949">
                <a:extLst>
                  <a:ext uri="{FF2B5EF4-FFF2-40B4-BE49-F238E27FC236}">
                    <a16:creationId xmlns:a16="http://schemas.microsoft.com/office/drawing/2014/main" id="{71E4D21B-B061-E113-350F-8F7FABDD2309}"/>
                  </a:ext>
                </a:extLst>
              </p14:cNvPr>
              <p14:cNvContentPartPr/>
              <p14:nvPr/>
            </p14:nvContentPartPr>
            <p14:xfrm>
              <a:off x="11098168" y="1825388"/>
              <a:ext cx="360" cy="360"/>
            </p14:xfrm>
          </p:contentPart>
        </mc:Choice>
        <mc:Fallback xmlns="">
          <p:pic>
            <p:nvPicPr>
              <p:cNvPr id="2950" name="Ink 2949">
                <a:extLst>
                  <a:ext uri="{FF2B5EF4-FFF2-40B4-BE49-F238E27FC236}">
                    <a16:creationId xmlns:a16="http://schemas.microsoft.com/office/drawing/2014/main" id="{71E4D21B-B061-E113-350F-8F7FABDD2309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1008168" y="16453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6">
            <p14:nvContentPartPr>
              <p14:cNvPr id="2952" name="Ink 2951">
                <a:extLst>
                  <a:ext uri="{FF2B5EF4-FFF2-40B4-BE49-F238E27FC236}">
                    <a16:creationId xmlns:a16="http://schemas.microsoft.com/office/drawing/2014/main" id="{703E359D-C0DF-D7BE-141D-676140810D30}"/>
                  </a:ext>
                </a:extLst>
              </p14:cNvPr>
              <p14:cNvContentPartPr/>
              <p14:nvPr/>
            </p14:nvContentPartPr>
            <p14:xfrm>
              <a:off x="11098168" y="1762748"/>
              <a:ext cx="360" cy="360"/>
            </p14:xfrm>
          </p:contentPart>
        </mc:Choice>
        <mc:Fallback xmlns="">
          <p:pic>
            <p:nvPicPr>
              <p:cNvPr id="2952" name="Ink 2951">
                <a:extLst>
                  <a:ext uri="{FF2B5EF4-FFF2-40B4-BE49-F238E27FC236}">
                    <a16:creationId xmlns:a16="http://schemas.microsoft.com/office/drawing/2014/main" id="{703E359D-C0DF-D7BE-141D-676140810D30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1008168" y="15827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7">
            <p14:nvContentPartPr>
              <p14:cNvPr id="2953" name="Ink 2952">
                <a:extLst>
                  <a:ext uri="{FF2B5EF4-FFF2-40B4-BE49-F238E27FC236}">
                    <a16:creationId xmlns:a16="http://schemas.microsoft.com/office/drawing/2014/main" id="{A3B9B3AB-AE70-930B-BDE6-BF9F4421B6F6}"/>
                  </a:ext>
                </a:extLst>
              </p14:cNvPr>
              <p14:cNvContentPartPr/>
              <p14:nvPr/>
            </p14:nvContentPartPr>
            <p14:xfrm>
              <a:off x="11095288" y="2108348"/>
              <a:ext cx="360" cy="360"/>
            </p14:xfrm>
          </p:contentPart>
        </mc:Choice>
        <mc:Fallback xmlns="">
          <p:pic>
            <p:nvPicPr>
              <p:cNvPr id="2953" name="Ink 2952">
                <a:extLst>
                  <a:ext uri="{FF2B5EF4-FFF2-40B4-BE49-F238E27FC236}">
                    <a16:creationId xmlns:a16="http://schemas.microsoft.com/office/drawing/2014/main" id="{A3B9B3AB-AE70-930B-BDE6-BF9F4421B6F6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1005288" y="19283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8">
            <p14:nvContentPartPr>
              <p14:cNvPr id="2954" name="Ink 2953">
                <a:extLst>
                  <a:ext uri="{FF2B5EF4-FFF2-40B4-BE49-F238E27FC236}">
                    <a16:creationId xmlns:a16="http://schemas.microsoft.com/office/drawing/2014/main" id="{0B9B12DD-04A1-CA0D-4920-40A7D2F25069}"/>
                  </a:ext>
                </a:extLst>
              </p14:cNvPr>
              <p14:cNvContentPartPr/>
              <p14:nvPr/>
            </p14:nvContentPartPr>
            <p14:xfrm>
              <a:off x="11101408" y="2218148"/>
              <a:ext cx="360" cy="360"/>
            </p14:xfrm>
          </p:contentPart>
        </mc:Choice>
        <mc:Fallback xmlns="">
          <p:pic>
            <p:nvPicPr>
              <p:cNvPr id="2954" name="Ink 2953">
                <a:extLst>
                  <a:ext uri="{FF2B5EF4-FFF2-40B4-BE49-F238E27FC236}">
                    <a16:creationId xmlns:a16="http://schemas.microsoft.com/office/drawing/2014/main" id="{0B9B12DD-04A1-CA0D-4920-40A7D2F25069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1011408" y="20381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9">
            <p14:nvContentPartPr>
              <p14:cNvPr id="2955" name="Ink 2954">
                <a:extLst>
                  <a:ext uri="{FF2B5EF4-FFF2-40B4-BE49-F238E27FC236}">
                    <a16:creationId xmlns:a16="http://schemas.microsoft.com/office/drawing/2014/main" id="{EA368923-DEDB-1B05-B21C-86FC62CA6F25}"/>
                  </a:ext>
                </a:extLst>
              </p14:cNvPr>
              <p14:cNvContentPartPr/>
              <p14:nvPr/>
            </p14:nvContentPartPr>
            <p14:xfrm>
              <a:off x="11110768" y="2293748"/>
              <a:ext cx="360" cy="360"/>
            </p14:xfrm>
          </p:contentPart>
        </mc:Choice>
        <mc:Fallback xmlns="">
          <p:pic>
            <p:nvPicPr>
              <p:cNvPr id="2955" name="Ink 2954">
                <a:extLst>
                  <a:ext uri="{FF2B5EF4-FFF2-40B4-BE49-F238E27FC236}">
                    <a16:creationId xmlns:a16="http://schemas.microsoft.com/office/drawing/2014/main" id="{EA368923-DEDB-1B05-B21C-86FC62CA6F25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1020768" y="21137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0">
            <p14:nvContentPartPr>
              <p14:cNvPr id="2956" name="Ink 2955">
                <a:extLst>
                  <a:ext uri="{FF2B5EF4-FFF2-40B4-BE49-F238E27FC236}">
                    <a16:creationId xmlns:a16="http://schemas.microsoft.com/office/drawing/2014/main" id="{B4FA3A93-DC86-E970-1526-92A60A8FEE1C}"/>
                  </a:ext>
                </a:extLst>
              </p14:cNvPr>
              <p14:cNvContentPartPr/>
              <p14:nvPr/>
            </p14:nvContentPartPr>
            <p14:xfrm>
              <a:off x="11083408" y="2296988"/>
              <a:ext cx="11880" cy="360"/>
            </p14:xfrm>
          </p:contentPart>
        </mc:Choice>
        <mc:Fallback xmlns="">
          <p:pic>
            <p:nvPicPr>
              <p:cNvPr id="2956" name="Ink 2955">
                <a:extLst>
                  <a:ext uri="{FF2B5EF4-FFF2-40B4-BE49-F238E27FC236}">
                    <a16:creationId xmlns:a16="http://schemas.microsoft.com/office/drawing/2014/main" id="{B4FA3A93-DC86-E970-1526-92A60A8FEE1C}"/>
                  </a:ext>
                </a:extLst>
              </p:cNvPr>
              <p:cNvPicPr/>
              <p:nvPr/>
            </p:nvPicPr>
            <p:blipFill>
              <a:blip r:embed="rId2921"/>
              <a:stretch>
                <a:fillRect/>
              </a:stretch>
            </p:blipFill>
            <p:spPr>
              <a:xfrm>
                <a:off x="10993408" y="2116988"/>
                <a:ext cx="191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2">
            <p14:nvContentPartPr>
              <p14:cNvPr id="2957" name="Ink 2956">
                <a:extLst>
                  <a:ext uri="{FF2B5EF4-FFF2-40B4-BE49-F238E27FC236}">
                    <a16:creationId xmlns:a16="http://schemas.microsoft.com/office/drawing/2014/main" id="{BE641F7A-E53D-5906-4726-F1C3A4C03FFD}"/>
                  </a:ext>
                </a:extLst>
              </p14:cNvPr>
              <p14:cNvContentPartPr/>
              <p14:nvPr/>
            </p14:nvContentPartPr>
            <p14:xfrm>
              <a:off x="11029768" y="2296988"/>
              <a:ext cx="6120" cy="360"/>
            </p14:xfrm>
          </p:contentPart>
        </mc:Choice>
        <mc:Fallback xmlns="">
          <p:pic>
            <p:nvPicPr>
              <p:cNvPr id="2957" name="Ink 2956">
                <a:extLst>
                  <a:ext uri="{FF2B5EF4-FFF2-40B4-BE49-F238E27FC236}">
                    <a16:creationId xmlns:a16="http://schemas.microsoft.com/office/drawing/2014/main" id="{BE641F7A-E53D-5906-4726-F1C3A4C03FFD}"/>
                  </a:ext>
                </a:extLst>
              </p:cNvPr>
              <p:cNvPicPr/>
              <p:nvPr/>
            </p:nvPicPr>
            <p:blipFill>
              <a:blip r:embed="rId2923"/>
              <a:stretch>
                <a:fillRect/>
              </a:stretch>
            </p:blipFill>
            <p:spPr>
              <a:xfrm>
                <a:off x="10934143" y="2116988"/>
                <a:ext cx="196988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4">
            <p14:nvContentPartPr>
              <p14:cNvPr id="2960" name="Ink 2959">
                <a:extLst>
                  <a:ext uri="{FF2B5EF4-FFF2-40B4-BE49-F238E27FC236}">
                    <a16:creationId xmlns:a16="http://schemas.microsoft.com/office/drawing/2014/main" id="{E3E49B7B-1998-92E1-D0AE-418997E6DC60}"/>
                  </a:ext>
                </a:extLst>
              </p14:cNvPr>
              <p14:cNvContentPartPr/>
              <p14:nvPr/>
            </p14:nvContentPartPr>
            <p14:xfrm>
              <a:off x="10922488" y="2303108"/>
              <a:ext cx="360" cy="360"/>
            </p14:xfrm>
          </p:contentPart>
        </mc:Choice>
        <mc:Fallback xmlns="">
          <p:pic>
            <p:nvPicPr>
              <p:cNvPr id="2960" name="Ink 2959">
                <a:extLst>
                  <a:ext uri="{FF2B5EF4-FFF2-40B4-BE49-F238E27FC236}">
                    <a16:creationId xmlns:a16="http://schemas.microsoft.com/office/drawing/2014/main" id="{E3E49B7B-1998-92E1-D0AE-418997E6DC60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832488" y="21231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5">
            <p14:nvContentPartPr>
              <p14:cNvPr id="2961" name="Ink 2960">
                <a:extLst>
                  <a:ext uri="{FF2B5EF4-FFF2-40B4-BE49-F238E27FC236}">
                    <a16:creationId xmlns:a16="http://schemas.microsoft.com/office/drawing/2014/main" id="{960D6806-D57A-1CCA-9665-74E7020AD369}"/>
                  </a:ext>
                </a:extLst>
              </p14:cNvPr>
              <p14:cNvContentPartPr/>
              <p14:nvPr/>
            </p14:nvContentPartPr>
            <p14:xfrm>
              <a:off x="10868848" y="2299868"/>
              <a:ext cx="360" cy="360"/>
            </p14:xfrm>
          </p:contentPart>
        </mc:Choice>
        <mc:Fallback xmlns="">
          <p:pic>
            <p:nvPicPr>
              <p:cNvPr id="2961" name="Ink 2960">
                <a:extLst>
                  <a:ext uri="{FF2B5EF4-FFF2-40B4-BE49-F238E27FC236}">
                    <a16:creationId xmlns:a16="http://schemas.microsoft.com/office/drawing/2014/main" id="{960D6806-D57A-1CCA-9665-74E7020AD369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778848" y="211986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6">
            <p14:nvContentPartPr>
              <p14:cNvPr id="2963" name="Ink 2962">
                <a:extLst>
                  <a:ext uri="{FF2B5EF4-FFF2-40B4-BE49-F238E27FC236}">
                    <a16:creationId xmlns:a16="http://schemas.microsoft.com/office/drawing/2014/main" id="{37B5A40B-8B0E-B568-289F-9C81E6B0B59B}"/>
                  </a:ext>
                </a:extLst>
              </p14:cNvPr>
              <p14:cNvContentPartPr/>
              <p14:nvPr/>
            </p14:nvContentPartPr>
            <p14:xfrm>
              <a:off x="10818808" y="2306348"/>
              <a:ext cx="360" cy="360"/>
            </p14:xfrm>
          </p:contentPart>
        </mc:Choice>
        <mc:Fallback xmlns="">
          <p:pic>
            <p:nvPicPr>
              <p:cNvPr id="2963" name="Ink 2962">
                <a:extLst>
                  <a:ext uri="{FF2B5EF4-FFF2-40B4-BE49-F238E27FC236}">
                    <a16:creationId xmlns:a16="http://schemas.microsoft.com/office/drawing/2014/main" id="{37B5A40B-8B0E-B568-289F-9C81E6B0B59B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728808" y="21263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7">
            <p14:nvContentPartPr>
              <p14:cNvPr id="2964" name="Ink 2963">
                <a:extLst>
                  <a:ext uri="{FF2B5EF4-FFF2-40B4-BE49-F238E27FC236}">
                    <a16:creationId xmlns:a16="http://schemas.microsoft.com/office/drawing/2014/main" id="{7C37A0CD-DFCF-779F-004C-5C3F9EF2109E}"/>
                  </a:ext>
                </a:extLst>
              </p14:cNvPr>
              <p14:cNvContentPartPr/>
              <p14:nvPr/>
            </p14:nvContentPartPr>
            <p14:xfrm>
              <a:off x="9711088" y="2450708"/>
              <a:ext cx="809280" cy="64080"/>
            </p14:xfrm>
          </p:contentPart>
        </mc:Choice>
        <mc:Fallback xmlns="">
          <p:pic>
            <p:nvPicPr>
              <p:cNvPr id="2964" name="Ink 2963">
                <a:extLst>
                  <a:ext uri="{FF2B5EF4-FFF2-40B4-BE49-F238E27FC236}">
                    <a16:creationId xmlns:a16="http://schemas.microsoft.com/office/drawing/2014/main" id="{7C37A0CD-DFCF-779F-004C-5C3F9EF2109E}"/>
                  </a:ext>
                </a:extLst>
              </p:cNvPr>
              <p:cNvPicPr/>
              <p:nvPr/>
            </p:nvPicPr>
            <p:blipFill>
              <a:blip r:embed="rId2928"/>
              <a:stretch>
                <a:fillRect/>
              </a:stretch>
            </p:blipFill>
            <p:spPr>
              <a:xfrm>
                <a:off x="9621088" y="2269691"/>
                <a:ext cx="988920" cy="425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9">
            <p14:nvContentPartPr>
              <p14:cNvPr id="2965" name="Ink 2964">
                <a:extLst>
                  <a:ext uri="{FF2B5EF4-FFF2-40B4-BE49-F238E27FC236}">
                    <a16:creationId xmlns:a16="http://schemas.microsoft.com/office/drawing/2014/main" id="{B7889D0B-8A46-A49A-5410-710B0D2C094E}"/>
                  </a:ext>
                </a:extLst>
              </p14:cNvPr>
              <p14:cNvContentPartPr/>
              <p14:nvPr/>
            </p14:nvContentPartPr>
            <p14:xfrm>
              <a:off x="9423448" y="1888388"/>
              <a:ext cx="360" cy="360"/>
            </p14:xfrm>
          </p:contentPart>
        </mc:Choice>
        <mc:Fallback xmlns="">
          <p:pic>
            <p:nvPicPr>
              <p:cNvPr id="2965" name="Ink 2964">
                <a:extLst>
                  <a:ext uri="{FF2B5EF4-FFF2-40B4-BE49-F238E27FC236}">
                    <a16:creationId xmlns:a16="http://schemas.microsoft.com/office/drawing/2014/main" id="{B7889D0B-8A46-A49A-5410-710B0D2C094E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333448" y="17083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0">
            <p14:nvContentPartPr>
              <p14:cNvPr id="2966" name="Ink 2965">
                <a:extLst>
                  <a:ext uri="{FF2B5EF4-FFF2-40B4-BE49-F238E27FC236}">
                    <a16:creationId xmlns:a16="http://schemas.microsoft.com/office/drawing/2014/main" id="{DB4FCFDE-704C-1E19-2056-A6178BE55559}"/>
                  </a:ext>
                </a:extLst>
              </p14:cNvPr>
              <p14:cNvContentPartPr/>
              <p14:nvPr/>
            </p14:nvContentPartPr>
            <p14:xfrm>
              <a:off x="9426688" y="2170988"/>
              <a:ext cx="360" cy="3600"/>
            </p14:xfrm>
          </p:contentPart>
        </mc:Choice>
        <mc:Fallback xmlns="">
          <p:pic>
            <p:nvPicPr>
              <p:cNvPr id="2966" name="Ink 2965">
                <a:extLst>
                  <a:ext uri="{FF2B5EF4-FFF2-40B4-BE49-F238E27FC236}">
                    <a16:creationId xmlns:a16="http://schemas.microsoft.com/office/drawing/2014/main" id="{DB4FCFDE-704C-1E19-2056-A6178BE55559}"/>
                  </a:ext>
                </a:extLst>
              </p:cNvPr>
              <p:cNvPicPr/>
              <p:nvPr/>
            </p:nvPicPr>
            <p:blipFill>
              <a:blip r:embed="rId2931"/>
              <a:stretch>
                <a:fillRect/>
              </a:stretch>
            </p:blipFill>
            <p:spPr>
              <a:xfrm>
                <a:off x="9336688" y="1970988"/>
                <a:ext cx="1800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2">
            <p14:nvContentPartPr>
              <p14:cNvPr id="2967" name="Ink 2966">
                <a:extLst>
                  <a:ext uri="{FF2B5EF4-FFF2-40B4-BE49-F238E27FC236}">
                    <a16:creationId xmlns:a16="http://schemas.microsoft.com/office/drawing/2014/main" id="{9C0B698B-6F27-45DA-7EAC-7971FC6DBCB1}"/>
                  </a:ext>
                </a:extLst>
              </p14:cNvPr>
              <p14:cNvContentPartPr/>
              <p14:nvPr/>
            </p14:nvContentPartPr>
            <p14:xfrm>
              <a:off x="9426688" y="2290508"/>
              <a:ext cx="360" cy="360"/>
            </p14:xfrm>
          </p:contentPart>
        </mc:Choice>
        <mc:Fallback xmlns="">
          <p:pic>
            <p:nvPicPr>
              <p:cNvPr id="2967" name="Ink 2966">
                <a:extLst>
                  <a:ext uri="{FF2B5EF4-FFF2-40B4-BE49-F238E27FC236}">
                    <a16:creationId xmlns:a16="http://schemas.microsoft.com/office/drawing/2014/main" id="{9C0B698B-6F27-45DA-7EAC-7971FC6DBCB1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336688" y="21105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3">
            <p14:nvContentPartPr>
              <p14:cNvPr id="2968" name="Ink 2967">
                <a:extLst>
                  <a:ext uri="{FF2B5EF4-FFF2-40B4-BE49-F238E27FC236}">
                    <a16:creationId xmlns:a16="http://schemas.microsoft.com/office/drawing/2014/main" id="{F03E5A0A-A62C-784B-AEA4-BCFD6528E162}"/>
                  </a:ext>
                </a:extLst>
              </p14:cNvPr>
              <p14:cNvContentPartPr/>
              <p14:nvPr/>
            </p14:nvContentPartPr>
            <p14:xfrm>
              <a:off x="9429568" y="2554388"/>
              <a:ext cx="360" cy="360"/>
            </p14:xfrm>
          </p:contentPart>
        </mc:Choice>
        <mc:Fallback xmlns="">
          <p:pic>
            <p:nvPicPr>
              <p:cNvPr id="2968" name="Ink 2967">
                <a:extLst>
                  <a:ext uri="{FF2B5EF4-FFF2-40B4-BE49-F238E27FC236}">
                    <a16:creationId xmlns:a16="http://schemas.microsoft.com/office/drawing/2014/main" id="{F03E5A0A-A62C-784B-AEA4-BCFD6528E162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339568" y="23743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4">
            <p14:nvContentPartPr>
              <p14:cNvPr id="2969" name="Ink 2968">
                <a:extLst>
                  <a:ext uri="{FF2B5EF4-FFF2-40B4-BE49-F238E27FC236}">
                    <a16:creationId xmlns:a16="http://schemas.microsoft.com/office/drawing/2014/main" id="{98E236CD-CE77-4FB5-7715-D21245D05EB6}"/>
                  </a:ext>
                </a:extLst>
              </p14:cNvPr>
              <p14:cNvContentPartPr/>
              <p14:nvPr/>
            </p14:nvContentPartPr>
            <p14:xfrm>
              <a:off x="9418048" y="2549348"/>
              <a:ext cx="465480" cy="316080"/>
            </p14:xfrm>
          </p:contentPart>
        </mc:Choice>
        <mc:Fallback xmlns="">
          <p:pic>
            <p:nvPicPr>
              <p:cNvPr id="2969" name="Ink 2968">
                <a:extLst>
                  <a:ext uri="{FF2B5EF4-FFF2-40B4-BE49-F238E27FC236}">
                    <a16:creationId xmlns:a16="http://schemas.microsoft.com/office/drawing/2014/main" id="{98E236CD-CE77-4FB5-7715-D21245D05EB6}"/>
                  </a:ext>
                </a:extLst>
              </p:cNvPr>
              <p:cNvPicPr/>
              <p:nvPr/>
            </p:nvPicPr>
            <p:blipFill>
              <a:blip r:embed="rId2935"/>
              <a:stretch>
                <a:fillRect/>
              </a:stretch>
            </p:blipFill>
            <p:spPr>
              <a:xfrm>
                <a:off x="9328048" y="2369348"/>
                <a:ext cx="64512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6">
            <p14:nvContentPartPr>
              <p14:cNvPr id="2970" name="Ink 2969">
                <a:extLst>
                  <a:ext uri="{FF2B5EF4-FFF2-40B4-BE49-F238E27FC236}">
                    <a16:creationId xmlns:a16="http://schemas.microsoft.com/office/drawing/2014/main" id="{F7B1B550-6820-C8B2-1E79-6F71B36EA191}"/>
                  </a:ext>
                </a:extLst>
              </p14:cNvPr>
              <p14:cNvContentPartPr/>
              <p14:nvPr/>
            </p14:nvContentPartPr>
            <p14:xfrm>
              <a:off x="9297808" y="2859308"/>
              <a:ext cx="360" cy="360"/>
            </p14:xfrm>
          </p:contentPart>
        </mc:Choice>
        <mc:Fallback xmlns="">
          <p:pic>
            <p:nvPicPr>
              <p:cNvPr id="2970" name="Ink 2969">
                <a:extLst>
                  <a:ext uri="{FF2B5EF4-FFF2-40B4-BE49-F238E27FC236}">
                    <a16:creationId xmlns:a16="http://schemas.microsoft.com/office/drawing/2014/main" id="{F7B1B550-6820-C8B2-1E79-6F71B36EA191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07808" y="26793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7">
            <p14:nvContentPartPr>
              <p14:cNvPr id="2971" name="Ink 2970">
                <a:extLst>
                  <a:ext uri="{FF2B5EF4-FFF2-40B4-BE49-F238E27FC236}">
                    <a16:creationId xmlns:a16="http://schemas.microsoft.com/office/drawing/2014/main" id="{451AF942-640A-6298-CCA8-277ABA832C25}"/>
                  </a:ext>
                </a:extLst>
              </p14:cNvPr>
              <p14:cNvContentPartPr/>
              <p14:nvPr/>
            </p14:nvContentPartPr>
            <p14:xfrm>
              <a:off x="9369808" y="2841668"/>
              <a:ext cx="41040" cy="12600"/>
            </p14:xfrm>
          </p:contentPart>
        </mc:Choice>
        <mc:Fallback xmlns="">
          <p:pic>
            <p:nvPicPr>
              <p:cNvPr id="2971" name="Ink 2970">
                <a:extLst>
                  <a:ext uri="{FF2B5EF4-FFF2-40B4-BE49-F238E27FC236}">
                    <a16:creationId xmlns:a16="http://schemas.microsoft.com/office/drawing/2014/main" id="{451AF942-640A-6298-CCA8-277ABA832C25}"/>
                  </a:ext>
                </a:extLst>
              </p:cNvPr>
              <p:cNvPicPr/>
              <p:nvPr/>
            </p:nvPicPr>
            <p:blipFill>
              <a:blip r:embed="rId2938"/>
              <a:stretch>
                <a:fillRect/>
              </a:stretch>
            </p:blipFill>
            <p:spPr>
              <a:xfrm>
                <a:off x="9279808" y="2661668"/>
                <a:ext cx="2206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9">
            <p14:nvContentPartPr>
              <p14:cNvPr id="2972" name="Ink 2971">
                <a:extLst>
                  <a:ext uri="{FF2B5EF4-FFF2-40B4-BE49-F238E27FC236}">
                    <a16:creationId xmlns:a16="http://schemas.microsoft.com/office/drawing/2014/main" id="{B6F8D888-A6CF-E97E-D107-9AD06D54D085}"/>
                  </a:ext>
                </a:extLst>
              </p14:cNvPr>
              <p14:cNvContentPartPr/>
              <p14:nvPr/>
            </p14:nvContentPartPr>
            <p14:xfrm>
              <a:off x="9467368" y="2693708"/>
              <a:ext cx="825480" cy="263520"/>
            </p14:xfrm>
          </p:contentPart>
        </mc:Choice>
        <mc:Fallback xmlns="">
          <p:pic>
            <p:nvPicPr>
              <p:cNvPr id="2972" name="Ink 2971">
                <a:extLst>
                  <a:ext uri="{FF2B5EF4-FFF2-40B4-BE49-F238E27FC236}">
                    <a16:creationId xmlns:a16="http://schemas.microsoft.com/office/drawing/2014/main" id="{B6F8D888-A6CF-E97E-D107-9AD06D54D085}"/>
                  </a:ext>
                </a:extLst>
              </p:cNvPr>
              <p:cNvPicPr/>
              <p:nvPr/>
            </p:nvPicPr>
            <p:blipFill>
              <a:blip r:embed="rId2940"/>
              <a:stretch>
                <a:fillRect/>
              </a:stretch>
            </p:blipFill>
            <p:spPr>
              <a:xfrm>
                <a:off x="9377368" y="2513708"/>
                <a:ext cx="100512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1">
            <p14:nvContentPartPr>
              <p14:cNvPr id="2973" name="Ink 2972">
                <a:extLst>
                  <a:ext uri="{FF2B5EF4-FFF2-40B4-BE49-F238E27FC236}">
                    <a16:creationId xmlns:a16="http://schemas.microsoft.com/office/drawing/2014/main" id="{83BAE724-0307-8BC6-93F2-B7C30A06C61E}"/>
                  </a:ext>
                </a:extLst>
              </p14:cNvPr>
              <p14:cNvContentPartPr/>
              <p14:nvPr/>
            </p14:nvContentPartPr>
            <p14:xfrm>
              <a:off x="9303928" y="3167075"/>
              <a:ext cx="360" cy="360"/>
            </p14:xfrm>
          </p:contentPart>
        </mc:Choice>
        <mc:Fallback xmlns="">
          <p:pic>
            <p:nvPicPr>
              <p:cNvPr id="2973" name="Ink 2972">
                <a:extLst>
                  <a:ext uri="{FF2B5EF4-FFF2-40B4-BE49-F238E27FC236}">
                    <a16:creationId xmlns:a16="http://schemas.microsoft.com/office/drawing/2014/main" id="{83BAE724-0307-8BC6-93F2-B7C30A06C61E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13928" y="29870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2">
            <p14:nvContentPartPr>
              <p14:cNvPr id="2975" name="Ink 2974">
                <a:extLst>
                  <a:ext uri="{FF2B5EF4-FFF2-40B4-BE49-F238E27FC236}">
                    <a16:creationId xmlns:a16="http://schemas.microsoft.com/office/drawing/2014/main" id="{55ADC0D9-E666-4AD5-0100-49A541A6F9F2}"/>
                  </a:ext>
                </a:extLst>
              </p14:cNvPr>
              <p14:cNvContentPartPr/>
              <p14:nvPr/>
            </p14:nvContentPartPr>
            <p14:xfrm>
              <a:off x="9313288" y="3154475"/>
              <a:ext cx="360" cy="360"/>
            </p14:xfrm>
          </p:contentPart>
        </mc:Choice>
        <mc:Fallback xmlns="">
          <p:pic>
            <p:nvPicPr>
              <p:cNvPr id="2975" name="Ink 2974">
                <a:extLst>
                  <a:ext uri="{FF2B5EF4-FFF2-40B4-BE49-F238E27FC236}">
                    <a16:creationId xmlns:a16="http://schemas.microsoft.com/office/drawing/2014/main" id="{55ADC0D9-E666-4AD5-0100-49A541A6F9F2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23288" y="29744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3">
            <p14:nvContentPartPr>
              <p14:cNvPr id="2976" name="Ink 2975">
                <a:extLst>
                  <a:ext uri="{FF2B5EF4-FFF2-40B4-BE49-F238E27FC236}">
                    <a16:creationId xmlns:a16="http://schemas.microsoft.com/office/drawing/2014/main" id="{9F8E5A8D-199C-9B12-62E2-FF59DF5B22A6}"/>
                  </a:ext>
                </a:extLst>
              </p14:cNvPr>
              <p14:cNvContentPartPr/>
              <p14:nvPr/>
            </p14:nvContentPartPr>
            <p14:xfrm>
              <a:off x="9303928" y="3157715"/>
              <a:ext cx="360" cy="360"/>
            </p14:xfrm>
          </p:contentPart>
        </mc:Choice>
        <mc:Fallback xmlns="">
          <p:pic>
            <p:nvPicPr>
              <p:cNvPr id="2976" name="Ink 2975">
                <a:extLst>
                  <a:ext uri="{FF2B5EF4-FFF2-40B4-BE49-F238E27FC236}">
                    <a16:creationId xmlns:a16="http://schemas.microsoft.com/office/drawing/2014/main" id="{9F8E5A8D-199C-9B12-62E2-FF59DF5B22A6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13928" y="29777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4">
            <p14:nvContentPartPr>
              <p14:cNvPr id="2977" name="Ink 2976">
                <a:extLst>
                  <a:ext uri="{FF2B5EF4-FFF2-40B4-BE49-F238E27FC236}">
                    <a16:creationId xmlns:a16="http://schemas.microsoft.com/office/drawing/2014/main" id="{44C0CCCA-7B34-BDEE-DC27-25D63CB4C224}"/>
                  </a:ext>
                </a:extLst>
              </p14:cNvPr>
              <p14:cNvContentPartPr/>
              <p14:nvPr/>
            </p14:nvContentPartPr>
            <p14:xfrm>
              <a:off x="9310408" y="3396395"/>
              <a:ext cx="360" cy="360"/>
            </p14:xfrm>
          </p:contentPart>
        </mc:Choice>
        <mc:Fallback xmlns="">
          <p:pic>
            <p:nvPicPr>
              <p:cNvPr id="2977" name="Ink 2976">
                <a:extLst>
                  <a:ext uri="{FF2B5EF4-FFF2-40B4-BE49-F238E27FC236}">
                    <a16:creationId xmlns:a16="http://schemas.microsoft.com/office/drawing/2014/main" id="{44C0CCCA-7B34-BDEE-DC27-25D63CB4C224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20408" y="321639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5">
            <p14:nvContentPartPr>
              <p14:cNvPr id="2978" name="Ink 2977">
                <a:extLst>
                  <a:ext uri="{FF2B5EF4-FFF2-40B4-BE49-F238E27FC236}">
                    <a16:creationId xmlns:a16="http://schemas.microsoft.com/office/drawing/2014/main" id="{465D7DCE-F588-93EE-44BF-335F8E9D8122}"/>
                  </a:ext>
                </a:extLst>
              </p14:cNvPr>
              <p14:cNvContentPartPr/>
              <p14:nvPr/>
            </p14:nvContentPartPr>
            <p14:xfrm>
              <a:off x="9307168" y="3515915"/>
              <a:ext cx="360" cy="360"/>
            </p14:xfrm>
          </p:contentPart>
        </mc:Choice>
        <mc:Fallback xmlns="">
          <p:pic>
            <p:nvPicPr>
              <p:cNvPr id="2978" name="Ink 2977">
                <a:extLst>
                  <a:ext uri="{FF2B5EF4-FFF2-40B4-BE49-F238E27FC236}">
                    <a16:creationId xmlns:a16="http://schemas.microsoft.com/office/drawing/2014/main" id="{465D7DCE-F588-93EE-44BF-335F8E9D8122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17168" y="33359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6">
            <p14:nvContentPartPr>
              <p14:cNvPr id="2979" name="Ink 2978">
                <a:extLst>
                  <a:ext uri="{FF2B5EF4-FFF2-40B4-BE49-F238E27FC236}">
                    <a16:creationId xmlns:a16="http://schemas.microsoft.com/office/drawing/2014/main" id="{517D9E7E-866A-345B-8614-BE82AD0536CA}"/>
                  </a:ext>
                </a:extLst>
              </p14:cNvPr>
              <p14:cNvContentPartPr/>
              <p14:nvPr/>
            </p14:nvContentPartPr>
            <p14:xfrm>
              <a:off x="9307168" y="3531755"/>
              <a:ext cx="360" cy="360"/>
            </p14:xfrm>
          </p:contentPart>
        </mc:Choice>
        <mc:Fallback xmlns="">
          <p:pic>
            <p:nvPicPr>
              <p:cNvPr id="2979" name="Ink 2978">
                <a:extLst>
                  <a:ext uri="{FF2B5EF4-FFF2-40B4-BE49-F238E27FC236}">
                    <a16:creationId xmlns:a16="http://schemas.microsoft.com/office/drawing/2014/main" id="{517D9E7E-866A-345B-8614-BE82AD0536CA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217168" y="335175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7">
            <p14:nvContentPartPr>
              <p14:cNvPr id="2982" name="Ink 2981">
                <a:extLst>
                  <a:ext uri="{FF2B5EF4-FFF2-40B4-BE49-F238E27FC236}">
                    <a16:creationId xmlns:a16="http://schemas.microsoft.com/office/drawing/2014/main" id="{3EEB0051-390B-9242-46C5-949055583797}"/>
                  </a:ext>
                </a:extLst>
              </p14:cNvPr>
              <p14:cNvContentPartPr/>
              <p14:nvPr/>
            </p14:nvContentPartPr>
            <p14:xfrm>
              <a:off x="9464128" y="3525275"/>
              <a:ext cx="360" cy="360"/>
            </p14:xfrm>
          </p:contentPart>
        </mc:Choice>
        <mc:Fallback xmlns="">
          <p:pic>
            <p:nvPicPr>
              <p:cNvPr id="2982" name="Ink 2981">
                <a:extLst>
                  <a:ext uri="{FF2B5EF4-FFF2-40B4-BE49-F238E27FC236}">
                    <a16:creationId xmlns:a16="http://schemas.microsoft.com/office/drawing/2014/main" id="{3EEB0051-390B-9242-46C5-949055583797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374128" y="33452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8">
            <p14:nvContentPartPr>
              <p14:cNvPr id="2984" name="Ink 2983">
                <a:extLst>
                  <a:ext uri="{FF2B5EF4-FFF2-40B4-BE49-F238E27FC236}">
                    <a16:creationId xmlns:a16="http://schemas.microsoft.com/office/drawing/2014/main" id="{570DD992-7457-4EB2-DF5A-E60820A4F5A0}"/>
                  </a:ext>
                </a:extLst>
              </p14:cNvPr>
              <p14:cNvContentPartPr/>
              <p14:nvPr/>
            </p14:nvContentPartPr>
            <p14:xfrm>
              <a:off x="9640168" y="3522035"/>
              <a:ext cx="360" cy="360"/>
            </p14:xfrm>
          </p:contentPart>
        </mc:Choice>
        <mc:Fallback xmlns="">
          <p:pic>
            <p:nvPicPr>
              <p:cNvPr id="2984" name="Ink 2983">
                <a:extLst>
                  <a:ext uri="{FF2B5EF4-FFF2-40B4-BE49-F238E27FC236}">
                    <a16:creationId xmlns:a16="http://schemas.microsoft.com/office/drawing/2014/main" id="{570DD992-7457-4EB2-DF5A-E60820A4F5A0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9550168" y="334203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9">
            <p14:nvContentPartPr>
              <p14:cNvPr id="2986" name="Ink 2985">
                <a:extLst>
                  <a:ext uri="{FF2B5EF4-FFF2-40B4-BE49-F238E27FC236}">
                    <a16:creationId xmlns:a16="http://schemas.microsoft.com/office/drawing/2014/main" id="{4FA1F2C5-D5A6-577D-5924-FB970B8FBC75}"/>
                  </a:ext>
                </a:extLst>
              </p14:cNvPr>
              <p14:cNvContentPartPr/>
              <p14:nvPr/>
            </p14:nvContentPartPr>
            <p14:xfrm>
              <a:off x="9401488" y="3077795"/>
              <a:ext cx="752760" cy="193320"/>
            </p14:xfrm>
          </p:contentPart>
        </mc:Choice>
        <mc:Fallback xmlns="">
          <p:pic>
            <p:nvPicPr>
              <p:cNvPr id="2986" name="Ink 2985">
                <a:extLst>
                  <a:ext uri="{FF2B5EF4-FFF2-40B4-BE49-F238E27FC236}">
                    <a16:creationId xmlns:a16="http://schemas.microsoft.com/office/drawing/2014/main" id="{4FA1F2C5-D5A6-577D-5924-FB970B8FBC75}"/>
                  </a:ext>
                </a:extLst>
              </p:cNvPr>
              <p:cNvPicPr/>
              <p:nvPr/>
            </p:nvPicPr>
            <p:blipFill>
              <a:blip r:embed="rId2950"/>
              <a:stretch>
                <a:fillRect/>
              </a:stretch>
            </p:blipFill>
            <p:spPr>
              <a:xfrm>
                <a:off x="9311488" y="2897795"/>
                <a:ext cx="93240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1">
            <p14:nvContentPartPr>
              <p14:cNvPr id="2988" name="Ink 2987">
                <a:extLst>
                  <a:ext uri="{FF2B5EF4-FFF2-40B4-BE49-F238E27FC236}">
                    <a16:creationId xmlns:a16="http://schemas.microsoft.com/office/drawing/2014/main" id="{9CEC1A3E-1B63-94B6-C68A-8788BEF4E1D6}"/>
                  </a:ext>
                </a:extLst>
              </p14:cNvPr>
              <p14:cNvContentPartPr/>
              <p14:nvPr/>
            </p14:nvContentPartPr>
            <p14:xfrm>
              <a:off x="9590848" y="3029555"/>
              <a:ext cx="583920" cy="108360"/>
            </p14:xfrm>
          </p:contentPart>
        </mc:Choice>
        <mc:Fallback xmlns="">
          <p:pic>
            <p:nvPicPr>
              <p:cNvPr id="2988" name="Ink 2987">
                <a:extLst>
                  <a:ext uri="{FF2B5EF4-FFF2-40B4-BE49-F238E27FC236}">
                    <a16:creationId xmlns:a16="http://schemas.microsoft.com/office/drawing/2014/main" id="{9CEC1A3E-1B63-94B6-C68A-8788BEF4E1D6}"/>
                  </a:ext>
                </a:extLst>
              </p:cNvPr>
              <p:cNvPicPr/>
              <p:nvPr/>
            </p:nvPicPr>
            <p:blipFill>
              <a:blip r:embed="rId2952"/>
              <a:stretch>
                <a:fillRect/>
              </a:stretch>
            </p:blipFill>
            <p:spPr>
              <a:xfrm>
                <a:off x="9500848" y="2849555"/>
                <a:ext cx="7635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3">
            <p14:nvContentPartPr>
              <p14:cNvPr id="2989" name="Ink 2988">
                <a:extLst>
                  <a:ext uri="{FF2B5EF4-FFF2-40B4-BE49-F238E27FC236}">
                    <a16:creationId xmlns:a16="http://schemas.microsoft.com/office/drawing/2014/main" id="{E8D85ECA-8F3A-332B-FDBD-17E21A9E1595}"/>
                  </a:ext>
                </a:extLst>
              </p14:cNvPr>
              <p14:cNvContentPartPr/>
              <p14:nvPr/>
            </p14:nvContentPartPr>
            <p14:xfrm>
              <a:off x="10548448" y="2491715"/>
              <a:ext cx="360" cy="360"/>
            </p14:xfrm>
          </p:contentPart>
        </mc:Choice>
        <mc:Fallback xmlns="">
          <p:pic>
            <p:nvPicPr>
              <p:cNvPr id="2989" name="Ink 2988">
                <a:extLst>
                  <a:ext uri="{FF2B5EF4-FFF2-40B4-BE49-F238E27FC236}">
                    <a16:creationId xmlns:a16="http://schemas.microsoft.com/office/drawing/2014/main" id="{E8D85ECA-8F3A-332B-FDBD-17E21A9E1595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458448" y="23117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4">
            <p14:nvContentPartPr>
              <p14:cNvPr id="2991" name="Ink 2990">
                <a:extLst>
                  <a:ext uri="{FF2B5EF4-FFF2-40B4-BE49-F238E27FC236}">
                    <a16:creationId xmlns:a16="http://schemas.microsoft.com/office/drawing/2014/main" id="{FC1E84BD-CFFB-B94A-BBCA-10BA2E470C92}"/>
                  </a:ext>
                </a:extLst>
              </p14:cNvPr>
              <p14:cNvContentPartPr/>
              <p14:nvPr/>
            </p14:nvContentPartPr>
            <p14:xfrm>
              <a:off x="10667968" y="2303075"/>
              <a:ext cx="360" cy="360"/>
            </p14:xfrm>
          </p:contentPart>
        </mc:Choice>
        <mc:Fallback xmlns="">
          <p:pic>
            <p:nvPicPr>
              <p:cNvPr id="2991" name="Ink 2990">
                <a:extLst>
                  <a:ext uri="{FF2B5EF4-FFF2-40B4-BE49-F238E27FC236}">
                    <a16:creationId xmlns:a16="http://schemas.microsoft.com/office/drawing/2014/main" id="{FC1E84BD-CFFB-B94A-BBCA-10BA2E470C92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577968" y="21230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5">
            <p14:nvContentPartPr>
              <p14:cNvPr id="2992" name="Ink 2991">
                <a:extLst>
                  <a:ext uri="{FF2B5EF4-FFF2-40B4-BE49-F238E27FC236}">
                    <a16:creationId xmlns:a16="http://schemas.microsoft.com/office/drawing/2014/main" id="{1BC71514-CE15-7F87-103E-FB52ABCC7256}"/>
                  </a:ext>
                </a:extLst>
              </p14:cNvPr>
              <p14:cNvContentPartPr/>
              <p14:nvPr/>
            </p14:nvContentPartPr>
            <p14:xfrm>
              <a:off x="10655368" y="2312435"/>
              <a:ext cx="360" cy="360"/>
            </p14:xfrm>
          </p:contentPart>
        </mc:Choice>
        <mc:Fallback xmlns="">
          <p:pic>
            <p:nvPicPr>
              <p:cNvPr id="2992" name="Ink 2991">
                <a:extLst>
                  <a:ext uri="{FF2B5EF4-FFF2-40B4-BE49-F238E27FC236}">
                    <a16:creationId xmlns:a16="http://schemas.microsoft.com/office/drawing/2014/main" id="{1BC71514-CE15-7F87-103E-FB52ABCC7256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565368" y="213243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6">
            <p14:nvContentPartPr>
              <p14:cNvPr id="2994" name="Ink 2993">
                <a:extLst>
                  <a:ext uri="{FF2B5EF4-FFF2-40B4-BE49-F238E27FC236}">
                    <a16:creationId xmlns:a16="http://schemas.microsoft.com/office/drawing/2014/main" id="{89544C85-BB86-EAF2-593C-F6A30647A463}"/>
                  </a:ext>
                </a:extLst>
              </p14:cNvPr>
              <p14:cNvContentPartPr/>
              <p14:nvPr/>
            </p14:nvContentPartPr>
            <p14:xfrm>
              <a:off x="10598488" y="2372195"/>
              <a:ext cx="360" cy="360"/>
            </p14:xfrm>
          </p:contentPart>
        </mc:Choice>
        <mc:Fallback xmlns="">
          <p:pic>
            <p:nvPicPr>
              <p:cNvPr id="2994" name="Ink 2993">
                <a:extLst>
                  <a:ext uri="{FF2B5EF4-FFF2-40B4-BE49-F238E27FC236}">
                    <a16:creationId xmlns:a16="http://schemas.microsoft.com/office/drawing/2014/main" id="{89544C85-BB86-EAF2-593C-F6A30647A463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508488" y="219219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7">
            <p14:nvContentPartPr>
              <p14:cNvPr id="2995" name="Ink 2994">
                <a:extLst>
                  <a:ext uri="{FF2B5EF4-FFF2-40B4-BE49-F238E27FC236}">
                    <a16:creationId xmlns:a16="http://schemas.microsoft.com/office/drawing/2014/main" id="{BFA41FA8-5045-D7FE-334C-BD434A5820E8}"/>
                  </a:ext>
                </a:extLst>
              </p14:cNvPr>
              <p14:cNvContentPartPr/>
              <p14:nvPr/>
            </p14:nvContentPartPr>
            <p14:xfrm>
              <a:off x="10595608" y="2431955"/>
              <a:ext cx="360" cy="3600"/>
            </p14:xfrm>
          </p:contentPart>
        </mc:Choice>
        <mc:Fallback xmlns="">
          <p:pic>
            <p:nvPicPr>
              <p:cNvPr id="2995" name="Ink 2994">
                <a:extLst>
                  <a:ext uri="{FF2B5EF4-FFF2-40B4-BE49-F238E27FC236}">
                    <a16:creationId xmlns:a16="http://schemas.microsoft.com/office/drawing/2014/main" id="{BFA41FA8-5045-D7FE-334C-BD434A5820E8}"/>
                  </a:ext>
                </a:extLst>
              </p:cNvPr>
              <p:cNvPicPr/>
              <p:nvPr/>
            </p:nvPicPr>
            <p:blipFill>
              <a:blip r:embed="rId2958"/>
              <a:stretch>
                <a:fillRect/>
              </a:stretch>
            </p:blipFill>
            <p:spPr>
              <a:xfrm>
                <a:off x="10505608" y="2251955"/>
                <a:ext cx="1800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9">
            <p14:nvContentPartPr>
              <p14:cNvPr id="2996" name="Ink 2995">
                <a:extLst>
                  <a:ext uri="{FF2B5EF4-FFF2-40B4-BE49-F238E27FC236}">
                    <a16:creationId xmlns:a16="http://schemas.microsoft.com/office/drawing/2014/main" id="{521A2331-E25C-3B98-F27F-237EE1496C08}"/>
                  </a:ext>
                </a:extLst>
              </p14:cNvPr>
              <p14:cNvContentPartPr/>
              <p14:nvPr/>
            </p14:nvContentPartPr>
            <p14:xfrm>
              <a:off x="10595608" y="2494595"/>
              <a:ext cx="360" cy="1800"/>
            </p14:xfrm>
          </p:contentPart>
        </mc:Choice>
        <mc:Fallback xmlns="">
          <p:pic>
            <p:nvPicPr>
              <p:cNvPr id="2996" name="Ink 2995">
                <a:extLst>
                  <a:ext uri="{FF2B5EF4-FFF2-40B4-BE49-F238E27FC236}">
                    <a16:creationId xmlns:a16="http://schemas.microsoft.com/office/drawing/2014/main" id="{521A2331-E25C-3B98-F27F-237EE1496C08}"/>
                  </a:ext>
                </a:extLst>
              </p:cNvPr>
              <p:cNvPicPr/>
              <p:nvPr/>
            </p:nvPicPr>
            <p:blipFill>
              <a:blip r:embed="rId2960"/>
              <a:stretch>
                <a:fillRect/>
              </a:stretch>
            </p:blipFill>
            <p:spPr>
              <a:xfrm>
                <a:off x="10505608" y="2269595"/>
                <a:ext cx="180000" cy="45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1">
            <p14:nvContentPartPr>
              <p14:cNvPr id="2997" name="Ink 2996">
                <a:extLst>
                  <a:ext uri="{FF2B5EF4-FFF2-40B4-BE49-F238E27FC236}">
                    <a16:creationId xmlns:a16="http://schemas.microsoft.com/office/drawing/2014/main" id="{6A3413F0-47E0-EF7A-96B0-A145F320E7A4}"/>
                  </a:ext>
                </a:extLst>
              </p14:cNvPr>
              <p14:cNvContentPartPr/>
              <p14:nvPr/>
            </p14:nvContentPartPr>
            <p14:xfrm>
              <a:off x="10595608" y="2529155"/>
              <a:ext cx="360" cy="360"/>
            </p14:xfrm>
          </p:contentPart>
        </mc:Choice>
        <mc:Fallback xmlns="">
          <p:pic>
            <p:nvPicPr>
              <p:cNvPr id="2997" name="Ink 2996">
                <a:extLst>
                  <a:ext uri="{FF2B5EF4-FFF2-40B4-BE49-F238E27FC236}">
                    <a16:creationId xmlns:a16="http://schemas.microsoft.com/office/drawing/2014/main" id="{6A3413F0-47E0-EF7A-96B0-A145F320E7A4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505608" y="234915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2">
            <p14:nvContentPartPr>
              <p14:cNvPr id="2999" name="Ink 2998">
                <a:extLst>
                  <a:ext uri="{FF2B5EF4-FFF2-40B4-BE49-F238E27FC236}">
                    <a16:creationId xmlns:a16="http://schemas.microsoft.com/office/drawing/2014/main" id="{7645411A-C46A-8A18-9B9D-BA788832C643}"/>
                  </a:ext>
                </a:extLst>
              </p14:cNvPr>
              <p14:cNvContentPartPr/>
              <p14:nvPr/>
            </p14:nvContentPartPr>
            <p14:xfrm>
              <a:off x="10601728" y="2554355"/>
              <a:ext cx="360" cy="360"/>
            </p14:xfrm>
          </p:contentPart>
        </mc:Choice>
        <mc:Fallback xmlns="">
          <p:pic>
            <p:nvPicPr>
              <p:cNvPr id="2999" name="Ink 2998">
                <a:extLst>
                  <a:ext uri="{FF2B5EF4-FFF2-40B4-BE49-F238E27FC236}">
                    <a16:creationId xmlns:a16="http://schemas.microsoft.com/office/drawing/2014/main" id="{7645411A-C46A-8A18-9B9D-BA788832C643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511728" y="237435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3">
            <p14:nvContentPartPr>
              <p14:cNvPr id="3000" name="Ink 2999">
                <a:extLst>
                  <a:ext uri="{FF2B5EF4-FFF2-40B4-BE49-F238E27FC236}">
                    <a16:creationId xmlns:a16="http://schemas.microsoft.com/office/drawing/2014/main" id="{7239286D-6F85-D734-E462-4A9787A3B31B}"/>
                  </a:ext>
                </a:extLst>
              </p14:cNvPr>
              <p14:cNvContentPartPr/>
              <p14:nvPr/>
            </p14:nvContentPartPr>
            <p14:xfrm>
              <a:off x="10325248" y="2519795"/>
              <a:ext cx="104400" cy="140040"/>
            </p14:xfrm>
          </p:contentPart>
        </mc:Choice>
        <mc:Fallback xmlns="">
          <p:pic>
            <p:nvPicPr>
              <p:cNvPr id="3000" name="Ink 2999">
                <a:extLst>
                  <a:ext uri="{FF2B5EF4-FFF2-40B4-BE49-F238E27FC236}">
                    <a16:creationId xmlns:a16="http://schemas.microsoft.com/office/drawing/2014/main" id="{7239286D-6F85-D734-E462-4A9787A3B31B}"/>
                  </a:ext>
                </a:extLst>
              </p:cNvPr>
              <p:cNvPicPr/>
              <p:nvPr/>
            </p:nvPicPr>
            <p:blipFill>
              <a:blip r:embed="rId2964"/>
              <a:stretch>
                <a:fillRect/>
              </a:stretch>
            </p:blipFill>
            <p:spPr>
              <a:xfrm>
                <a:off x="10234937" y="2339795"/>
                <a:ext cx="284662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5">
            <p14:nvContentPartPr>
              <p14:cNvPr id="3001" name="Ink 3000">
                <a:extLst>
                  <a:ext uri="{FF2B5EF4-FFF2-40B4-BE49-F238E27FC236}">
                    <a16:creationId xmlns:a16="http://schemas.microsoft.com/office/drawing/2014/main" id="{D16A122A-4B40-66C4-881C-791EA4B2DC1E}"/>
                  </a:ext>
                </a:extLst>
              </p14:cNvPr>
              <p14:cNvContentPartPr/>
              <p14:nvPr/>
            </p14:nvContentPartPr>
            <p14:xfrm>
              <a:off x="10312648" y="2560115"/>
              <a:ext cx="166320" cy="114120"/>
            </p14:xfrm>
          </p:contentPart>
        </mc:Choice>
        <mc:Fallback xmlns="">
          <p:pic>
            <p:nvPicPr>
              <p:cNvPr id="3001" name="Ink 3000">
                <a:extLst>
                  <a:ext uri="{FF2B5EF4-FFF2-40B4-BE49-F238E27FC236}">
                    <a16:creationId xmlns:a16="http://schemas.microsoft.com/office/drawing/2014/main" id="{D16A122A-4B40-66C4-881C-791EA4B2DC1E}"/>
                  </a:ext>
                </a:extLst>
              </p:cNvPr>
              <p:cNvPicPr/>
              <p:nvPr/>
            </p:nvPicPr>
            <p:blipFill>
              <a:blip r:embed="rId2966"/>
              <a:stretch>
                <a:fillRect/>
              </a:stretch>
            </p:blipFill>
            <p:spPr>
              <a:xfrm>
                <a:off x="10222648" y="2380115"/>
                <a:ext cx="3459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7">
            <p14:nvContentPartPr>
              <p14:cNvPr id="3002" name="Ink 3001">
                <a:extLst>
                  <a:ext uri="{FF2B5EF4-FFF2-40B4-BE49-F238E27FC236}">
                    <a16:creationId xmlns:a16="http://schemas.microsoft.com/office/drawing/2014/main" id="{252FC10F-419F-5601-2F34-E64191CC2977}"/>
                  </a:ext>
                </a:extLst>
              </p14:cNvPr>
              <p14:cNvContentPartPr/>
              <p14:nvPr/>
            </p14:nvContentPartPr>
            <p14:xfrm>
              <a:off x="9666808" y="2721035"/>
              <a:ext cx="649440" cy="752760"/>
            </p14:xfrm>
          </p:contentPart>
        </mc:Choice>
        <mc:Fallback xmlns="">
          <p:pic>
            <p:nvPicPr>
              <p:cNvPr id="3002" name="Ink 3001">
                <a:extLst>
                  <a:ext uri="{FF2B5EF4-FFF2-40B4-BE49-F238E27FC236}">
                    <a16:creationId xmlns:a16="http://schemas.microsoft.com/office/drawing/2014/main" id="{252FC10F-419F-5601-2F34-E64191CC2977}"/>
                  </a:ext>
                </a:extLst>
              </p:cNvPr>
              <p:cNvPicPr/>
              <p:nvPr/>
            </p:nvPicPr>
            <p:blipFill>
              <a:blip r:embed="rId2968"/>
              <a:stretch>
                <a:fillRect/>
              </a:stretch>
            </p:blipFill>
            <p:spPr>
              <a:xfrm>
                <a:off x="9576758" y="2541035"/>
                <a:ext cx="829180" cy="11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9">
            <p14:nvContentPartPr>
              <p14:cNvPr id="3003" name="Ink 3002">
                <a:extLst>
                  <a:ext uri="{FF2B5EF4-FFF2-40B4-BE49-F238E27FC236}">
                    <a16:creationId xmlns:a16="http://schemas.microsoft.com/office/drawing/2014/main" id="{7A9D15BB-2CEC-2FF0-4BFF-CAE7A546CF6E}"/>
                  </a:ext>
                </a:extLst>
              </p14:cNvPr>
              <p14:cNvContentPartPr/>
              <p14:nvPr/>
            </p14:nvContentPartPr>
            <p14:xfrm>
              <a:off x="9674728" y="3434195"/>
              <a:ext cx="462240" cy="82080"/>
            </p14:xfrm>
          </p:contentPart>
        </mc:Choice>
        <mc:Fallback xmlns="">
          <p:pic>
            <p:nvPicPr>
              <p:cNvPr id="3003" name="Ink 3002">
                <a:extLst>
                  <a:ext uri="{FF2B5EF4-FFF2-40B4-BE49-F238E27FC236}">
                    <a16:creationId xmlns:a16="http://schemas.microsoft.com/office/drawing/2014/main" id="{7A9D15BB-2CEC-2FF0-4BFF-CAE7A546CF6E}"/>
                  </a:ext>
                </a:extLst>
              </p:cNvPr>
              <p:cNvPicPr/>
              <p:nvPr/>
            </p:nvPicPr>
            <p:blipFill>
              <a:blip r:embed="rId2970"/>
              <a:stretch>
                <a:fillRect/>
              </a:stretch>
            </p:blipFill>
            <p:spPr>
              <a:xfrm>
                <a:off x="9584728" y="3254195"/>
                <a:ext cx="6418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1">
            <p14:nvContentPartPr>
              <p14:cNvPr id="3004" name="Ink 3003">
                <a:extLst>
                  <a:ext uri="{FF2B5EF4-FFF2-40B4-BE49-F238E27FC236}">
                    <a16:creationId xmlns:a16="http://schemas.microsoft.com/office/drawing/2014/main" id="{2C21FCEE-A848-D5C9-F20F-C6BED6FD78C3}"/>
                  </a:ext>
                </a:extLst>
              </p14:cNvPr>
              <p14:cNvContentPartPr/>
              <p14:nvPr/>
            </p14:nvContentPartPr>
            <p14:xfrm>
              <a:off x="9756808" y="3512315"/>
              <a:ext cx="578160" cy="14400"/>
            </p14:xfrm>
          </p:contentPart>
        </mc:Choice>
        <mc:Fallback xmlns="">
          <p:pic>
            <p:nvPicPr>
              <p:cNvPr id="3004" name="Ink 3003">
                <a:extLst>
                  <a:ext uri="{FF2B5EF4-FFF2-40B4-BE49-F238E27FC236}">
                    <a16:creationId xmlns:a16="http://schemas.microsoft.com/office/drawing/2014/main" id="{2C21FCEE-A848-D5C9-F20F-C6BED6FD78C3}"/>
                  </a:ext>
                </a:extLst>
              </p:cNvPr>
              <p:cNvPicPr/>
              <p:nvPr/>
            </p:nvPicPr>
            <p:blipFill>
              <a:blip r:embed="rId2972"/>
              <a:stretch>
                <a:fillRect/>
              </a:stretch>
            </p:blipFill>
            <p:spPr>
              <a:xfrm>
                <a:off x="9666808" y="3332315"/>
                <a:ext cx="757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3">
            <p14:nvContentPartPr>
              <p14:cNvPr id="3005" name="Ink 3004">
                <a:extLst>
                  <a:ext uri="{FF2B5EF4-FFF2-40B4-BE49-F238E27FC236}">
                    <a16:creationId xmlns:a16="http://schemas.microsoft.com/office/drawing/2014/main" id="{6DA7DACE-33FB-E302-8117-B44B99369ED5}"/>
                  </a:ext>
                </a:extLst>
              </p14:cNvPr>
              <p14:cNvContentPartPr/>
              <p14:nvPr/>
            </p14:nvContentPartPr>
            <p14:xfrm>
              <a:off x="10322008" y="3207395"/>
              <a:ext cx="16560" cy="195840"/>
            </p14:xfrm>
          </p:contentPart>
        </mc:Choice>
        <mc:Fallback xmlns="">
          <p:pic>
            <p:nvPicPr>
              <p:cNvPr id="3005" name="Ink 3004">
                <a:extLst>
                  <a:ext uri="{FF2B5EF4-FFF2-40B4-BE49-F238E27FC236}">
                    <a16:creationId xmlns:a16="http://schemas.microsoft.com/office/drawing/2014/main" id="{6DA7DACE-33FB-E302-8117-B44B99369ED5}"/>
                  </a:ext>
                </a:extLst>
              </p:cNvPr>
              <p:cNvPicPr/>
              <p:nvPr/>
            </p:nvPicPr>
            <p:blipFill>
              <a:blip r:embed="rId2974"/>
              <a:stretch>
                <a:fillRect/>
              </a:stretch>
            </p:blipFill>
            <p:spPr>
              <a:xfrm>
                <a:off x="10230008" y="3027395"/>
                <a:ext cx="200192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5">
            <p14:nvContentPartPr>
              <p14:cNvPr id="3006" name="Ink 3005">
                <a:extLst>
                  <a:ext uri="{FF2B5EF4-FFF2-40B4-BE49-F238E27FC236}">
                    <a16:creationId xmlns:a16="http://schemas.microsoft.com/office/drawing/2014/main" id="{E44EAD95-03E7-6A9C-86F9-E8FF2C1B6A0E}"/>
                  </a:ext>
                </a:extLst>
              </p14:cNvPr>
              <p14:cNvContentPartPr/>
              <p14:nvPr/>
            </p14:nvContentPartPr>
            <p14:xfrm>
              <a:off x="10343968" y="3131435"/>
              <a:ext cx="360" cy="1440"/>
            </p14:xfrm>
          </p:contentPart>
        </mc:Choice>
        <mc:Fallback xmlns="">
          <p:pic>
            <p:nvPicPr>
              <p:cNvPr id="3006" name="Ink 3005">
                <a:extLst>
                  <a:ext uri="{FF2B5EF4-FFF2-40B4-BE49-F238E27FC236}">
                    <a16:creationId xmlns:a16="http://schemas.microsoft.com/office/drawing/2014/main" id="{E44EAD95-03E7-6A9C-86F9-E8FF2C1B6A0E}"/>
                  </a:ext>
                </a:extLst>
              </p:cNvPr>
              <p:cNvPicPr/>
              <p:nvPr/>
            </p:nvPicPr>
            <p:blipFill>
              <a:blip r:embed="rId2960"/>
              <a:stretch>
                <a:fillRect/>
              </a:stretch>
            </p:blipFill>
            <p:spPr>
              <a:xfrm>
                <a:off x="10253968" y="2987435"/>
                <a:ext cx="180000" cy="289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6">
            <p14:nvContentPartPr>
              <p14:cNvPr id="3007" name="Ink 3006">
                <a:extLst>
                  <a:ext uri="{FF2B5EF4-FFF2-40B4-BE49-F238E27FC236}">
                    <a16:creationId xmlns:a16="http://schemas.microsoft.com/office/drawing/2014/main" id="{57B2E4E0-EC8B-789D-0D1A-71AB3EBBEFA3}"/>
                  </a:ext>
                </a:extLst>
              </p14:cNvPr>
              <p14:cNvContentPartPr/>
              <p14:nvPr/>
            </p14:nvContentPartPr>
            <p14:xfrm>
              <a:off x="10312648" y="2978795"/>
              <a:ext cx="360" cy="360"/>
            </p14:xfrm>
          </p:contentPart>
        </mc:Choice>
        <mc:Fallback xmlns="">
          <p:pic>
            <p:nvPicPr>
              <p:cNvPr id="3007" name="Ink 3006">
                <a:extLst>
                  <a:ext uri="{FF2B5EF4-FFF2-40B4-BE49-F238E27FC236}">
                    <a16:creationId xmlns:a16="http://schemas.microsoft.com/office/drawing/2014/main" id="{57B2E4E0-EC8B-789D-0D1A-71AB3EBBEFA3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222648" y="279879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7">
            <p14:nvContentPartPr>
              <p14:cNvPr id="3008" name="Ink 3007">
                <a:extLst>
                  <a:ext uri="{FF2B5EF4-FFF2-40B4-BE49-F238E27FC236}">
                    <a16:creationId xmlns:a16="http://schemas.microsoft.com/office/drawing/2014/main" id="{506748F3-9ABE-9402-C591-A66D9A2CD167}"/>
                  </a:ext>
                </a:extLst>
              </p14:cNvPr>
              <p14:cNvContentPartPr/>
              <p14:nvPr/>
            </p14:nvContentPartPr>
            <p14:xfrm>
              <a:off x="10319128" y="2890595"/>
              <a:ext cx="1440" cy="360"/>
            </p14:xfrm>
          </p:contentPart>
        </mc:Choice>
        <mc:Fallback xmlns="">
          <p:pic>
            <p:nvPicPr>
              <p:cNvPr id="3008" name="Ink 3007">
                <a:extLst>
                  <a:ext uri="{FF2B5EF4-FFF2-40B4-BE49-F238E27FC236}">
                    <a16:creationId xmlns:a16="http://schemas.microsoft.com/office/drawing/2014/main" id="{506748F3-9ABE-9402-C591-A66D9A2CD167}"/>
                  </a:ext>
                </a:extLst>
              </p:cNvPr>
              <p:cNvPicPr/>
              <p:nvPr/>
            </p:nvPicPr>
            <p:blipFill>
              <a:blip r:embed="rId2978"/>
              <a:stretch>
                <a:fillRect/>
              </a:stretch>
            </p:blipFill>
            <p:spPr>
              <a:xfrm>
                <a:off x="10247128" y="2710595"/>
                <a:ext cx="145152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9">
            <p14:nvContentPartPr>
              <p14:cNvPr id="3009" name="Ink 3008">
                <a:extLst>
                  <a:ext uri="{FF2B5EF4-FFF2-40B4-BE49-F238E27FC236}">
                    <a16:creationId xmlns:a16="http://schemas.microsoft.com/office/drawing/2014/main" id="{54F360D0-B4B1-A7AB-9E0E-639EB654C153}"/>
                  </a:ext>
                </a:extLst>
              </p14:cNvPr>
              <p14:cNvContentPartPr/>
              <p14:nvPr/>
            </p14:nvContentPartPr>
            <p14:xfrm>
              <a:off x="10356568" y="2683235"/>
              <a:ext cx="360" cy="360"/>
            </p14:xfrm>
          </p:contentPart>
        </mc:Choice>
        <mc:Fallback xmlns="">
          <p:pic>
            <p:nvPicPr>
              <p:cNvPr id="3009" name="Ink 3008">
                <a:extLst>
                  <a:ext uri="{FF2B5EF4-FFF2-40B4-BE49-F238E27FC236}">
                    <a16:creationId xmlns:a16="http://schemas.microsoft.com/office/drawing/2014/main" id="{54F360D0-B4B1-A7AB-9E0E-639EB654C153}"/>
                  </a:ext>
                </a:extLst>
              </p:cNvPr>
              <p:cNvPicPr/>
              <p:nvPr/>
            </p:nvPicPr>
            <p:blipFill>
              <a:blip r:embed="rId2915"/>
              <a:stretch>
                <a:fillRect/>
              </a:stretch>
            </p:blipFill>
            <p:spPr>
              <a:xfrm>
                <a:off x="10266568" y="250323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0">
            <p14:nvContentPartPr>
              <p14:cNvPr id="3010" name="Ink 3009">
                <a:extLst>
                  <a:ext uri="{FF2B5EF4-FFF2-40B4-BE49-F238E27FC236}">
                    <a16:creationId xmlns:a16="http://schemas.microsoft.com/office/drawing/2014/main" id="{14BE0153-0501-B6D3-21FE-3A5AA816C93A}"/>
                  </a:ext>
                </a:extLst>
              </p14:cNvPr>
              <p14:cNvContentPartPr/>
              <p14:nvPr/>
            </p14:nvContentPartPr>
            <p14:xfrm>
              <a:off x="10567168" y="2702315"/>
              <a:ext cx="1440" cy="11880"/>
            </p14:xfrm>
          </p:contentPart>
        </mc:Choice>
        <mc:Fallback xmlns="">
          <p:pic>
            <p:nvPicPr>
              <p:cNvPr id="3010" name="Ink 3009">
                <a:extLst>
                  <a:ext uri="{FF2B5EF4-FFF2-40B4-BE49-F238E27FC236}">
                    <a16:creationId xmlns:a16="http://schemas.microsoft.com/office/drawing/2014/main" id="{14BE0153-0501-B6D3-21FE-3A5AA816C93A}"/>
                  </a:ext>
                </a:extLst>
              </p:cNvPr>
              <p:cNvPicPr/>
              <p:nvPr/>
            </p:nvPicPr>
            <p:blipFill>
              <a:blip r:embed="rId2981"/>
              <a:stretch>
                <a:fillRect/>
              </a:stretch>
            </p:blipFill>
            <p:spPr>
              <a:xfrm>
                <a:off x="10549168" y="2666315"/>
                <a:ext cx="37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2">
            <p14:nvContentPartPr>
              <p14:cNvPr id="3011" name="Ink 3010">
                <a:extLst>
                  <a:ext uri="{FF2B5EF4-FFF2-40B4-BE49-F238E27FC236}">
                    <a16:creationId xmlns:a16="http://schemas.microsoft.com/office/drawing/2014/main" id="{B131E1B7-70EC-0969-44A7-64D2C2E89289}"/>
                  </a:ext>
                </a:extLst>
              </p14:cNvPr>
              <p14:cNvContentPartPr/>
              <p14:nvPr/>
            </p14:nvContentPartPr>
            <p14:xfrm>
              <a:off x="10561048" y="2714195"/>
              <a:ext cx="129600" cy="134280"/>
            </p14:xfrm>
          </p:contentPart>
        </mc:Choice>
        <mc:Fallback xmlns="">
          <p:pic>
            <p:nvPicPr>
              <p:cNvPr id="3011" name="Ink 3010">
                <a:extLst>
                  <a:ext uri="{FF2B5EF4-FFF2-40B4-BE49-F238E27FC236}">
                    <a16:creationId xmlns:a16="http://schemas.microsoft.com/office/drawing/2014/main" id="{B131E1B7-70EC-0969-44A7-64D2C2E89289}"/>
                  </a:ext>
                </a:extLst>
              </p:cNvPr>
              <p:cNvPicPr/>
              <p:nvPr/>
            </p:nvPicPr>
            <p:blipFill>
              <a:blip r:embed="rId2983"/>
              <a:stretch>
                <a:fillRect/>
              </a:stretch>
            </p:blipFill>
            <p:spPr>
              <a:xfrm>
                <a:off x="10543098" y="2678195"/>
                <a:ext cx="165141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4">
            <p14:nvContentPartPr>
              <p14:cNvPr id="3013" name="Ink 3012">
                <a:extLst>
                  <a:ext uri="{FF2B5EF4-FFF2-40B4-BE49-F238E27FC236}">
                    <a16:creationId xmlns:a16="http://schemas.microsoft.com/office/drawing/2014/main" id="{BBF70759-1D4F-F4DC-C65F-275607212F6A}"/>
                  </a:ext>
                </a:extLst>
              </p14:cNvPr>
              <p14:cNvContentPartPr/>
              <p14:nvPr/>
            </p14:nvContentPartPr>
            <p14:xfrm>
              <a:off x="10765168" y="2463275"/>
              <a:ext cx="396360" cy="9720"/>
            </p14:xfrm>
          </p:contentPart>
        </mc:Choice>
        <mc:Fallback xmlns="">
          <p:pic>
            <p:nvPicPr>
              <p:cNvPr id="3013" name="Ink 3012">
                <a:extLst>
                  <a:ext uri="{FF2B5EF4-FFF2-40B4-BE49-F238E27FC236}">
                    <a16:creationId xmlns:a16="http://schemas.microsoft.com/office/drawing/2014/main" id="{BBF70759-1D4F-F4DC-C65F-275607212F6A}"/>
                  </a:ext>
                </a:extLst>
              </p:cNvPr>
              <p:cNvPicPr/>
              <p:nvPr/>
            </p:nvPicPr>
            <p:blipFill>
              <a:blip r:embed="rId2985"/>
              <a:stretch>
                <a:fillRect/>
              </a:stretch>
            </p:blipFill>
            <p:spPr>
              <a:xfrm>
                <a:off x="10747168" y="2427275"/>
                <a:ext cx="43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6">
            <p14:nvContentPartPr>
              <p14:cNvPr id="3015" name="Ink 3014">
                <a:extLst>
                  <a:ext uri="{FF2B5EF4-FFF2-40B4-BE49-F238E27FC236}">
                    <a16:creationId xmlns:a16="http://schemas.microsoft.com/office/drawing/2014/main" id="{EF53F4BE-E741-C91E-C78D-85AA6E65D5B3}"/>
                  </a:ext>
                </a:extLst>
              </p14:cNvPr>
              <p14:cNvContentPartPr/>
              <p14:nvPr/>
            </p14:nvContentPartPr>
            <p14:xfrm>
              <a:off x="10660408" y="2466504"/>
              <a:ext cx="27360" cy="239040"/>
            </p14:xfrm>
          </p:contentPart>
        </mc:Choice>
        <mc:Fallback xmlns="">
          <p:pic>
            <p:nvPicPr>
              <p:cNvPr id="3015" name="Ink 3014">
                <a:extLst>
                  <a:ext uri="{FF2B5EF4-FFF2-40B4-BE49-F238E27FC236}">
                    <a16:creationId xmlns:a16="http://schemas.microsoft.com/office/drawing/2014/main" id="{EF53F4BE-E741-C91E-C78D-85AA6E65D5B3}"/>
                  </a:ext>
                </a:extLst>
              </p:cNvPr>
              <p:cNvPicPr/>
              <p:nvPr/>
            </p:nvPicPr>
            <p:blipFill>
              <a:blip r:embed="rId2987"/>
              <a:stretch>
                <a:fillRect/>
              </a:stretch>
            </p:blipFill>
            <p:spPr>
              <a:xfrm>
                <a:off x="10642642" y="2430558"/>
                <a:ext cx="62537" cy="310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8">
            <p14:nvContentPartPr>
              <p14:cNvPr id="3016" name="Ink 3015">
                <a:extLst>
                  <a:ext uri="{FF2B5EF4-FFF2-40B4-BE49-F238E27FC236}">
                    <a16:creationId xmlns:a16="http://schemas.microsoft.com/office/drawing/2014/main" id="{80AF80CF-7C32-55FA-36F8-83A94871E558}"/>
                  </a:ext>
                </a:extLst>
              </p14:cNvPr>
              <p14:cNvContentPartPr/>
              <p14:nvPr/>
            </p14:nvContentPartPr>
            <p14:xfrm>
              <a:off x="10424248" y="2814264"/>
              <a:ext cx="92880" cy="5040"/>
            </p14:xfrm>
          </p:contentPart>
        </mc:Choice>
        <mc:Fallback xmlns="">
          <p:pic>
            <p:nvPicPr>
              <p:cNvPr id="3016" name="Ink 3015">
                <a:extLst>
                  <a:ext uri="{FF2B5EF4-FFF2-40B4-BE49-F238E27FC236}">
                    <a16:creationId xmlns:a16="http://schemas.microsoft.com/office/drawing/2014/main" id="{80AF80CF-7C32-55FA-36F8-83A94871E558}"/>
                  </a:ext>
                </a:extLst>
              </p:cNvPr>
              <p:cNvPicPr/>
              <p:nvPr/>
            </p:nvPicPr>
            <p:blipFill>
              <a:blip r:embed="rId2989"/>
              <a:stretch>
                <a:fillRect/>
              </a:stretch>
            </p:blipFill>
            <p:spPr>
              <a:xfrm>
                <a:off x="10406248" y="2778264"/>
                <a:ext cx="128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0">
            <p14:nvContentPartPr>
              <p14:cNvPr id="3017" name="Ink 3016">
                <a:extLst>
                  <a:ext uri="{FF2B5EF4-FFF2-40B4-BE49-F238E27FC236}">
                    <a16:creationId xmlns:a16="http://schemas.microsoft.com/office/drawing/2014/main" id="{FA9BFBA1-3A3E-6425-D311-79CF3B26BB79}"/>
                  </a:ext>
                </a:extLst>
              </p14:cNvPr>
              <p14:cNvContentPartPr/>
              <p14:nvPr/>
            </p14:nvContentPartPr>
            <p14:xfrm>
              <a:off x="11177008" y="2465064"/>
              <a:ext cx="9000" cy="1440"/>
            </p14:xfrm>
          </p:contentPart>
        </mc:Choice>
        <mc:Fallback xmlns="">
          <p:pic>
            <p:nvPicPr>
              <p:cNvPr id="3017" name="Ink 3016">
                <a:extLst>
                  <a:ext uri="{FF2B5EF4-FFF2-40B4-BE49-F238E27FC236}">
                    <a16:creationId xmlns:a16="http://schemas.microsoft.com/office/drawing/2014/main" id="{FA9BFBA1-3A3E-6425-D311-79CF3B26BB79}"/>
                  </a:ext>
                </a:extLst>
              </p:cNvPr>
              <p:cNvPicPr/>
              <p:nvPr/>
            </p:nvPicPr>
            <p:blipFill>
              <a:blip r:embed="rId2991"/>
              <a:stretch>
                <a:fillRect/>
              </a:stretch>
            </p:blipFill>
            <p:spPr>
              <a:xfrm>
                <a:off x="11159008" y="2429064"/>
                <a:ext cx="44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2">
            <p14:nvContentPartPr>
              <p14:cNvPr id="3018" name="Ink 3017">
                <a:extLst>
                  <a:ext uri="{FF2B5EF4-FFF2-40B4-BE49-F238E27FC236}">
                    <a16:creationId xmlns:a16="http://schemas.microsoft.com/office/drawing/2014/main" id="{0792AE82-E31E-DD8C-9268-9EAC1A480B81}"/>
                  </a:ext>
                </a:extLst>
              </p14:cNvPr>
              <p14:cNvContentPartPr/>
              <p14:nvPr/>
            </p14:nvContentPartPr>
            <p14:xfrm>
              <a:off x="10526488" y="2708424"/>
              <a:ext cx="58320" cy="54720"/>
            </p14:xfrm>
          </p:contentPart>
        </mc:Choice>
        <mc:Fallback xmlns="">
          <p:pic>
            <p:nvPicPr>
              <p:cNvPr id="3018" name="Ink 3017">
                <a:extLst>
                  <a:ext uri="{FF2B5EF4-FFF2-40B4-BE49-F238E27FC236}">
                    <a16:creationId xmlns:a16="http://schemas.microsoft.com/office/drawing/2014/main" id="{0792AE82-E31E-DD8C-9268-9EAC1A480B81}"/>
                  </a:ext>
                </a:extLst>
              </p:cNvPr>
              <p:cNvPicPr/>
              <p:nvPr/>
            </p:nvPicPr>
            <p:blipFill>
              <a:blip r:embed="rId2993"/>
              <a:stretch>
                <a:fillRect/>
              </a:stretch>
            </p:blipFill>
            <p:spPr>
              <a:xfrm>
                <a:off x="10508488" y="2672186"/>
                <a:ext cx="93960" cy="126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4">
            <p14:nvContentPartPr>
              <p14:cNvPr id="3019" name="Ink 3018">
                <a:extLst>
                  <a:ext uri="{FF2B5EF4-FFF2-40B4-BE49-F238E27FC236}">
                    <a16:creationId xmlns:a16="http://schemas.microsoft.com/office/drawing/2014/main" id="{40F51DE2-A546-FE20-0251-660F2D878F86}"/>
                  </a:ext>
                </a:extLst>
              </p14:cNvPr>
              <p14:cNvContentPartPr/>
              <p14:nvPr/>
            </p14:nvContentPartPr>
            <p14:xfrm>
              <a:off x="10441528" y="2761704"/>
              <a:ext cx="56880" cy="63720"/>
            </p14:xfrm>
          </p:contentPart>
        </mc:Choice>
        <mc:Fallback xmlns="">
          <p:pic>
            <p:nvPicPr>
              <p:cNvPr id="3019" name="Ink 3018">
                <a:extLst>
                  <a:ext uri="{FF2B5EF4-FFF2-40B4-BE49-F238E27FC236}">
                    <a16:creationId xmlns:a16="http://schemas.microsoft.com/office/drawing/2014/main" id="{40F51DE2-A546-FE20-0251-660F2D878F86}"/>
                  </a:ext>
                </a:extLst>
              </p:cNvPr>
              <p:cNvPicPr/>
              <p:nvPr/>
            </p:nvPicPr>
            <p:blipFill>
              <a:blip r:embed="rId2995"/>
              <a:stretch>
                <a:fillRect/>
              </a:stretch>
            </p:blipFill>
            <p:spPr>
              <a:xfrm>
                <a:off x="10423413" y="2725704"/>
                <a:ext cx="92747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6">
            <p14:nvContentPartPr>
              <p14:cNvPr id="3020" name="Ink 3019">
                <a:extLst>
                  <a:ext uri="{FF2B5EF4-FFF2-40B4-BE49-F238E27FC236}">
                    <a16:creationId xmlns:a16="http://schemas.microsoft.com/office/drawing/2014/main" id="{6F221D92-ADB4-311F-0C8C-35CCAD654693}"/>
                  </a:ext>
                </a:extLst>
              </p14:cNvPr>
              <p14:cNvContentPartPr/>
              <p14:nvPr/>
            </p14:nvContentPartPr>
            <p14:xfrm>
              <a:off x="9323008" y="1643054"/>
              <a:ext cx="360" cy="360"/>
            </p14:xfrm>
          </p:contentPart>
        </mc:Choice>
        <mc:Fallback xmlns="">
          <p:pic>
            <p:nvPicPr>
              <p:cNvPr id="3020" name="Ink 3019">
                <a:extLst>
                  <a:ext uri="{FF2B5EF4-FFF2-40B4-BE49-F238E27FC236}">
                    <a16:creationId xmlns:a16="http://schemas.microsoft.com/office/drawing/2014/main" id="{6F221D92-ADB4-311F-0C8C-35CCAD654693}"/>
                  </a:ext>
                </a:extLst>
              </p:cNvPr>
              <p:cNvPicPr/>
              <p:nvPr/>
            </p:nvPicPr>
            <p:blipFill>
              <a:blip r:embed="rId2997"/>
              <a:stretch>
                <a:fillRect/>
              </a:stretch>
            </p:blipFill>
            <p:spPr>
              <a:xfrm>
                <a:off x="9305008" y="160705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8">
            <p14:nvContentPartPr>
              <p14:cNvPr id="3022" name="Ink 3021">
                <a:extLst>
                  <a:ext uri="{FF2B5EF4-FFF2-40B4-BE49-F238E27FC236}">
                    <a16:creationId xmlns:a16="http://schemas.microsoft.com/office/drawing/2014/main" id="{0F82A9AD-61AD-1B58-8591-38C109E53047}"/>
                  </a:ext>
                </a:extLst>
              </p14:cNvPr>
              <p14:cNvContentPartPr/>
              <p14:nvPr/>
            </p14:nvContentPartPr>
            <p14:xfrm>
              <a:off x="9323008" y="1712174"/>
              <a:ext cx="360" cy="360"/>
            </p14:xfrm>
          </p:contentPart>
        </mc:Choice>
        <mc:Fallback xmlns="">
          <p:pic>
            <p:nvPicPr>
              <p:cNvPr id="3022" name="Ink 3021">
                <a:extLst>
                  <a:ext uri="{FF2B5EF4-FFF2-40B4-BE49-F238E27FC236}">
                    <a16:creationId xmlns:a16="http://schemas.microsoft.com/office/drawing/2014/main" id="{0F82A9AD-61AD-1B58-8591-38C109E53047}"/>
                  </a:ext>
                </a:extLst>
              </p:cNvPr>
              <p:cNvPicPr/>
              <p:nvPr/>
            </p:nvPicPr>
            <p:blipFill>
              <a:blip r:embed="rId2997"/>
              <a:stretch>
                <a:fillRect/>
              </a:stretch>
            </p:blipFill>
            <p:spPr>
              <a:xfrm>
                <a:off x="9305008" y="167617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9">
            <p14:nvContentPartPr>
              <p14:cNvPr id="3023" name="Ink 3022">
                <a:extLst>
                  <a:ext uri="{FF2B5EF4-FFF2-40B4-BE49-F238E27FC236}">
                    <a16:creationId xmlns:a16="http://schemas.microsoft.com/office/drawing/2014/main" id="{E90A53E6-C97F-1C66-0854-5EEDC1F53CB2}"/>
                  </a:ext>
                </a:extLst>
              </p14:cNvPr>
              <p14:cNvContentPartPr/>
              <p14:nvPr/>
            </p14:nvContentPartPr>
            <p14:xfrm>
              <a:off x="9323008" y="1759334"/>
              <a:ext cx="360" cy="360"/>
            </p14:xfrm>
          </p:contentPart>
        </mc:Choice>
        <mc:Fallback xmlns="">
          <p:pic>
            <p:nvPicPr>
              <p:cNvPr id="3023" name="Ink 3022">
                <a:extLst>
                  <a:ext uri="{FF2B5EF4-FFF2-40B4-BE49-F238E27FC236}">
                    <a16:creationId xmlns:a16="http://schemas.microsoft.com/office/drawing/2014/main" id="{E90A53E6-C97F-1C66-0854-5EEDC1F53CB2}"/>
                  </a:ext>
                </a:extLst>
              </p:cNvPr>
              <p:cNvPicPr/>
              <p:nvPr/>
            </p:nvPicPr>
            <p:blipFill>
              <a:blip r:embed="rId2997"/>
              <a:stretch>
                <a:fillRect/>
              </a:stretch>
            </p:blipFill>
            <p:spPr>
              <a:xfrm>
                <a:off x="9305008" y="172333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0">
            <p14:nvContentPartPr>
              <p14:cNvPr id="3024" name="Ink 3023">
                <a:extLst>
                  <a:ext uri="{FF2B5EF4-FFF2-40B4-BE49-F238E27FC236}">
                    <a16:creationId xmlns:a16="http://schemas.microsoft.com/office/drawing/2014/main" id="{0249CC47-EE6C-B181-4487-3610480D6357}"/>
                  </a:ext>
                </a:extLst>
              </p14:cNvPr>
              <p14:cNvContentPartPr/>
              <p14:nvPr/>
            </p14:nvContentPartPr>
            <p14:xfrm>
              <a:off x="9325888" y="1819094"/>
              <a:ext cx="360" cy="360"/>
            </p14:xfrm>
          </p:contentPart>
        </mc:Choice>
        <mc:Fallback xmlns="">
          <p:pic>
            <p:nvPicPr>
              <p:cNvPr id="3024" name="Ink 3023">
                <a:extLst>
                  <a:ext uri="{FF2B5EF4-FFF2-40B4-BE49-F238E27FC236}">
                    <a16:creationId xmlns:a16="http://schemas.microsoft.com/office/drawing/2014/main" id="{0249CC47-EE6C-B181-4487-3610480D6357}"/>
                  </a:ext>
                </a:extLst>
              </p:cNvPr>
              <p:cNvPicPr/>
              <p:nvPr/>
            </p:nvPicPr>
            <p:blipFill>
              <a:blip r:embed="rId2997"/>
              <a:stretch>
                <a:fillRect/>
              </a:stretch>
            </p:blipFill>
            <p:spPr>
              <a:xfrm>
                <a:off x="9307888" y="178309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1">
            <p14:nvContentPartPr>
              <p14:cNvPr id="3025" name="Ink 3024">
                <a:extLst>
                  <a:ext uri="{FF2B5EF4-FFF2-40B4-BE49-F238E27FC236}">
                    <a16:creationId xmlns:a16="http://schemas.microsoft.com/office/drawing/2014/main" id="{D9821ABB-45D3-463B-F35D-895FA2A3FE20}"/>
                  </a:ext>
                </a:extLst>
              </p14:cNvPr>
              <p14:cNvContentPartPr/>
              <p14:nvPr/>
            </p14:nvContentPartPr>
            <p14:xfrm>
              <a:off x="9323008" y="1831694"/>
              <a:ext cx="360" cy="360"/>
            </p14:xfrm>
          </p:contentPart>
        </mc:Choice>
        <mc:Fallback xmlns="">
          <p:pic>
            <p:nvPicPr>
              <p:cNvPr id="3025" name="Ink 3024">
                <a:extLst>
                  <a:ext uri="{FF2B5EF4-FFF2-40B4-BE49-F238E27FC236}">
                    <a16:creationId xmlns:a16="http://schemas.microsoft.com/office/drawing/2014/main" id="{D9821ABB-45D3-463B-F35D-895FA2A3FE20}"/>
                  </a:ext>
                </a:extLst>
              </p:cNvPr>
              <p:cNvPicPr/>
              <p:nvPr/>
            </p:nvPicPr>
            <p:blipFill>
              <a:blip r:embed="rId2997"/>
              <a:stretch>
                <a:fillRect/>
              </a:stretch>
            </p:blipFill>
            <p:spPr>
              <a:xfrm>
                <a:off x="9305008" y="1795694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031" name="TextBox 3030">
            <a:extLst>
              <a:ext uri="{FF2B5EF4-FFF2-40B4-BE49-F238E27FC236}">
                <a16:creationId xmlns:a16="http://schemas.microsoft.com/office/drawing/2014/main" id="{26AB5B47-4575-EA2F-5969-9F9614734EDA}"/>
              </a:ext>
            </a:extLst>
          </p:cNvPr>
          <p:cNvSpPr txBox="1"/>
          <p:nvPr/>
        </p:nvSpPr>
        <p:spPr>
          <a:xfrm>
            <a:off x="10146382" y="1728947"/>
            <a:ext cx="427349" cy="369332"/>
          </a:xfrm>
          <a:prstGeom prst="rect">
            <a:avLst/>
          </a:prstGeom>
          <a:solidFill>
            <a:srgbClr val="F49D4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02">
            <p14:nvContentPartPr>
              <p14:cNvPr id="3047" name="Ink 3046">
                <a:extLst>
                  <a:ext uri="{FF2B5EF4-FFF2-40B4-BE49-F238E27FC236}">
                    <a16:creationId xmlns:a16="http://schemas.microsoft.com/office/drawing/2014/main" id="{557E8E2F-C693-6CDA-8716-C761E89DFAAA}"/>
                  </a:ext>
                </a:extLst>
              </p14:cNvPr>
              <p14:cNvContentPartPr/>
              <p14:nvPr/>
            </p14:nvContentPartPr>
            <p14:xfrm>
              <a:off x="10760010" y="3773363"/>
              <a:ext cx="360" cy="360"/>
            </p14:xfrm>
          </p:contentPart>
        </mc:Choice>
        <mc:Fallback xmlns="">
          <p:pic>
            <p:nvPicPr>
              <p:cNvPr id="3047" name="Ink 3046">
                <a:extLst>
                  <a:ext uri="{FF2B5EF4-FFF2-40B4-BE49-F238E27FC236}">
                    <a16:creationId xmlns:a16="http://schemas.microsoft.com/office/drawing/2014/main" id="{557E8E2F-C693-6CDA-8716-C761E89DFAAA}"/>
                  </a:ext>
                </a:extLst>
              </p:cNvPr>
              <p:cNvPicPr/>
              <p:nvPr/>
            </p:nvPicPr>
            <p:blipFill>
              <a:blip r:embed="rId3003"/>
              <a:stretch>
                <a:fillRect/>
              </a:stretch>
            </p:blipFill>
            <p:spPr>
              <a:xfrm>
                <a:off x="10742010" y="373736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4">
            <p14:nvContentPartPr>
              <p14:cNvPr id="3051" name="Ink 3050">
                <a:extLst>
                  <a:ext uri="{FF2B5EF4-FFF2-40B4-BE49-F238E27FC236}">
                    <a16:creationId xmlns:a16="http://schemas.microsoft.com/office/drawing/2014/main" id="{F54E38BC-F926-7107-C45C-875F12EBD7A9}"/>
                  </a:ext>
                </a:extLst>
              </p14:cNvPr>
              <p14:cNvContentPartPr/>
              <p14:nvPr/>
            </p14:nvContentPartPr>
            <p14:xfrm>
              <a:off x="10727970" y="3779483"/>
              <a:ext cx="47160" cy="7200"/>
            </p14:xfrm>
          </p:contentPart>
        </mc:Choice>
        <mc:Fallback xmlns="">
          <p:pic>
            <p:nvPicPr>
              <p:cNvPr id="3051" name="Ink 3050">
                <a:extLst>
                  <a:ext uri="{FF2B5EF4-FFF2-40B4-BE49-F238E27FC236}">
                    <a16:creationId xmlns:a16="http://schemas.microsoft.com/office/drawing/2014/main" id="{F54E38BC-F926-7107-C45C-875F12EBD7A9}"/>
                  </a:ext>
                </a:extLst>
              </p:cNvPr>
              <p:cNvPicPr/>
              <p:nvPr/>
            </p:nvPicPr>
            <p:blipFill>
              <a:blip r:embed="rId3005"/>
              <a:stretch>
                <a:fillRect/>
              </a:stretch>
            </p:blipFill>
            <p:spPr>
              <a:xfrm>
                <a:off x="10709970" y="3741588"/>
                <a:ext cx="82800" cy="8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6">
            <p14:nvContentPartPr>
              <p14:cNvPr id="3075" name="Ink 3074">
                <a:extLst>
                  <a:ext uri="{FF2B5EF4-FFF2-40B4-BE49-F238E27FC236}">
                    <a16:creationId xmlns:a16="http://schemas.microsoft.com/office/drawing/2014/main" id="{FEF23E32-E571-6A6E-01AF-98951490D75C}"/>
                  </a:ext>
                </a:extLst>
              </p14:cNvPr>
              <p14:cNvContentPartPr/>
              <p14:nvPr/>
            </p14:nvContentPartPr>
            <p14:xfrm>
              <a:off x="10702050" y="3766163"/>
              <a:ext cx="161280" cy="13680"/>
            </p14:xfrm>
          </p:contentPart>
        </mc:Choice>
        <mc:Fallback xmlns="">
          <p:pic>
            <p:nvPicPr>
              <p:cNvPr id="3075" name="Ink 3074">
                <a:extLst>
                  <a:ext uri="{FF2B5EF4-FFF2-40B4-BE49-F238E27FC236}">
                    <a16:creationId xmlns:a16="http://schemas.microsoft.com/office/drawing/2014/main" id="{FEF23E32-E571-6A6E-01AF-98951490D75C}"/>
                  </a:ext>
                </a:extLst>
              </p:cNvPr>
              <p:cNvPicPr/>
              <p:nvPr/>
            </p:nvPicPr>
            <p:blipFill>
              <a:blip r:embed="rId3007"/>
              <a:stretch>
                <a:fillRect/>
              </a:stretch>
            </p:blipFill>
            <p:spPr>
              <a:xfrm>
                <a:off x="10684010" y="3731086"/>
                <a:ext cx="197000" cy="8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8">
            <p14:nvContentPartPr>
              <p14:cNvPr id="3090" name="Ink 3089">
                <a:extLst>
                  <a:ext uri="{FF2B5EF4-FFF2-40B4-BE49-F238E27FC236}">
                    <a16:creationId xmlns:a16="http://schemas.microsoft.com/office/drawing/2014/main" id="{BEB66FF0-2D4B-187E-21B3-B3C3A5E4842C}"/>
                  </a:ext>
                </a:extLst>
              </p14:cNvPr>
              <p14:cNvContentPartPr/>
              <p14:nvPr/>
            </p14:nvContentPartPr>
            <p14:xfrm>
              <a:off x="10605570" y="3753923"/>
              <a:ext cx="233280" cy="360"/>
            </p14:xfrm>
          </p:contentPart>
        </mc:Choice>
        <mc:Fallback xmlns="">
          <p:pic>
            <p:nvPicPr>
              <p:cNvPr id="3090" name="Ink 3089">
                <a:extLst>
                  <a:ext uri="{FF2B5EF4-FFF2-40B4-BE49-F238E27FC236}">
                    <a16:creationId xmlns:a16="http://schemas.microsoft.com/office/drawing/2014/main" id="{BEB66FF0-2D4B-187E-21B3-B3C3A5E4842C}"/>
                  </a:ext>
                </a:extLst>
              </p:cNvPr>
              <p:cNvPicPr/>
              <p:nvPr/>
            </p:nvPicPr>
            <p:blipFill>
              <a:blip r:embed="rId3009"/>
              <a:stretch>
                <a:fillRect/>
              </a:stretch>
            </p:blipFill>
            <p:spPr>
              <a:xfrm>
                <a:off x="10587570" y="3717923"/>
                <a:ext cx="268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0">
            <p14:nvContentPartPr>
              <p14:cNvPr id="3091" name="Ink 3090">
                <a:extLst>
                  <a:ext uri="{FF2B5EF4-FFF2-40B4-BE49-F238E27FC236}">
                    <a16:creationId xmlns:a16="http://schemas.microsoft.com/office/drawing/2014/main" id="{C75632FE-3482-3D51-D801-1C83DD367FBB}"/>
                  </a:ext>
                </a:extLst>
              </p14:cNvPr>
              <p14:cNvContentPartPr/>
              <p14:nvPr/>
            </p14:nvContentPartPr>
            <p14:xfrm>
              <a:off x="10656690" y="3773363"/>
              <a:ext cx="227520" cy="360"/>
            </p14:xfrm>
          </p:contentPart>
        </mc:Choice>
        <mc:Fallback xmlns="">
          <p:pic>
            <p:nvPicPr>
              <p:cNvPr id="3091" name="Ink 3090">
                <a:extLst>
                  <a:ext uri="{FF2B5EF4-FFF2-40B4-BE49-F238E27FC236}">
                    <a16:creationId xmlns:a16="http://schemas.microsoft.com/office/drawing/2014/main" id="{C75632FE-3482-3D51-D801-1C83DD367FBB}"/>
                  </a:ext>
                </a:extLst>
              </p:cNvPr>
              <p:cNvPicPr/>
              <p:nvPr/>
            </p:nvPicPr>
            <p:blipFill>
              <a:blip r:embed="rId3011"/>
              <a:stretch>
                <a:fillRect/>
              </a:stretch>
            </p:blipFill>
            <p:spPr>
              <a:xfrm>
                <a:off x="10638690" y="3737363"/>
                <a:ext cx="263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2">
            <p14:nvContentPartPr>
              <p14:cNvPr id="3092" name="Ink 3091">
                <a:extLst>
                  <a:ext uri="{FF2B5EF4-FFF2-40B4-BE49-F238E27FC236}">
                    <a16:creationId xmlns:a16="http://schemas.microsoft.com/office/drawing/2014/main" id="{32E3142C-5D3A-5BFD-10CE-B23BE924A078}"/>
                  </a:ext>
                </a:extLst>
              </p14:cNvPr>
              <p14:cNvContentPartPr/>
              <p14:nvPr/>
            </p14:nvContentPartPr>
            <p14:xfrm>
              <a:off x="10686930" y="3753923"/>
              <a:ext cx="164880" cy="72360"/>
            </p14:xfrm>
          </p:contentPart>
        </mc:Choice>
        <mc:Fallback xmlns="">
          <p:pic>
            <p:nvPicPr>
              <p:cNvPr id="3092" name="Ink 3091">
                <a:extLst>
                  <a:ext uri="{FF2B5EF4-FFF2-40B4-BE49-F238E27FC236}">
                    <a16:creationId xmlns:a16="http://schemas.microsoft.com/office/drawing/2014/main" id="{32E3142C-5D3A-5BFD-10CE-B23BE924A078}"/>
                  </a:ext>
                </a:extLst>
              </p:cNvPr>
              <p:cNvPicPr/>
              <p:nvPr/>
            </p:nvPicPr>
            <p:blipFill>
              <a:blip r:embed="rId3013"/>
              <a:stretch>
                <a:fillRect/>
              </a:stretch>
            </p:blipFill>
            <p:spPr>
              <a:xfrm>
                <a:off x="10668930" y="3717923"/>
                <a:ext cx="200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4">
            <p14:nvContentPartPr>
              <p14:cNvPr id="3093" name="Ink 3092">
                <a:extLst>
                  <a:ext uri="{FF2B5EF4-FFF2-40B4-BE49-F238E27FC236}">
                    <a16:creationId xmlns:a16="http://schemas.microsoft.com/office/drawing/2014/main" id="{9EDE0873-0C9B-D1AD-9E88-14360B45918B}"/>
                  </a:ext>
                </a:extLst>
              </p14:cNvPr>
              <p14:cNvContentPartPr/>
              <p14:nvPr/>
            </p14:nvContentPartPr>
            <p14:xfrm>
              <a:off x="10695570" y="3676523"/>
              <a:ext cx="59760" cy="297360"/>
            </p14:xfrm>
          </p:contentPart>
        </mc:Choice>
        <mc:Fallback xmlns="">
          <p:pic>
            <p:nvPicPr>
              <p:cNvPr id="3093" name="Ink 3092">
                <a:extLst>
                  <a:ext uri="{FF2B5EF4-FFF2-40B4-BE49-F238E27FC236}">
                    <a16:creationId xmlns:a16="http://schemas.microsoft.com/office/drawing/2014/main" id="{9EDE0873-0C9B-D1AD-9E88-14360B45918B}"/>
                  </a:ext>
                </a:extLst>
              </p:cNvPr>
              <p:cNvPicPr/>
              <p:nvPr/>
            </p:nvPicPr>
            <p:blipFill>
              <a:blip r:embed="rId3015"/>
              <a:stretch>
                <a:fillRect/>
              </a:stretch>
            </p:blipFill>
            <p:spPr>
              <a:xfrm>
                <a:off x="10677570" y="3640523"/>
                <a:ext cx="954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6">
            <p14:nvContentPartPr>
              <p14:cNvPr id="3094" name="Ink 3093">
                <a:extLst>
                  <a:ext uri="{FF2B5EF4-FFF2-40B4-BE49-F238E27FC236}">
                    <a16:creationId xmlns:a16="http://schemas.microsoft.com/office/drawing/2014/main" id="{9DE53FA3-AE2A-E6B4-2A7A-E519DDDE19DF}"/>
                  </a:ext>
                </a:extLst>
              </p14:cNvPr>
              <p14:cNvContentPartPr/>
              <p14:nvPr/>
            </p14:nvContentPartPr>
            <p14:xfrm>
              <a:off x="10674330" y="3731603"/>
              <a:ext cx="79920" cy="104760"/>
            </p14:xfrm>
          </p:contentPart>
        </mc:Choice>
        <mc:Fallback xmlns="">
          <p:pic>
            <p:nvPicPr>
              <p:cNvPr id="3094" name="Ink 3093">
                <a:extLst>
                  <a:ext uri="{FF2B5EF4-FFF2-40B4-BE49-F238E27FC236}">
                    <a16:creationId xmlns:a16="http://schemas.microsoft.com/office/drawing/2014/main" id="{9DE53FA3-AE2A-E6B4-2A7A-E519DDDE19DF}"/>
                  </a:ext>
                </a:extLst>
              </p:cNvPr>
              <p:cNvPicPr/>
              <p:nvPr/>
            </p:nvPicPr>
            <p:blipFill>
              <a:blip r:embed="rId3017"/>
              <a:stretch>
                <a:fillRect/>
              </a:stretch>
            </p:blipFill>
            <p:spPr>
              <a:xfrm>
                <a:off x="10656330" y="3695603"/>
                <a:ext cx="11556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3095" name="TextBox 3094">
            <a:extLst>
              <a:ext uri="{FF2B5EF4-FFF2-40B4-BE49-F238E27FC236}">
                <a16:creationId xmlns:a16="http://schemas.microsoft.com/office/drawing/2014/main" id="{A39CB27C-B926-9DBE-8648-AC4D5E63D659}"/>
              </a:ext>
            </a:extLst>
          </p:cNvPr>
          <p:cNvSpPr txBox="1"/>
          <p:nvPr/>
        </p:nvSpPr>
        <p:spPr>
          <a:xfrm>
            <a:off x="7123173" y="3791260"/>
            <a:ext cx="747994" cy="246221"/>
          </a:xfrm>
          <a:prstGeom prst="rect">
            <a:avLst/>
          </a:prstGeom>
          <a:solidFill>
            <a:srgbClr val="F4F46F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Kittitas</a:t>
            </a:r>
          </a:p>
        </p:txBody>
      </p:sp>
      <p:sp>
        <p:nvSpPr>
          <p:cNvPr id="2885" name="Star: 5 Points 2884">
            <a:extLst>
              <a:ext uri="{FF2B5EF4-FFF2-40B4-BE49-F238E27FC236}">
                <a16:creationId xmlns:a16="http://schemas.microsoft.com/office/drawing/2014/main" id="{4F9D1EA7-2459-A676-CA45-1B4F5099BF4B}"/>
              </a:ext>
            </a:extLst>
          </p:cNvPr>
          <p:cNvSpPr/>
          <p:nvPr/>
        </p:nvSpPr>
        <p:spPr>
          <a:xfrm>
            <a:off x="8873932" y="5943252"/>
            <a:ext cx="287280" cy="2192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934" name="TextBox 2933">
            <a:extLst>
              <a:ext uri="{FF2B5EF4-FFF2-40B4-BE49-F238E27FC236}">
                <a16:creationId xmlns:a16="http://schemas.microsoft.com/office/drawing/2014/main" id="{4130E958-6D0B-491E-D7D5-05C98BB35A4A}"/>
              </a:ext>
            </a:extLst>
          </p:cNvPr>
          <p:cNvSpPr txBox="1"/>
          <p:nvPr/>
        </p:nvSpPr>
        <p:spPr>
          <a:xfrm>
            <a:off x="9162190" y="5926496"/>
            <a:ext cx="30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Sponsor contract – April 1, 2025</a:t>
            </a:r>
          </a:p>
        </p:txBody>
      </p:sp>
      <p:sp>
        <p:nvSpPr>
          <p:cNvPr id="2943" name="Star: 5 Points 2942">
            <a:extLst>
              <a:ext uri="{FF2B5EF4-FFF2-40B4-BE49-F238E27FC236}">
                <a16:creationId xmlns:a16="http://schemas.microsoft.com/office/drawing/2014/main" id="{AC025E81-85F2-8CF9-C823-5F9AC228E953}"/>
              </a:ext>
            </a:extLst>
          </p:cNvPr>
          <p:cNvSpPr/>
          <p:nvPr/>
        </p:nvSpPr>
        <p:spPr>
          <a:xfrm>
            <a:off x="6919966" y="1280864"/>
            <a:ext cx="287280" cy="2192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47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480A0-20D5-0A3A-9DE8-81252C48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400594"/>
            <a:ext cx="5312229" cy="6231025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1800" b="1"/>
              <a:t>Sponsor Organization Key</a:t>
            </a:r>
          </a:p>
          <a:p>
            <a:pPr marL="0" indent="0">
              <a:buNone/>
            </a:pPr>
            <a:endParaRPr lang="en-US" sz="800"/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Olympic Area Agency on Aging (O3A)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Clallam, Grays Harbor, Jefferson, Pacific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Senior Services of South Sound (SSSS)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Mason &amp; Thurston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Area Agency on Aging and Disabilities of 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Southwest WA (AAADSW)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Wahkiakum, Cowlitz, Clark, Skamania, &amp; 	Klickitat</a:t>
            </a: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Timber River Connections (TRC)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Lewis</a:t>
            </a: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Island Senior Resources (ISR)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Island, Clinton, Coupeville, Langley, Oak 	Harbor, &amp; Whidbey Island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Orcas Senior Center (OSC)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San Juan, Friday Harbor, Lopez Island, &amp; </a:t>
            </a:r>
            <a:b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	Orcas Island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Whatcom Council on Aging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Whatcom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Edmonds Waterfront Center (EWC)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Skagit &amp; Snohomish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Peninsula Community Health Services (PCHS)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Kitsap</a:t>
            </a: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5A944-B439-2234-9211-C719DC546EF7}"/>
              </a:ext>
            </a:extLst>
          </p:cNvPr>
          <p:cNvSpPr/>
          <p:nvPr/>
        </p:nvSpPr>
        <p:spPr>
          <a:xfrm>
            <a:off x="583141" y="3551924"/>
            <a:ext cx="258616" cy="228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7825A-B553-D7A3-7564-63E47A1F5FA1}"/>
              </a:ext>
            </a:extLst>
          </p:cNvPr>
          <p:cNvSpPr/>
          <p:nvPr/>
        </p:nvSpPr>
        <p:spPr>
          <a:xfrm>
            <a:off x="583141" y="5343551"/>
            <a:ext cx="258616" cy="228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E401B-BD74-D827-8C1C-479C8F959C2D}"/>
              </a:ext>
            </a:extLst>
          </p:cNvPr>
          <p:cNvSpPr/>
          <p:nvPr/>
        </p:nvSpPr>
        <p:spPr>
          <a:xfrm>
            <a:off x="583141" y="5930435"/>
            <a:ext cx="258616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D55DD-38A8-92D3-2ADA-6E5A915CB8E7}"/>
              </a:ext>
            </a:extLst>
          </p:cNvPr>
          <p:cNvSpPr/>
          <p:nvPr/>
        </p:nvSpPr>
        <p:spPr>
          <a:xfrm>
            <a:off x="576407" y="1061824"/>
            <a:ext cx="258616" cy="228600"/>
          </a:xfrm>
          <a:prstGeom prst="rect">
            <a:avLst/>
          </a:prstGeom>
          <a:solidFill>
            <a:srgbClr val="9EF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2CE7A-2D70-B794-8FE3-6EF1A7CA7D5F}"/>
              </a:ext>
            </a:extLst>
          </p:cNvPr>
          <p:cNvSpPr/>
          <p:nvPr/>
        </p:nvSpPr>
        <p:spPr>
          <a:xfrm>
            <a:off x="583141" y="2088850"/>
            <a:ext cx="258616" cy="228600"/>
          </a:xfrm>
          <a:prstGeom prst="rect">
            <a:avLst/>
          </a:prstGeom>
          <a:solidFill>
            <a:srgbClr val="009E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ECC65-E8BF-4EAA-1D9F-C3281587308A}"/>
              </a:ext>
            </a:extLst>
          </p:cNvPr>
          <p:cNvSpPr/>
          <p:nvPr/>
        </p:nvSpPr>
        <p:spPr>
          <a:xfrm>
            <a:off x="585245" y="1580432"/>
            <a:ext cx="258616" cy="228600"/>
          </a:xfrm>
          <a:prstGeom prst="rect">
            <a:avLst/>
          </a:prstGeom>
          <a:solidFill>
            <a:srgbClr val="43DD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E1C40-146D-BF1F-8E95-64DC694671F1}"/>
              </a:ext>
            </a:extLst>
          </p:cNvPr>
          <p:cNvSpPr/>
          <p:nvPr/>
        </p:nvSpPr>
        <p:spPr>
          <a:xfrm>
            <a:off x="576407" y="2963177"/>
            <a:ext cx="258616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EA348-BBC2-CE3A-1EED-0E030F0BD9BF}"/>
              </a:ext>
            </a:extLst>
          </p:cNvPr>
          <p:cNvSpPr/>
          <p:nvPr/>
        </p:nvSpPr>
        <p:spPr>
          <a:xfrm>
            <a:off x="6171370" y="1015381"/>
            <a:ext cx="258616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721D14-C6BC-AC65-EABF-502F0C026CCD}"/>
              </a:ext>
            </a:extLst>
          </p:cNvPr>
          <p:cNvSpPr txBox="1">
            <a:spLocks/>
          </p:cNvSpPr>
          <p:nvPr/>
        </p:nvSpPr>
        <p:spPr>
          <a:xfrm>
            <a:off x="5888636" y="924112"/>
            <a:ext cx="5312229" cy="5712823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800"/>
              <a:t>	</a:t>
            </a: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Sound Outreach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Pierce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Chinese Information Services Center (CISC)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King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Solid Ground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King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Action Health Partners (AHP)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Okanogan, Chelan, Douglas, Grant, &amp; `	Adams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Rural Resources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Ferry, Stevens, Pend Oreille, &amp; Lincoln</a:t>
            </a: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Aging &amp; Long-Term Care of Eastern WA (ALTCEW)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Spokane &amp; Whitman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WA-ID Volunteer Center (WIVC)</a:t>
            </a:r>
            <a:b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	Counties: Garfield &amp; Asotin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Kittitas County Health Network (KHCN)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County: Kittitas</a:t>
            </a: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Retired &amp; Senior Volunteer Program (RSVP) </a:t>
            </a:r>
            <a:b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	Counties: Yakima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Catholic Charities Serving Central WA (CCSCW)</a:t>
            </a:r>
            <a:b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Counties: Benton, Franklin, Walla Walla, &amp; Columbia</a:t>
            </a: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C76E2-437D-7F15-F7C6-AB058E0B01BE}"/>
              </a:ext>
            </a:extLst>
          </p:cNvPr>
          <p:cNvSpPr/>
          <p:nvPr/>
        </p:nvSpPr>
        <p:spPr>
          <a:xfrm>
            <a:off x="576407" y="4900698"/>
            <a:ext cx="258616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C7A57F-BF67-6D8C-0729-68DDA0E9AF7C}"/>
              </a:ext>
            </a:extLst>
          </p:cNvPr>
          <p:cNvSpPr/>
          <p:nvPr/>
        </p:nvSpPr>
        <p:spPr>
          <a:xfrm>
            <a:off x="6171370" y="1514797"/>
            <a:ext cx="258616" cy="228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00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17584F-9FED-9D45-B5D7-CCBC262BFF87}"/>
              </a:ext>
            </a:extLst>
          </p:cNvPr>
          <p:cNvSpPr/>
          <p:nvPr/>
        </p:nvSpPr>
        <p:spPr>
          <a:xfrm>
            <a:off x="6171370" y="2042568"/>
            <a:ext cx="258616" cy="228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959214-597F-513C-4909-55342FC802C7}"/>
              </a:ext>
            </a:extLst>
          </p:cNvPr>
          <p:cNvSpPr/>
          <p:nvPr/>
        </p:nvSpPr>
        <p:spPr>
          <a:xfrm>
            <a:off x="6173302" y="2620219"/>
            <a:ext cx="258616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805A7-0FD0-1D31-B961-C82B082109E6}"/>
              </a:ext>
            </a:extLst>
          </p:cNvPr>
          <p:cNvSpPr/>
          <p:nvPr/>
        </p:nvSpPr>
        <p:spPr>
          <a:xfrm>
            <a:off x="6168073" y="3264061"/>
            <a:ext cx="258616" cy="228600"/>
          </a:xfrm>
          <a:prstGeom prst="rect">
            <a:avLst/>
          </a:prstGeom>
          <a:solidFill>
            <a:srgbClr val="F49D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1A001-59FC-28FC-E4CC-C4F593F359B9}"/>
              </a:ext>
            </a:extLst>
          </p:cNvPr>
          <p:cNvSpPr/>
          <p:nvPr/>
        </p:nvSpPr>
        <p:spPr>
          <a:xfrm>
            <a:off x="6168073" y="4278694"/>
            <a:ext cx="258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5F3EC7-BBF4-BED4-C3A7-0E0A84E75F43}"/>
              </a:ext>
            </a:extLst>
          </p:cNvPr>
          <p:cNvSpPr/>
          <p:nvPr/>
        </p:nvSpPr>
        <p:spPr>
          <a:xfrm>
            <a:off x="6168073" y="5273140"/>
            <a:ext cx="258616" cy="228600"/>
          </a:xfrm>
          <a:prstGeom prst="rect">
            <a:avLst/>
          </a:prstGeom>
          <a:solidFill>
            <a:srgbClr val="F4DE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1A2D92-A129-1B7F-2BCE-52EB746F1690}"/>
              </a:ext>
            </a:extLst>
          </p:cNvPr>
          <p:cNvSpPr/>
          <p:nvPr/>
        </p:nvSpPr>
        <p:spPr>
          <a:xfrm>
            <a:off x="6168073" y="3772154"/>
            <a:ext cx="258616" cy="228600"/>
          </a:xfrm>
          <a:prstGeom prst="rect">
            <a:avLst/>
          </a:prstGeom>
          <a:solidFill>
            <a:srgbClr val="F154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9E773A-53E2-2553-9385-3C82D67E1564}"/>
              </a:ext>
            </a:extLst>
          </p:cNvPr>
          <p:cNvSpPr/>
          <p:nvPr/>
        </p:nvSpPr>
        <p:spPr>
          <a:xfrm>
            <a:off x="6168073" y="5816135"/>
            <a:ext cx="258616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DBF160-9C0D-F569-A805-3A26B9437A44}"/>
                  </a:ext>
                </a:extLst>
              </p14:cNvPr>
              <p14:cNvContentPartPr/>
              <p14:nvPr/>
            </p14:nvContentPartPr>
            <p14:xfrm>
              <a:off x="-2774752" y="125503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DBF160-9C0D-F569-A805-3A26B9437A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2752" y="1219033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C87C90D-199B-7589-D216-7C314D8BD041}"/>
              </a:ext>
            </a:extLst>
          </p:cNvPr>
          <p:cNvSpPr/>
          <p:nvPr/>
        </p:nvSpPr>
        <p:spPr>
          <a:xfrm>
            <a:off x="583141" y="4231622"/>
            <a:ext cx="258616" cy="228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6E5374-8C42-7FCF-ECAE-D42EA1ED0DE0}"/>
              </a:ext>
            </a:extLst>
          </p:cNvPr>
          <p:cNvSpPr/>
          <p:nvPr/>
        </p:nvSpPr>
        <p:spPr>
          <a:xfrm>
            <a:off x="6168073" y="4799341"/>
            <a:ext cx="258616" cy="228600"/>
          </a:xfrm>
          <a:prstGeom prst="rect">
            <a:avLst/>
          </a:prstGeom>
          <a:solidFill>
            <a:srgbClr val="F4F4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244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a82f388-4ec1-4d45-85ab-dcb931e1ae26" xsi:nil="true"/>
    <_ip_UnifiedCompliancePolicyProperties xmlns="http://schemas.microsoft.com/sharepoint/v3" xsi:nil="true"/>
    <lcf76f155ced4ddcb4097134ff3c332f xmlns="d5df7bec-5366-4a2f-8fd1-92064897ee0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FE1AF2F708A489EAFFB62336D89CB" ma:contentTypeVersion="16" ma:contentTypeDescription="Create a new document." ma:contentTypeScope="" ma:versionID="7540e1285707b0ce27f8b0bc60cd801c">
  <xsd:schema xmlns:xsd="http://www.w3.org/2001/XMLSchema" xmlns:xs="http://www.w3.org/2001/XMLSchema" xmlns:p="http://schemas.microsoft.com/office/2006/metadata/properties" xmlns:ns1="http://schemas.microsoft.com/sharepoint/v3" xmlns:ns2="d5df7bec-5366-4a2f-8fd1-92064897ee04" xmlns:ns3="da82f388-4ec1-4d45-85ab-dcb931e1ae26" targetNamespace="http://schemas.microsoft.com/office/2006/metadata/properties" ma:root="true" ma:fieldsID="65ab755a0f20ed7652fa9cfd41813bb9" ns1:_="" ns2:_="" ns3:_="">
    <xsd:import namespace="http://schemas.microsoft.com/sharepoint/v3"/>
    <xsd:import namespace="d5df7bec-5366-4a2f-8fd1-92064897ee04"/>
    <xsd:import namespace="da82f388-4ec1-4d45-85ab-dcb931e1ae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f7bec-5366-4a2f-8fd1-92064897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2f388-4ec1-4d45-85ab-dcb931e1ae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9f59b7b-b9c2-4c67-a544-ba80bbebd4b0}" ma:internalName="TaxCatchAll" ma:showField="CatchAllData" ma:web="da82f388-4ec1-4d45-85ab-dcb931e1a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4E793-808B-430E-941F-558B756AEDBA}">
  <ds:schemaRefs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d5df7bec-5366-4a2f-8fd1-92064897ee04"/>
    <ds:schemaRef ds:uri="da82f388-4ec1-4d45-85ab-dcb931e1ae26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7658B08-79C9-4CB7-BF9F-93D6197FD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353E2-DFE9-42E4-AFD9-AFD403BD6982}">
  <ds:schemaRefs>
    <ds:schemaRef ds:uri="d5df7bec-5366-4a2f-8fd1-92064897ee04"/>
    <ds:schemaRef ds:uri="da82f388-4ec1-4d45-85ab-dcb931e1ae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510</Words>
  <Application>Microsoft Office PowerPoint</Application>
  <PresentationFormat>Widescreen</PresentationFormat>
  <Paragraphs>94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RTC Territory Map</dc:title>
  <dc:subject>Map of WA State counties and their distribution of sponsor organizations.</dc:subject>
  <dc:creator>Gaskill, Eve (OIC)</dc:creator>
  <cp:lastModifiedBy>Gaskill, Eve (OIC)</cp:lastModifiedBy>
  <cp:revision>4</cp:revision>
  <dcterms:created xsi:type="dcterms:W3CDTF">2024-12-19T16:31:12Z</dcterms:created>
  <dcterms:modified xsi:type="dcterms:W3CDTF">2025-04-04T16:59:25Z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0x01010022BFE1AF2F708A489EAFFB62336D89CB</vt:lpwstr>
  </property>
  <property fmtid="{D5CDD505-2E9C-101B-9397-08002B2CF9AE}" pid="3" name="MediaServiceImageTags">
    <vt:lpwstr/>
  </property>
</Properties>
</file>