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61" r:id="rId2"/>
    <p:sldId id="262" r:id="rId3"/>
    <p:sldId id="270" r:id="rId4"/>
    <p:sldId id="271" r:id="rId5"/>
    <p:sldId id="273" r:id="rId6"/>
    <p:sldId id="280" r:id="rId7"/>
    <p:sldId id="274" r:id="rId8"/>
    <p:sldId id="275" r:id="rId9"/>
    <p:sldId id="279" r:id="rId10"/>
    <p:sldId id="276" r:id="rId11"/>
    <p:sldId id="27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84678"/>
    <a:srgbClr val="FEB924"/>
    <a:srgbClr val="E0E0E0"/>
    <a:srgbClr val="D0D0D0"/>
    <a:srgbClr val="003B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12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C17ED-12DB-44D7-A65A-074638C1E42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7FF585A-1FF6-41F5-B8FA-CF6136A91713}">
      <dgm:prSet phldrT="[Text]" custT="1"/>
      <dgm:spPr/>
      <dgm:t>
        <a:bodyPr/>
        <a:lstStyle/>
        <a:p>
          <a:r>
            <a:rPr lang="en-US" sz="1000" dirty="0"/>
            <a:t>Community-based health provider (CHP)</a:t>
          </a:r>
        </a:p>
      </dgm:t>
      <dgm:extLst>
        <a:ext uri="{E40237B7-FDA0-4F09-8148-C483321AD2D9}">
          <dgm14:cNvPr xmlns:dgm14="http://schemas.microsoft.com/office/drawing/2010/diagram" id="0" name="" descr="Vertical flow chart with three boxes, the first box says community based health provider (CHP), second box says access to professional medical liability coverage, certified CHP contracts with city, county, doc"/>
        </a:ext>
      </dgm:extLst>
    </dgm:pt>
    <dgm:pt modelId="{F050D9D8-3E43-4A92-B85E-BF10156439C1}" type="parTrans" cxnId="{F2898314-E588-4BFC-BFA0-A2EE35B18514}">
      <dgm:prSet/>
      <dgm:spPr/>
      <dgm:t>
        <a:bodyPr/>
        <a:lstStyle/>
        <a:p>
          <a:endParaRPr lang="en-US"/>
        </a:p>
      </dgm:t>
    </dgm:pt>
    <dgm:pt modelId="{5411A727-3ABB-4E81-9C08-A2602FD98CC8}" type="sibTrans" cxnId="{F2898314-E588-4BFC-BFA0-A2EE35B18514}">
      <dgm:prSet/>
      <dgm:spPr/>
      <dgm:t>
        <a:bodyPr/>
        <a:lstStyle/>
        <a:p>
          <a:endParaRPr lang="en-US"/>
        </a:p>
      </dgm:t>
    </dgm:pt>
    <dgm:pt modelId="{447AFF85-D072-4E94-8C49-34FE498B3B19}">
      <dgm:prSet phldrT="[Text]" custT="1"/>
      <dgm:spPr>
        <a:solidFill>
          <a:schemeClr val="accent2">
            <a:lumMod val="75000"/>
          </a:schemeClr>
        </a:solidFill>
      </dgm:spPr>
      <dgm:t>
        <a:bodyPr/>
        <a:lstStyle/>
        <a:p>
          <a:r>
            <a:rPr lang="en-US" sz="1000" dirty="0"/>
            <a:t>Certified CHP contracts with city/county/ DOC</a:t>
          </a:r>
        </a:p>
      </dgm:t>
    </dgm:pt>
    <dgm:pt modelId="{03B3333B-FEA0-436C-BD5F-09CC1F31218D}" type="parTrans" cxnId="{7CA1C0BB-D244-4352-920D-FEE7A63B71F6}">
      <dgm:prSet/>
      <dgm:spPr/>
      <dgm:t>
        <a:bodyPr/>
        <a:lstStyle/>
        <a:p>
          <a:endParaRPr lang="en-US"/>
        </a:p>
      </dgm:t>
    </dgm:pt>
    <dgm:pt modelId="{B0B0FE3B-04C3-443E-A145-543B3F04ED26}" type="sibTrans" cxnId="{7CA1C0BB-D244-4352-920D-FEE7A63B71F6}">
      <dgm:prSet/>
      <dgm:spPr/>
      <dgm:t>
        <a:bodyPr/>
        <a:lstStyle/>
        <a:p>
          <a:endParaRPr lang="en-US"/>
        </a:p>
      </dgm:t>
    </dgm:pt>
    <dgm:pt modelId="{D4BC16A5-AAF6-4715-A99A-27769C3639B2}">
      <dgm:prSet phldrT="[Text]" custT="1"/>
      <dgm:spPr>
        <a:solidFill>
          <a:srgbClr val="C00000"/>
        </a:solidFill>
      </dgm:spPr>
      <dgm:t>
        <a:bodyPr/>
        <a:lstStyle/>
        <a:p>
          <a:r>
            <a:rPr lang="en-US" sz="1000" dirty="0"/>
            <a:t>Access to professional medical liability coverage</a:t>
          </a:r>
        </a:p>
      </dgm:t>
    </dgm:pt>
    <dgm:pt modelId="{72B2BBB2-8617-44D1-A10F-64C8861EF37B}" type="sibTrans" cxnId="{57D91676-7557-4102-93A2-178242DBC644}">
      <dgm:prSet/>
      <dgm:spPr/>
      <dgm:t>
        <a:bodyPr/>
        <a:lstStyle/>
        <a:p>
          <a:endParaRPr lang="en-US"/>
        </a:p>
      </dgm:t>
    </dgm:pt>
    <dgm:pt modelId="{63B6E23C-819E-40A0-84EA-BF694BCA8617}" type="parTrans" cxnId="{57D91676-7557-4102-93A2-178242DBC644}">
      <dgm:prSet/>
      <dgm:spPr/>
      <dgm:t>
        <a:bodyPr/>
        <a:lstStyle/>
        <a:p>
          <a:endParaRPr lang="en-US"/>
        </a:p>
      </dgm:t>
    </dgm:pt>
    <dgm:pt modelId="{ADC6CBFA-66AD-4904-9FB0-6250727BF84A}" type="pres">
      <dgm:prSet presAssocID="{582C17ED-12DB-44D7-A65A-074638C1E42B}" presName="hierChild1" presStyleCnt="0">
        <dgm:presLayoutVars>
          <dgm:orgChart val="1"/>
          <dgm:chPref val="1"/>
          <dgm:dir/>
          <dgm:animOne val="branch"/>
          <dgm:animLvl val="lvl"/>
          <dgm:resizeHandles/>
        </dgm:presLayoutVars>
      </dgm:prSet>
      <dgm:spPr/>
    </dgm:pt>
    <dgm:pt modelId="{3BD8578E-42F5-410C-B91C-C4998BCA8B08}" type="pres">
      <dgm:prSet presAssocID="{A7FF585A-1FF6-41F5-B8FA-CF6136A91713}" presName="hierRoot1" presStyleCnt="0">
        <dgm:presLayoutVars>
          <dgm:hierBranch val="init"/>
        </dgm:presLayoutVars>
      </dgm:prSet>
      <dgm:spPr/>
    </dgm:pt>
    <dgm:pt modelId="{E9CB4F35-92FB-46E6-A3DD-F8D8317FEC9A}" type="pres">
      <dgm:prSet presAssocID="{A7FF585A-1FF6-41F5-B8FA-CF6136A91713}" presName="rootComposite1" presStyleCnt="0"/>
      <dgm:spPr/>
    </dgm:pt>
    <dgm:pt modelId="{F665F967-2CE9-498A-8C99-8D6EEE073E7B}" type="pres">
      <dgm:prSet presAssocID="{A7FF585A-1FF6-41F5-B8FA-CF6136A91713}" presName="rootText1" presStyleLbl="node0" presStyleIdx="0" presStyleCnt="1" custScaleX="219605" custScaleY="249420" custLinFactY="-204126" custLinFactNeighborX="5904" custLinFactNeighborY="-300000">
        <dgm:presLayoutVars>
          <dgm:chPref val="3"/>
        </dgm:presLayoutVars>
      </dgm:prSet>
      <dgm:spPr/>
    </dgm:pt>
    <dgm:pt modelId="{82191B95-0E6C-4B32-A44D-20365594242F}" type="pres">
      <dgm:prSet presAssocID="{A7FF585A-1FF6-41F5-B8FA-CF6136A91713}" presName="rootConnector1" presStyleLbl="node1" presStyleIdx="0" presStyleCnt="0"/>
      <dgm:spPr/>
    </dgm:pt>
    <dgm:pt modelId="{8A3481C3-E74C-4DD7-A65C-AF98DBEEBECB}" type="pres">
      <dgm:prSet presAssocID="{A7FF585A-1FF6-41F5-B8FA-CF6136A91713}" presName="hierChild2" presStyleCnt="0"/>
      <dgm:spPr/>
    </dgm:pt>
    <dgm:pt modelId="{354DC17C-F706-424B-9C06-7E93D9BE1A15}" type="pres">
      <dgm:prSet presAssocID="{63B6E23C-819E-40A0-84EA-BF694BCA8617}" presName="Name37" presStyleLbl="parChTrans1D2" presStyleIdx="0" presStyleCnt="1"/>
      <dgm:spPr/>
    </dgm:pt>
    <dgm:pt modelId="{523C3362-117E-48D1-B11F-592E34E25FC9}" type="pres">
      <dgm:prSet presAssocID="{D4BC16A5-AAF6-4715-A99A-27769C3639B2}" presName="hierRoot2" presStyleCnt="0">
        <dgm:presLayoutVars>
          <dgm:hierBranch val="init"/>
        </dgm:presLayoutVars>
      </dgm:prSet>
      <dgm:spPr/>
    </dgm:pt>
    <dgm:pt modelId="{0C597EAE-A985-4B2D-B6C7-29155989430E}" type="pres">
      <dgm:prSet presAssocID="{D4BC16A5-AAF6-4715-A99A-27769C3639B2}" presName="rootComposite" presStyleCnt="0"/>
      <dgm:spPr/>
    </dgm:pt>
    <dgm:pt modelId="{444922A4-1CD3-4621-B7D9-6C2C5EB1C8E5}" type="pres">
      <dgm:prSet presAssocID="{D4BC16A5-AAF6-4715-A99A-27769C3639B2}" presName="rootText" presStyleLbl="node2" presStyleIdx="0" presStyleCnt="1" custScaleX="231382" custScaleY="233720" custLinFactY="55132" custLinFactNeighborX="15" custLinFactNeighborY="100000">
        <dgm:presLayoutVars>
          <dgm:chPref val="3"/>
        </dgm:presLayoutVars>
      </dgm:prSet>
      <dgm:spPr/>
    </dgm:pt>
    <dgm:pt modelId="{5A176E3F-AE7E-4B6D-AC5F-B16610F64868}" type="pres">
      <dgm:prSet presAssocID="{D4BC16A5-AAF6-4715-A99A-27769C3639B2}" presName="rootConnector" presStyleLbl="node2" presStyleIdx="0" presStyleCnt="1"/>
      <dgm:spPr/>
    </dgm:pt>
    <dgm:pt modelId="{C9AE5DB2-C5DD-43AD-BBA1-26F7439A8889}" type="pres">
      <dgm:prSet presAssocID="{D4BC16A5-AAF6-4715-A99A-27769C3639B2}" presName="hierChild4" presStyleCnt="0"/>
      <dgm:spPr/>
    </dgm:pt>
    <dgm:pt modelId="{07A5E59F-43CA-42BD-AE1B-5E082151261A}" type="pres">
      <dgm:prSet presAssocID="{03B3333B-FEA0-436C-BD5F-09CC1F31218D}" presName="Name37" presStyleLbl="parChTrans1D3" presStyleIdx="0" presStyleCnt="1"/>
      <dgm:spPr/>
    </dgm:pt>
    <dgm:pt modelId="{49954C0E-0FC4-4093-968E-A408B2D21E5F}" type="pres">
      <dgm:prSet presAssocID="{447AFF85-D072-4E94-8C49-34FE498B3B19}" presName="hierRoot2" presStyleCnt="0">
        <dgm:presLayoutVars>
          <dgm:hierBranch val="init"/>
        </dgm:presLayoutVars>
      </dgm:prSet>
      <dgm:spPr/>
    </dgm:pt>
    <dgm:pt modelId="{6F3637EC-3883-471D-91F9-80C68B43A4B7}" type="pres">
      <dgm:prSet presAssocID="{447AFF85-D072-4E94-8C49-34FE498B3B19}" presName="rootComposite" presStyleCnt="0"/>
      <dgm:spPr/>
    </dgm:pt>
    <dgm:pt modelId="{E22EA602-AFE9-46D2-B44C-D01FC50C3C2F}" type="pres">
      <dgm:prSet presAssocID="{447AFF85-D072-4E94-8C49-34FE498B3B19}" presName="rootText" presStyleLbl="node3" presStyleIdx="0" presStyleCnt="1" custScaleX="170371" custScaleY="513161" custLinFactY="200000" custLinFactNeighborX="-11656" custLinFactNeighborY="272570">
        <dgm:presLayoutVars>
          <dgm:chPref val="3"/>
        </dgm:presLayoutVars>
      </dgm:prSet>
      <dgm:spPr/>
    </dgm:pt>
    <dgm:pt modelId="{733CF037-6274-4717-93B3-ADA3FD780C30}" type="pres">
      <dgm:prSet presAssocID="{447AFF85-D072-4E94-8C49-34FE498B3B19}" presName="rootConnector" presStyleLbl="node3" presStyleIdx="0" presStyleCnt="1"/>
      <dgm:spPr/>
    </dgm:pt>
    <dgm:pt modelId="{C5900AD8-48FC-49DE-9253-252526E085D9}" type="pres">
      <dgm:prSet presAssocID="{447AFF85-D072-4E94-8C49-34FE498B3B19}" presName="hierChild4" presStyleCnt="0"/>
      <dgm:spPr/>
    </dgm:pt>
    <dgm:pt modelId="{F3554A5E-80B5-4B41-8123-590C33E57603}" type="pres">
      <dgm:prSet presAssocID="{447AFF85-D072-4E94-8C49-34FE498B3B19}" presName="hierChild5" presStyleCnt="0"/>
      <dgm:spPr/>
    </dgm:pt>
    <dgm:pt modelId="{EA8EEB63-5C21-467F-A90D-86254D414096}" type="pres">
      <dgm:prSet presAssocID="{D4BC16A5-AAF6-4715-A99A-27769C3639B2}" presName="hierChild5" presStyleCnt="0"/>
      <dgm:spPr/>
    </dgm:pt>
    <dgm:pt modelId="{897AFC54-3447-433B-8961-F6554DAD8E1A}" type="pres">
      <dgm:prSet presAssocID="{A7FF585A-1FF6-41F5-B8FA-CF6136A91713}" presName="hierChild3" presStyleCnt="0"/>
      <dgm:spPr/>
    </dgm:pt>
  </dgm:ptLst>
  <dgm:cxnLst>
    <dgm:cxn modelId="{F2898314-E588-4BFC-BFA0-A2EE35B18514}" srcId="{582C17ED-12DB-44D7-A65A-074638C1E42B}" destId="{A7FF585A-1FF6-41F5-B8FA-CF6136A91713}" srcOrd="0" destOrd="0" parTransId="{F050D9D8-3E43-4A92-B85E-BF10156439C1}" sibTransId="{5411A727-3ABB-4E81-9C08-A2602FD98CC8}"/>
    <dgm:cxn modelId="{4F42F31E-8FBA-45AD-882D-BE96FA0A8419}" type="presOf" srcId="{A7FF585A-1FF6-41F5-B8FA-CF6136A91713}" destId="{F665F967-2CE9-498A-8C99-8D6EEE073E7B}" srcOrd="0" destOrd="0" presId="urn:microsoft.com/office/officeart/2005/8/layout/orgChart1"/>
    <dgm:cxn modelId="{58270841-58D4-4278-B87C-BC27F8188D3E}" type="presOf" srcId="{447AFF85-D072-4E94-8C49-34FE498B3B19}" destId="{E22EA602-AFE9-46D2-B44C-D01FC50C3C2F}" srcOrd="0" destOrd="0" presId="urn:microsoft.com/office/officeart/2005/8/layout/orgChart1"/>
    <dgm:cxn modelId="{C6CF356B-6E7B-4EAB-B3F1-27EFF989C004}" type="presOf" srcId="{03B3333B-FEA0-436C-BD5F-09CC1F31218D}" destId="{07A5E59F-43CA-42BD-AE1B-5E082151261A}" srcOrd="0" destOrd="0" presId="urn:microsoft.com/office/officeart/2005/8/layout/orgChart1"/>
    <dgm:cxn modelId="{5D60ED50-BF01-42D6-BF7A-7604C521546E}" type="presOf" srcId="{D4BC16A5-AAF6-4715-A99A-27769C3639B2}" destId="{5A176E3F-AE7E-4B6D-AC5F-B16610F64868}" srcOrd="1" destOrd="0" presId="urn:microsoft.com/office/officeart/2005/8/layout/orgChart1"/>
    <dgm:cxn modelId="{57D91676-7557-4102-93A2-178242DBC644}" srcId="{A7FF585A-1FF6-41F5-B8FA-CF6136A91713}" destId="{D4BC16A5-AAF6-4715-A99A-27769C3639B2}" srcOrd="0" destOrd="0" parTransId="{63B6E23C-819E-40A0-84EA-BF694BCA8617}" sibTransId="{72B2BBB2-8617-44D1-A10F-64C8861EF37B}"/>
    <dgm:cxn modelId="{693EF091-589A-4AF6-ACAB-0DE741858853}" type="presOf" srcId="{447AFF85-D072-4E94-8C49-34FE498B3B19}" destId="{733CF037-6274-4717-93B3-ADA3FD780C30}" srcOrd="1" destOrd="0" presId="urn:microsoft.com/office/officeart/2005/8/layout/orgChart1"/>
    <dgm:cxn modelId="{78FE10A8-C04A-41BF-B558-2AA69867E2A4}" type="presOf" srcId="{582C17ED-12DB-44D7-A65A-074638C1E42B}" destId="{ADC6CBFA-66AD-4904-9FB0-6250727BF84A}" srcOrd="0" destOrd="0" presId="urn:microsoft.com/office/officeart/2005/8/layout/orgChart1"/>
    <dgm:cxn modelId="{7CA1C0BB-D244-4352-920D-FEE7A63B71F6}" srcId="{D4BC16A5-AAF6-4715-A99A-27769C3639B2}" destId="{447AFF85-D072-4E94-8C49-34FE498B3B19}" srcOrd="0" destOrd="0" parTransId="{03B3333B-FEA0-436C-BD5F-09CC1F31218D}" sibTransId="{B0B0FE3B-04C3-443E-A145-543B3F04ED26}"/>
    <dgm:cxn modelId="{2D10D2BC-FE70-414A-8D97-57CF8739A4AC}" type="presOf" srcId="{63B6E23C-819E-40A0-84EA-BF694BCA8617}" destId="{354DC17C-F706-424B-9C06-7E93D9BE1A15}" srcOrd="0" destOrd="0" presId="urn:microsoft.com/office/officeart/2005/8/layout/orgChart1"/>
    <dgm:cxn modelId="{E8F21CFC-8F4E-40F0-AC6E-5D03961527C7}" type="presOf" srcId="{D4BC16A5-AAF6-4715-A99A-27769C3639B2}" destId="{444922A4-1CD3-4621-B7D9-6C2C5EB1C8E5}" srcOrd="0" destOrd="0" presId="urn:microsoft.com/office/officeart/2005/8/layout/orgChart1"/>
    <dgm:cxn modelId="{A15AA2FE-68D5-4D3D-A04A-A9FDFF65E4F9}" type="presOf" srcId="{A7FF585A-1FF6-41F5-B8FA-CF6136A91713}" destId="{82191B95-0E6C-4B32-A44D-20365594242F}" srcOrd="1" destOrd="0" presId="urn:microsoft.com/office/officeart/2005/8/layout/orgChart1"/>
    <dgm:cxn modelId="{24951D2C-25B3-470C-A310-E8B68F7859DB}" type="presParOf" srcId="{ADC6CBFA-66AD-4904-9FB0-6250727BF84A}" destId="{3BD8578E-42F5-410C-B91C-C4998BCA8B08}" srcOrd="0" destOrd="0" presId="urn:microsoft.com/office/officeart/2005/8/layout/orgChart1"/>
    <dgm:cxn modelId="{B6431E65-2E2E-4D9F-B2F5-E591B97A381F}" type="presParOf" srcId="{3BD8578E-42F5-410C-B91C-C4998BCA8B08}" destId="{E9CB4F35-92FB-46E6-A3DD-F8D8317FEC9A}" srcOrd="0" destOrd="0" presId="urn:microsoft.com/office/officeart/2005/8/layout/orgChart1"/>
    <dgm:cxn modelId="{CD4EE343-06A7-47A9-8C3C-DA4B87EA164F}" type="presParOf" srcId="{E9CB4F35-92FB-46E6-A3DD-F8D8317FEC9A}" destId="{F665F967-2CE9-498A-8C99-8D6EEE073E7B}" srcOrd="0" destOrd="0" presId="urn:microsoft.com/office/officeart/2005/8/layout/orgChart1"/>
    <dgm:cxn modelId="{E2D358D5-961D-43ED-A165-2A8EB8B4A2A7}" type="presParOf" srcId="{E9CB4F35-92FB-46E6-A3DD-F8D8317FEC9A}" destId="{82191B95-0E6C-4B32-A44D-20365594242F}" srcOrd="1" destOrd="0" presId="urn:microsoft.com/office/officeart/2005/8/layout/orgChart1"/>
    <dgm:cxn modelId="{D048327E-8C89-4D11-8E19-5B68FAE17E4B}" type="presParOf" srcId="{3BD8578E-42F5-410C-B91C-C4998BCA8B08}" destId="{8A3481C3-E74C-4DD7-A65C-AF98DBEEBECB}" srcOrd="1" destOrd="0" presId="urn:microsoft.com/office/officeart/2005/8/layout/orgChart1"/>
    <dgm:cxn modelId="{36101F4F-8EBB-4E43-8211-F943C6717B67}" type="presParOf" srcId="{8A3481C3-E74C-4DD7-A65C-AF98DBEEBECB}" destId="{354DC17C-F706-424B-9C06-7E93D9BE1A15}" srcOrd="0" destOrd="0" presId="urn:microsoft.com/office/officeart/2005/8/layout/orgChart1"/>
    <dgm:cxn modelId="{B5541FA0-A2B9-452A-A8EF-1F2AAB4514DA}" type="presParOf" srcId="{8A3481C3-E74C-4DD7-A65C-AF98DBEEBECB}" destId="{523C3362-117E-48D1-B11F-592E34E25FC9}" srcOrd="1" destOrd="0" presId="urn:microsoft.com/office/officeart/2005/8/layout/orgChart1"/>
    <dgm:cxn modelId="{F42A2328-6B95-4499-A94E-D6C8935D5EA3}" type="presParOf" srcId="{523C3362-117E-48D1-B11F-592E34E25FC9}" destId="{0C597EAE-A985-4B2D-B6C7-29155989430E}" srcOrd="0" destOrd="0" presId="urn:microsoft.com/office/officeart/2005/8/layout/orgChart1"/>
    <dgm:cxn modelId="{01ABAB48-20E0-4C98-93B8-10A8A1C43839}" type="presParOf" srcId="{0C597EAE-A985-4B2D-B6C7-29155989430E}" destId="{444922A4-1CD3-4621-B7D9-6C2C5EB1C8E5}" srcOrd="0" destOrd="0" presId="urn:microsoft.com/office/officeart/2005/8/layout/orgChart1"/>
    <dgm:cxn modelId="{6C4672E7-EC9F-4974-9035-13B45E7B0D1C}" type="presParOf" srcId="{0C597EAE-A985-4B2D-B6C7-29155989430E}" destId="{5A176E3F-AE7E-4B6D-AC5F-B16610F64868}" srcOrd="1" destOrd="0" presId="urn:microsoft.com/office/officeart/2005/8/layout/orgChart1"/>
    <dgm:cxn modelId="{8BD51E13-D2F0-4957-B7C8-BEE2C63689A8}" type="presParOf" srcId="{523C3362-117E-48D1-B11F-592E34E25FC9}" destId="{C9AE5DB2-C5DD-43AD-BBA1-26F7439A8889}" srcOrd="1" destOrd="0" presId="urn:microsoft.com/office/officeart/2005/8/layout/orgChart1"/>
    <dgm:cxn modelId="{08A22914-89CA-4F20-B548-40A1324FCAFC}" type="presParOf" srcId="{C9AE5DB2-C5DD-43AD-BBA1-26F7439A8889}" destId="{07A5E59F-43CA-42BD-AE1B-5E082151261A}" srcOrd="0" destOrd="0" presId="urn:microsoft.com/office/officeart/2005/8/layout/orgChart1"/>
    <dgm:cxn modelId="{C532B910-3F36-4262-AA0A-B6C384058481}" type="presParOf" srcId="{C9AE5DB2-C5DD-43AD-BBA1-26F7439A8889}" destId="{49954C0E-0FC4-4093-968E-A408B2D21E5F}" srcOrd="1" destOrd="0" presId="urn:microsoft.com/office/officeart/2005/8/layout/orgChart1"/>
    <dgm:cxn modelId="{D0FA1D92-A26E-40CE-AB7A-CCD6301B39D1}" type="presParOf" srcId="{49954C0E-0FC4-4093-968E-A408B2D21E5F}" destId="{6F3637EC-3883-471D-91F9-80C68B43A4B7}" srcOrd="0" destOrd="0" presId="urn:microsoft.com/office/officeart/2005/8/layout/orgChart1"/>
    <dgm:cxn modelId="{56F5D793-58F7-4A01-8D03-EBCC874804A4}" type="presParOf" srcId="{6F3637EC-3883-471D-91F9-80C68B43A4B7}" destId="{E22EA602-AFE9-46D2-B44C-D01FC50C3C2F}" srcOrd="0" destOrd="0" presId="urn:microsoft.com/office/officeart/2005/8/layout/orgChart1"/>
    <dgm:cxn modelId="{F0F4441D-A009-49A5-A533-B44BDB603F14}" type="presParOf" srcId="{6F3637EC-3883-471D-91F9-80C68B43A4B7}" destId="{733CF037-6274-4717-93B3-ADA3FD780C30}" srcOrd="1" destOrd="0" presId="urn:microsoft.com/office/officeart/2005/8/layout/orgChart1"/>
    <dgm:cxn modelId="{011A702C-0EA3-472A-886A-7D9D5BBF3008}" type="presParOf" srcId="{49954C0E-0FC4-4093-968E-A408B2D21E5F}" destId="{C5900AD8-48FC-49DE-9253-252526E085D9}" srcOrd="1" destOrd="0" presId="urn:microsoft.com/office/officeart/2005/8/layout/orgChart1"/>
    <dgm:cxn modelId="{8202EE49-90F0-4DD3-92D0-E233D5D393B9}" type="presParOf" srcId="{49954C0E-0FC4-4093-968E-A408B2D21E5F}" destId="{F3554A5E-80B5-4B41-8123-590C33E57603}" srcOrd="2" destOrd="0" presId="urn:microsoft.com/office/officeart/2005/8/layout/orgChart1"/>
    <dgm:cxn modelId="{4414C782-8096-4589-8CCD-769C2A7516B6}" type="presParOf" srcId="{523C3362-117E-48D1-B11F-592E34E25FC9}" destId="{EA8EEB63-5C21-467F-A90D-86254D414096}" srcOrd="2" destOrd="0" presId="urn:microsoft.com/office/officeart/2005/8/layout/orgChart1"/>
    <dgm:cxn modelId="{4FC1545E-A0CE-4C76-B715-A5D1BCBEC505}" type="presParOf" srcId="{3BD8578E-42F5-410C-B91C-C4998BCA8B08}" destId="{897AFC54-3447-433B-8961-F6554DAD8E1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2C17ED-12DB-44D7-A65A-074638C1E42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7FF585A-1FF6-41F5-B8FA-CF6136A91713}">
      <dgm:prSet phldrT="[Text]" custT="1"/>
      <dgm:spPr/>
      <dgm:t>
        <a:bodyPr/>
        <a:lstStyle/>
        <a:p>
          <a:r>
            <a:rPr lang="en-US" sz="1000" dirty="0"/>
            <a:t>Community-based health provider (CHP)</a:t>
          </a:r>
        </a:p>
      </dgm:t>
    </dgm:pt>
    <dgm:pt modelId="{F050D9D8-3E43-4A92-B85E-BF10156439C1}" type="parTrans" cxnId="{F2898314-E588-4BFC-BFA0-A2EE35B18514}">
      <dgm:prSet/>
      <dgm:spPr/>
      <dgm:t>
        <a:bodyPr/>
        <a:lstStyle/>
        <a:p>
          <a:endParaRPr lang="en-US"/>
        </a:p>
      </dgm:t>
    </dgm:pt>
    <dgm:pt modelId="{5411A727-3ABB-4E81-9C08-A2602FD98CC8}" type="sibTrans" cxnId="{F2898314-E588-4BFC-BFA0-A2EE35B18514}">
      <dgm:prSet/>
      <dgm:spPr/>
      <dgm:t>
        <a:bodyPr/>
        <a:lstStyle/>
        <a:p>
          <a:endParaRPr lang="en-US"/>
        </a:p>
      </dgm:t>
    </dgm:pt>
    <dgm:pt modelId="{D4BC16A5-AAF6-4715-A99A-27769C3639B2}">
      <dgm:prSet phldrT="[Text]" custT="1"/>
      <dgm:spPr>
        <a:solidFill>
          <a:schemeClr val="accent2">
            <a:lumMod val="75000"/>
          </a:schemeClr>
        </a:solidFill>
      </dgm:spPr>
      <dgm:t>
        <a:bodyPr/>
        <a:lstStyle/>
        <a:p>
          <a:r>
            <a:rPr lang="en-US" sz="1000" dirty="0"/>
            <a:t>Access to professional medical liability coverage</a:t>
          </a:r>
        </a:p>
      </dgm:t>
    </dgm:pt>
    <dgm:pt modelId="{63B6E23C-819E-40A0-84EA-BF694BCA8617}" type="parTrans" cxnId="{57D91676-7557-4102-93A2-178242DBC644}">
      <dgm:prSet/>
      <dgm:spPr/>
      <dgm:t>
        <a:bodyPr/>
        <a:lstStyle/>
        <a:p>
          <a:endParaRPr lang="en-US"/>
        </a:p>
      </dgm:t>
    </dgm:pt>
    <dgm:pt modelId="{72B2BBB2-8617-44D1-A10F-64C8861EF37B}" type="sibTrans" cxnId="{57D91676-7557-4102-93A2-178242DBC644}">
      <dgm:prSet/>
      <dgm:spPr/>
      <dgm:t>
        <a:bodyPr/>
        <a:lstStyle/>
        <a:p>
          <a:endParaRPr lang="en-US"/>
        </a:p>
      </dgm:t>
    </dgm:pt>
    <dgm:pt modelId="{447AFF85-D072-4E94-8C49-34FE498B3B19}">
      <dgm:prSet phldrT="[Text]" custT="1"/>
      <dgm:spPr>
        <a:solidFill>
          <a:schemeClr val="accent2">
            <a:lumMod val="75000"/>
          </a:schemeClr>
        </a:solidFill>
      </dgm:spPr>
      <dgm:t>
        <a:bodyPr/>
        <a:lstStyle/>
        <a:p>
          <a:r>
            <a:rPr lang="en-US" sz="1000" dirty="0"/>
            <a:t>Certified CHP contracts with city/county/ DOC</a:t>
          </a:r>
        </a:p>
      </dgm:t>
    </dgm:pt>
    <dgm:pt modelId="{03B3333B-FEA0-436C-BD5F-09CC1F31218D}" type="parTrans" cxnId="{7CA1C0BB-D244-4352-920D-FEE7A63B71F6}">
      <dgm:prSet/>
      <dgm:spPr/>
      <dgm:t>
        <a:bodyPr/>
        <a:lstStyle/>
        <a:p>
          <a:endParaRPr lang="en-US"/>
        </a:p>
      </dgm:t>
    </dgm:pt>
    <dgm:pt modelId="{B0B0FE3B-04C3-443E-A145-543B3F04ED26}" type="sibTrans" cxnId="{7CA1C0BB-D244-4352-920D-FEE7A63B71F6}">
      <dgm:prSet/>
      <dgm:spPr/>
      <dgm:t>
        <a:bodyPr/>
        <a:lstStyle/>
        <a:p>
          <a:endParaRPr lang="en-US"/>
        </a:p>
      </dgm:t>
    </dgm:pt>
    <dgm:pt modelId="{ADC6CBFA-66AD-4904-9FB0-6250727BF84A}" type="pres">
      <dgm:prSet presAssocID="{582C17ED-12DB-44D7-A65A-074638C1E42B}" presName="hierChild1" presStyleCnt="0">
        <dgm:presLayoutVars>
          <dgm:orgChart val="1"/>
          <dgm:chPref val="1"/>
          <dgm:dir/>
          <dgm:animOne val="branch"/>
          <dgm:animLvl val="lvl"/>
          <dgm:resizeHandles/>
        </dgm:presLayoutVars>
      </dgm:prSet>
      <dgm:spPr/>
    </dgm:pt>
    <dgm:pt modelId="{3BD8578E-42F5-410C-B91C-C4998BCA8B08}" type="pres">
      <dgm:prSet presAssocID="{A7FF585A-1FF6-41F5-B8FA-CF6136A91713}" presName="hierRoot1" presStyleCnt="0">
        <dgm:presLayoutVars>
          <dgm:hierBranch val="init"/>
        </dgm:presLayoutVars>
      </dgm:prSet>
      <dgm:spPr/>
    </dgm:pt>
    <dgm:pt modelId="{E9CB4F35-92FB-46E6-A3DD-F8D8317FEC9A}" type="pres">
      <dgm:prSet presAssocID="{A7FF585A-1FF6-41F5-B8FA-CF6136A91713}" presName="rootComposite1" presStyleCnt="0"/>
      <dgm:spPr/>
    </dgm:pt>
    <dgm:pt modelId="{F665F967-2CE9-498A-8C99-8D6EEE073E7B}" type="pres">
      <dgm:prSet presAssocID="{A7FF585A-1FF6-41F5-B8FA-CF6136A91713}" presName="rootText1" presStyleLbl="node0" presStyleIdx="0" presStyleCnt="1" custScaleX="219605" custScaleY="249420" custLinFactY="-200000" custLinFactNeighborX="5904" custLinFactNeighborY="-292804">
        <dgm:presLayoutVars>
          <dgm:chPref val="3"/>
        </dgm:presLayoutVars>
      </dgm:prSet>
      <dgm:spPr/>
    </dgm:pt>
    <dgm:pt modelId="{82191B95-0E6C-4B32-A44D-20365594242F}" type="pres">
      <dgm:prSet presAssocID="{A7FF585A-1FF6-41F5-B8FA-CF6136A91713}" presName="rootConnector1" presStyleLbl="node1" presStyleIdx="0" presStyleCnt="0"/>
      <dgm:spPr/>
    </dgm:pt>
    <dgm:pt modelId="{8A3481C3-E74C-4DD7-A65C-AF98DBEEBECB}" type="pres">
      <dgm:prSet presAssocID="{A7FF585A-1FF6-41F5-B8FA-CF6136A91713}" presName="hierChild2" presStyleCnt="0"/>
      <dgm:spPr/>
    </dgm:pt>
    <dgm:pt modelId="{354DC17C-F706-424B-9C06-7E93D9BE1A15}" type="pres">
      <dgm:prSet presAssocID="{63B6E23C-819E-40A0-84EA-BF694BCA8617}" presName="Name37" presStyleLbl="parChTrans1D2" presStyleIdx="0" presStyleCnt="1"/>
      <dgm:spPr/>
    </dgm:pt>
    <dgm:pt modelId="{523C3362-117E-48D1-B11F-592E34E25FC9}" type="pres">
      <dgm:prSet presAssocID="{D4BC16A5-AAF6-4715-A99A-27769C3639B2}" presName="hierRoot2" presStyleCnt="0">
        <dgm:presLayoutVars>
          <dgm:hierBranch val="init"/>
        </dgm:presLayoutVars>
      </dgm:prSet>
      <dgm:spPr/>
    </dgm:pt>
    <dgm:pt modelId="{0C597EAE-A985-4B2D-B6C7-29155989430E}" type="pres">
      <dgm:prSet presAssocID="{D4BC16A5-AAF6-4715-A99A-27769C3639B2}" presName="rootComposite" presStyleCnt="0"/>
      <dgm:spPr/>
    </dgm:pt>
    <dgm:pt modelId="{444922A4-1CD3-4621-B7D9-6C2C5EB1C8E5}" type="pres">
      <dgm:prSet presAssocID="{D4BC16A5-AAF6-4715-A99A-27769C3639B2}" presName="rootText" presStyleLbl="node2" presStyleIdx="0" presStyleCnt="1" custScaleX="231382" custScaleY="233720" custLinFactY="118682" custLinFactNeighborX="15" custLinFactNeighborY="200000">
        <dgm:presLayoutVars>
          <dgm:chPref val="3"/>
        </dgm:presLayoutVars>
      </dgm:prSet>
      <dgm:spPr/>
    </dgm:pt>
    <dgm:pt modelId="{5A176E3F-AE7E-4B6D-AC5F-B16610F64868}" type="pres">
      <dgm:prSet presAssocID="{D4BC16A5-AAF6-4715-A99A-27769C3639B2}" presName="rootConnector" presStyleLbl="node2" presStyleIdx="0" presStyleCnt="1"/>
      <dgm:spPr/>
    </dgm:pt>
    <dgm:pt modelId="{C9AE5DB2-C5DD-43AD-BBA1-26F7439A8889}" type="pres">
      <dgm:prSet presAssocID="{D4BC16A5-AAF6-4715-A99A-27769C3639B2}" presName="hierChild4" presStyleCnt="0"/>
      <dgm:spPr/>
    </dgm:pt>
    <dgm:pt modelId="{07A5E59F-43CA-42BD-AE1B-5E082151261A}" type="pres">
      <dgm:prSet presAssocID="{03B3333B-FEA0-436C-BD5F-09CC1F31218D}" presName="Name37" presStyleLbl="parChTrans1D3" presStyleIdx="0" presStyleCnt="1"/>
      <dgm:spPr/>
    </dgm:pt>
    <dgm:pt modelId="{49954C0E-0FC4-4093-968E-A408B2D21E5F}" type="pres">
      <dgm:prSet presAssocID="{447AFF85-D072-4E94-8C49-34FE498B3B19}" presName="hierRoot2" presStyleCnt="0">
        <dgm:presLayoutVars>
          <dgm:hierBranch val="init"/>
        </dgm:presLayoutVars>
      </dgm:prSet>
      <dgm:spPr/>
    </dgm:pt>
    <dgm:pt modelId="{6F3637EC-3883-471D-91F9-80C68B43A4B7}" type="pres">
      <dgm:prSet presAssocID="{447AFF85-D072-4E94-8C49-34FE498B3B19}" presName="rootComposite" presStyleCnt="0"/>
      <dgm:spPr/>
    </dgm:pt>
    <dgm:pt modelId="{E22EA602-AFE9-46D2-B44C-D01FC50C3C2F}" type="pres">
      <dgm:prSet presAssocID="{447AFF85-D072-4E94-8C49-34FE498B3B19}" presName="rootText" presStyleLbl="node3" presStyleIdx="0" presStyleCnt="1" custScaleX="170371" custScaleY="513161" custLinFactY="204126" custLinFactNeighborX="-11656" custLinFactNeighborY="300000">
        <dgm:presLayoutVars>
          <dgm:chPref val="3"/>
        </dgm:presLayoutVars>
      </dgm:prSet>
      <dgm:spPr/>
    </dgm:pt>
    <dgm:pt modelId="{733CF037-6274-4717-93B3-ADA3FD780C30}" type="pres">
      <dgm:prSet presAssocID="{447AFF85-D072-4E94-8C49-34FE498B3B19}" presName="rootConnector" presStyleLbl="node3" presStyleIdx="0" presStyleCnt="1"/>
      <dgm:spPr/>
    </dgm:pt>
    <dgm:pt modelId="{C5900AD8-48FC-49DE-9253-252526E085D9}" type="pres">
      <dgm:prSet presAssocID="{447AFF85-D072-4E94-8C49-34FE498B3B19}" presName="hierChild4" presStyleCnt="0"/>
      <dgm:spPr/>
    </dgm:pt>
    <dgm:pt modelId="{F3554A5E-80B5-4B41-8123-590C33E57603}" type="pres">
      <dgm:prSet presAssocID="{447AFF85-D072-4E94-8C49-34FE498B3B19}" presName="hierChild5" presStyleCnt="0"/>
      <dgm:spPr/>
    </dgm:pt>
    <dgm:pt modelId="{EA8EEB63-5C21-467F-A90D-86254D414096}" type="pres">
      <dgm:prSet presAssocID="{D4BC16A5-AAF6-4715-A99A-27769C3639B2}" presName="hierChild5" presStyleCnt="0"/>
      <dgm:spPr/>
    </dgm:pt>
    <dgm:pt modelId="{897AFC54-3447-433B-8961-F6554DAD8E1A}" type="pres">
      <dgm:prSet presAssocID="{A7FF585A-1FF6-41F5-B8FA-CF6136A91713}" presName="hierChild3" presStyleCnt="0"/>
      <dgm:spPr/>
    </dgm:pt>
  </dgm:ptLst>
  <dgm:cxnLst>
    <dgm:cxn modelId="{507D0A04-9B63-4B39-8190-D94D87BEEABC}" type="presOf" srcId="{447AFF85-D072-4E94-8C49-34FE498B3B19}" destId="{E22EA602-AFE9-46D2-B44C-D01FC50C3C2F}" srcOrd="0" destOrd="0" presId="urn:microsoft.com/office/officeart/2005/8/layout/orgChart1"/>
    <dgm:cxn modelId="{AD22B305-CBEC-4290-895D-5AB38B67EB31}" type="presOf" srcId="{447AFF85-D072-4E94-8C49-34FE498B3B19}" destId="{733CF037-6274-4717-93B3-ADA3FD780C30}" srcOrd="1" destOrd="0" presId="urn:microsoft.com/office/officeart/2005/8/layout/orgChart1"/>
    <dgm:cxn modelId="{F2898314-E588-4BFC-BFA0-A2EE35B18514}" srcId="{582C17ED-12DB-44D7-A65A-074638C1E42B}" destId="{A7FF585A-1FF6-41F5-B8FA-CF6136A91713}" srcOrd="0" destOrd="0" parTransId="{F050D9D8-3E43-4A92-B85E-BF10156439C1}" sibTransId="{5411A727-3ABB-4E81-9C08-A2602FD98CC8}"/>
    <dgm:cxn modelId="{4F42F31E-8FBA-45AD-882D-BE96FA0A8419}" type="presOf" srcId="{A7FF585A-1FF6-41F5-B8FA-CF6136A91713}" destId="{F665F967-2CE9-498A-8C99-8D6EEE073E7B}" srcOrd="0" destOrd="0" presId="urn:microsoft.com/office/officeart/2005/8/layout/orgChart1"/>
    <dgm:cxn modelId="{33DE5036-B0BB-4441-BB58-6E6FE9E00E3C}" type="presOf" srcId="{D4BC16A5-AAF6-4715-A99A-27769C3639B2}" destId="{5A176E3F-AE7E-4B6D-AC5F-B16610F64868}" srcOrd="1" destOrd="0" presId="urn:microsoft.com/office/officeart/2005/8/layout/orgChart1"/>
    <dgm:cxn modelId="{57D91676-7557-4102-93A2-178242DBC644}" srcId="{A7FF585A-1FF6-41F5-B8FA-CF6136A91713}" destId="{D4BC16A5-AAF6-4715-A99A-27769C3639B2}" srcOrd="0" destOrd="0" parTransId="{63B6E23C-819E-40A0-84EA-BF694BCA8617}" sibTransId="{72B2BBB2-8617-44D1-A10F-64C8861EF37B}"/>
    <dgm:cxn modelId="{50678389-C272-4AE8-82C4-D005ECADAC3A}" type="presOf" srcId="{D4BC16A5-AAF6-4715-A99A-27769C3639B2}" destId="{444922A4-1CD3-4621-B7D9-6C2C5EB1C8E5}" srcOrd="0" destOrd="0" presId="urn:microsoft.com/office/officeart/2005/8/layout/orgChart1"/>
    <dgm:cxn modelId="{D2D3C9A5-348E-4CD7-81E3-4624A5BE0773}" type="presOf" srcId="{63B6E23C-819E-40A0-84EA-BF694BCA8617}" destId="{354DC17C-F706-424B-9C06-7E93D9BE1A15}" srcOrd="0" destOrd="0" presId="urn:microsoft.com/office/officeart/2005/8/layout/orgChart1"/>
    <dgm:cxn modelId="{78FE10A8-C04A-41BF-B558-2AA69867E2A4}" type="presOf" srcId="{582C17ED-12DB-44D7-A65A-074638C1E42B}" destId="{ADC6CBFA-66AD-4904-9FB0-6250727BF84A}" srcOrd="0" destOrd="0" presId="urn:microsoft.com/office/officeart/2005/8/layout/orgChart1"/>
    <dgm:cxn modelId="{7CA1C0BB-D244-4352-920D-FEE7A63B71F6}" srcId="{D4BC16A5-AAF6-4715-A99A-27769C3639B2}" destId="{447AFF85-D072-4E94-8C49-34FE498B3B19}" srcOrd="0" destOrd="0" parTransId="{03B3333B-FEA0-436C-BD5F-09CC1F31218D}" sibTransId="{B0B0FE3B-04C3-443E-A145-543B3F04ED26}"/>
    <dgm:cxn modelId="{FE720BDB-A1B8-4751-8B06-BED9981A845A}" type="presOf" srcId="{03B3333B-FEA0-436C-BD5F-09CC1F31218D}" destId="{07A5E59F-43CA-42BD-AE1B-5E082151261A}" srcOrd="0" destOrd="0" presId="urn:microsoft.com/office/officeart/2005/8/layout/orgChart1"/>
    <dgm:cxn modelId="{A15AA2FE-68D5-4D3D-A04A-A9FDFF65E4F9}" type="presOf" srcId="{A7FF585A-1FF6-41F5-B8FA-CF6136A91713}" destId="{82191B95-0E6C-4B32-A44D-20365594242F}" srcOrd="1" destOrd="0" presId="urn:microsoft.com/office/officeart/2005/8/layout/orgChart1"/>
    <dgm:cxn modelId="{24951D2C-25B3-470C-A310-E8B68F7859DB}" type="presParOf" srcId="{ADC6CBFA-66AD-4904-9FB0-6250727BF84A}" destId="{3BD8578E-42F5-410C-B91C-C4998BCA8B08}" srcOrd="0" destOrd="0" presId="urn:microsoft.com/office/officeart/2005/8/layout/orgChart1"/>
    <dgm:cxn modelId="{B6431E65-2E2E-4D9F-B2F5-E591B97A381F}" type="presParOf" srcId="{3BD8578E-42F5-410C-B91C-C4998BCA8B08}" destId="{E9CB4F35-92FB-46E6-A3DD-F8D8317FEC9A}" srcOrd="0" destOrd="0" presId="urn:microsoft.com/office/officeart/2005/8/layout/orgChart1"/>
    <dgm:cxn modelId="{CD4EE343-06A7-47A9-8C3C-DA4B87EA164F}" type="presParOf" srcId="{E9CB4F35-92FB-46E6-A3DD-F8D8317FEC9A}" destId="{F665F967-2CE9-498A-8C99-8D6EEE073E7B}" srcOrd="0" destOrd="0" presId="urn:microsoft.com/office/officeart/2005/8/layout/orgChart1"/>
    <dgm:cxn modelId="{E2D358D5-961D-43ED-A165-2A8EB8B4A2A7}" type="presParOf" srcId="{E9CB4F35-92FB-46E6-A3DD-F8D8317FEC9A}" destId="{82191B95-0E6C-4B32-A44D-20365594242F}" srcOrd="1" destOrd="0" presId="urn:microsoft.com/office/officeart/2005/8/layout/orgChart1"/>
    <dgm:cxn modelId="{D048327E-8C89-4D11-8E19-5B68FAE17E4B}" type="presParOf" srcId="{3BD8578E-42F5-410C-B91C-C4998BCA8B08}" destId="{8A3481C3-E74C-4DD7-A65C-AF98DBEEBECB}" srcOrd="1" destOrd="0" presId="urn:microsoft.com/office/officeart/2005/8/layout/orgChart1"/>
    <dgm:cxn modelId="{78A676F7-91AD-4624-AAE7-FAB89A8144A1}" type="presParOf" srcId="{8A3481C3-E74C-4DD7-A65C-AF98DBEEBECB}" destId="{354DC17C-F706-424B-9C06-7E93D9BE1A15}" srcOrd="0" destOrd="0" presId="urn:microsoft.com/office/officeart/2005/8/layout/orgChart1"/>
    <dgm:cxn modelId="{3022C1E7-1C48-4D9F-ABB4-4943D53913DC}" type="presParOf" srcId="{8A3481C3-E74C-4DD7-A65C-AF98DBEEBECB}" destId="{523C3362-117E-48D1-B11F-592E34E25FC9}" srcOrd="1" destOrd="0" presId="urn:microsoft.com/office/officeart/2005/8/layout/orgChart1"/>
    <dgm:cxn modelId="{80DAFC0C-9B5D-4E87-B280-03EC2381F11A}" type="presParOf" srcId="{523C3362-117E-48D1-B11F-592E34E25FC9}" destId="{0C597EAE-A985-4B2D-B6C7-29155989430E}" srcOrd="0" destOrd="0" presId="urn:microsoft.com/office/officeart/2005/8/layout/orgChart1"/>
    <dgm:cxn modelId="{F9D70EEC-BBDC-43F0-85F4-9619B9496918}" type="presParOf" srcId="{0C597EAE-A985-4B2D-B6C7-29155989430E}" destId="{444922A4-1CD3-4621-B7D9-6C2C5EB1C8E5}" srcOrd="0" destOrd="0" presId="urn:microsoft.com/office/officeart/2005/8/layout/orgChart1"/>
    <dgm:cxn modelId="{0D385A0B-314A-41EB-8520-9433F7BA87B8}" type="presParOf" srcId="{0C597EAE-A985-4B2D-B6C7-29155989430E}" destId="{5A176E3F-AE7E-4B6D-AC5F-B16610F64868}" srcOrd="1" destOrd="0" presId="urn:microsoft.com/office/officeart/2005/8/layout/orgChart1"/>
    <dgm:cxn modelId="{D510F004-248D-4C45-8E96-BBF17755F475}" type="presParOf" srcId="{523C3362-117E-48D1-B11F-592E34E25FC9}" destId="{C9AE5DB2-C5DD-43AD-BBA1-26F7439A8889}" srcOrd="1" destOrd="0" presId="urn:microsoft.com/office/officeart/2005/8/layout/orgChart1"/>
    <dgm:cxn modelId="{3C9F6A03-4144-4FC1-BCBE-FE2D27B15616}" type="presParOf" srcId="{C9AE5DB2-C5DD-43AD-BBA1-26F7439A8889}" destId="{07A5E59F-43CA-42BD-AE1B-5E082151261A}" srcOrd="0" destOrd="0" presId="urn:microsoft.com/office/officeart/2005/8/layout/orgChart1"/>
    <dgm:cxn modelId="{8F8EABC7-1903-48B0-8FC3-CB7F7739F9D9}" type="presParOf" srcId="{C9AE5DB2-C5DD-43AD-BBA1-26F7439A8889}" destId="{49954C0E-0FC4-4093-968E-A408B2D21E5F}" srcOrd="1" destOrd="0" presId="urn:microsoft.com/office/officeart/2005/8/layout/orgChart1"/>
    <dgm:cxn modelId="{069863DA-34C0-4CC5-A5B5-4E93F8CD4ED6}" type="presParOf" srcId="{49954C0E-0FC4-4093-968E-A408B2D21E5F}" destId="{6F3637EC-3883-471D-91F9-80C68B43A4B7}" srcOrd="0" destOrd="0" presId="urn:microsoft.com/office/officeart/2005/8/layout/orgChart1"/>
    <dgm:cxn modelId="{A429046B-2538-4D53-B688-CD15334E685E}" type="presParOf" srcId="{6F3637EC-3883-471D-91F9-80C68B43A4B7}" destId="{E22EA602-AFE9-46D2-B44C-D01FC50C3C2F}" srcOrd="0" destOrd="0" presId="urn:microsoft.com/office/officeart/2005/8/layout/orgChart1"/>
    <dgm:cxn modelId="{811CBE64-050E-4D49-8C2B-C463956EF742}" type="presParOf" srcId="{6F3637EC-3883-471D-91F9-80C68B43A4B7}" destId="{733CF037-6274-4717-93B3-ADA3FD780C30}" srcOrd="1" destOrd="0" presId="urn:microsoft.com/office/officeart/2005/8/layout/orgChart1"/>
    <dgm:cxn modelId="{3A7D3048-20E4-4E05-812D-2CC19A3ABBB9}" type="presParOf" srcId="{49954C0E-0FC4-4093-968E-A408B2D21E5F}" destId="{C5900AD8-48FC-49DE-9253-252526E085D9}" srcOrd="1" destOrd="0" presId="urn:microsoft.com/office/officeart/2005/8/layout/orgChart1"/>
    <dgm:cxn modelId="{5905D70E-33AF-41BE-85F4-CCD54987E348}" type="presParOf" srcId="{49954C0E-0FC4-4093-968E-A408B2D21E5F}" destId="{F3554A5E-80B5-4B41-8123-590C33E57603}" srcOrd="2" destOrd="0" presId="urn:microsoft.com/office/officeart/2005/8/layout/orgChart1"/>
    <dgm:cxn modelId="{84B938C0-F321-4046-833F-764F342E6AF9}" type="presParOf" srcId="{523C3362-117E-48D1-B11F-592E34E25FC9}" destId="{EA8EEB63-5C21-467F-A90D-86254D414096}" srcOrd="2" destOrd="0" presId="urn:microsoft.com/office/officeart/2005/8/layout/orgChart1"/>
    <dgm:cxn modelId="{4FC1545E-A0CE-4C76-B715-A5D1BCBEC505}" type="presParOf" srcId="{3BD8578E-42F5-410C-B91C-C4998BCA8B08}" destId="{897AFC54-3447-433B-8961-F6554DAD8E1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279F79A-50A7-417E-944C-DFE7A92EFF80}"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3F3B5152-CE8F-465A-AAF3-CE64510763ED}">
      <dgm:prSet phldrT="[Text]"/>
      <dgm:spPr>
        <a:solidFill>
          <a:schemeClr val="accent5">
            <a:lumMod val="60000"/>
            <a:lumOff val="40000"/>
          </a:schemeClr>
        </a:solidFill>
      </dgm:spPr>
      <dgm:t>
        <a:bodyPr/>
        <a:lstStyle/>
        <a:p>
          <a:r>
            <a:rPr lang="en-US" dirty="0"/>
            <a:t>Certified CHP</a:t>
          </a:r>
        </a:p>
      </dgm:t>
    </dgm:pt>
    <dgm:pt modelId="{5D8569DF-ABD3-4C2F-8841-756A37035A81}" type="parTrans" cxnId="{9ACE45B8-A0BE-499C-B243-685F02DB3C17}">
      <dgm:prSet/>
      <dgm:spPr/>
      <dgm:t>
        <a:bodyPr/>
        <a:lstStyle/>
        <a:p>
          <a:endParaRPr lang="en-US"/>
        </a:p>
      </dgm:t>
    </dgm:pt>
    <dgm:pt modelId="{7AC884A4-EA5D-4D79-BC1E-C7D8C11A37FC}" type="sibTrans" cxnId="{9ACE45B8-A0BE-499C-B243-685F02DB3C17}">
      <dgm:prSet/>
      <dgm:spPr/>
      <dgm:t>
        <a:bodyPr/>
        <a:lstStyle/>
        <a:p>
          <a:endParaRPr lang="en-US"/>
        </a:p>
      </dgm:t>
    </dgm:pt>
    <dgm:pt modelId="{CE124910-82B6-482B-8E9B-EB4E44ADDF7E}" type="pres">
      <dgm:prSet presAssocID="{9279F79A-50A7-417E-944C-DFE7A92EFF80}" presName="mainComposite" presStyleCnt="0">
        <dgm:presLayoutVars>
          <dgm:chPref val="1"/>
          <dgm:dir/>
          <dgm:animOne val="branch"/>
          <dgm:animLvl val="lvl"/>
          <dgm:resizeHandles val="exact"/>
        </dgm:presLayoutVars>
      </dgm:prSet>
      <dgm:spPr/>
    </dgm:pt>
    <dgm:pt modelId="{C2B77977-859B-46CC-AE55-10B2DF31FA02}" type="pres">
      <dgm:prSet presAssocID="{9279F79A-50A7-417E-944C-DFE7A92EFF80}" presName="hierFlow" presStyleCnt="0"/>
      <dgm:spPr/>
    </dgm:pt>
    <dgm:pt modelId="{0FB3B0A5-5C79-4079-8CFF-45685BC2F642}" type="pres">
      <dgm:prSet presAssocID="{9279F79A-50A7-417E-944C-DFE7A92EFF80}" presName="hierChild1" presStyleCnt="0">
        <dgm:presLayoutVars>
          <dgm:chPref val="1"/>
          <dgm:animOne val="branch"/>
          <dgm:animLvl val="lvl"/>
        </dgm:presLayoutVars>
      </dgm:prSet>
      <dgm:spPr/>
    </dgm:pt>
    <dgm:pt modelId="{220862C7-91A0-4502-8F17-C4182EAB6146}" type="pres">
      <dgm:prSet presAssocID="{3F3B5152-CE8F-465A-AAF3-CE64510763ED}" presName="Name17" presStyleCnt="0"/>
      <dgm:spPr/>
    </dgm:pt>
    <dgm:pt modelId="{03E4FE73-7AB3-4CEC-BC3C-DC4AD62BBFAC}" type="pres">
      <dgm:prSet presAssocID="{3F3B5152-CE8F-465A-AAF3-CE64510763ED}" presName="level1Shape" presStyleLbl="node0" presStyleIdx="0" presStyleCnt="1" custScaleX="13521" custScaleY="15083" custLinFactNeighborX="-42152" custLinFactNeighborY="-17873">
        <dgm:presLayoutVars>
          <dgm:chPref val="3"/>
        </dgm:presLayoutVars>
      </dgm:prSet>
      <dgm:spPr/>
    </dgm:pt>
    <dgm:pt modelId="{30BC29B8-95D8-4D84-A699-ABACFCD50E26}" type="pres">
      <dgm:prSet presAssocID="{3F3B5152-CE8F-465A-AAF3-CE64510763ED}" presName="hierChild2" presStyleCnt="0"/>
      <dgm:spPr/>
    </dgm:pt>
    <dgm:pt modelId="{3D1858FC-DC5C-4E7C-BE89-4DC9F944F853}" type="pres">
      <dgm:prSet presAssocID="{9279F79A-50A7-417E-944C-DFE7A92EFF80}" presName="bgShapesFlow" presStyleCnt="0"/>
      <dgm:spPr/>
    </dgm:pt>
  </dgm:ptLst>
  <dgm:cxnLst>
    <dgm:cxn modelId="{65B7340A-1847-4AAE-A782-A11DF326030E}" type="presOf" srcId="{9279F79A-50A7-417E-944C-DFE7A92EFF80}" destId="{CE124910-82B6-482B-8E9B-EB4E44ADDF7E}" srcOrd="0" destOrd="0" presId="urn:microsoft.com/office/officeart/2005/8/layout/hierarchy5"/>
    <dgm:cxn modelId="{9ACE45B8-A0BE-499C-B243-685F02DB3C17}" srcId="{9279F79A-50A7-417E-944C-DFE7A92EFF80}" destId="{3F3B5152-CE8F-465A-AAF3-CE64510763ED}" srcOrd="0" destOrd="0" parTransId="{5D8569DF-ABD3-4C2F-8841-756A37035A81}" sibTransId="{7AC884A4-EA5D-4D79-BC1E-C7D8C11A37FC}"/>
    <dgm:cxn modelId="{35BD1FDF-F8A5-4100-A0B8-71AFB3DE4821}" type="presOf" srcId="{3F3B5152-CE8F-465A-AAF3-CE64510763ED}" destId="{03E4FE73-7AB3-4CEC-BC3C-DC4AD62BBFAC}" srcOrd="0" destOrd="0" presId="urn:microsoft.com/office/officeart/2005/8/layout/hierarchy5"/>
    <dgm:cxn modelId="{CC1D4250-FDE7-47FA-8F2A-A34DA84FAC61}" type="presParOf" srcId="{CE124910-82B6-482B-8E9B-EB4E44ADDF7E}" destId="{C2B77977-859B-46CC-AE55-10B2DF31FA02}" srcOrd="0" destOrd="0" presId="urn:microsoft.com/office/officeart/2005/8/layout/hierarchy5"/>
    <dgm:cxn modelId="{6632FE90-75C6-4E2B-92CC-92F244846CA6}" type="presParOf" srcId="{C2B77977-859B-46CC-AE55-10B2DF31FA02}" destId="{0FB3B0A5-5C79-4079-8CFF-45685BC2F642}" srcOrd="0" destOrd="0" presId="urn:microsoft.com/office/officeart/2005/8/layout/hierarchy5"/>
    <dgm:cxn modelId="{3FFA625E-51B5-433C-9DFA-43E34F32E712}" type="presParOf" srcId="{0FB3B0A5-5C79-4079-8CFF-45685BC2F642}" destId="{220862C7-91A0-4502-8F17-C4182EAB6146}" srcOrd="0" destOrd="0" presId="urn:microsoft.com/office/officeart/2005/8/layout/hierarchy5"/>
    <dgm:cxn modelId="{E4AEB2D1-64F8-4AFD-A0E2-63BA9F0FA0AD}" type="presParOf" srcId="{220862C7-91A0-4502-8F17-C4182EAB6146}" destId="{03E4FE73-7AB3-4CEC-BC3C-DC4AD62BBFAC}" srcOrd="0" destOrd="0" presId="urn:microsoft.com/office/officeart/2005/8/layout/hierarchy5"/>
    <dgm:cxn modelId="{B7DB90B5-809D-4D53-BBC7-034EC8DFCAED}" type="presParOf" srcId="{220862C7-91A0-4502-8F17-C4182EAB6146}" destId="{30BC29B8-95D8-4D84-A699-ABACFCD50E26}" srcOrd="1" destOrd="0" presId="urn:microsoft.com/office/officeart/2005/8/layout/hierarchy5"/>
    <dgm:cxn modelId="{5FFF9F7E-3C02-40DA-8862-4F391835D4F4}" type="presParOf" srcId="{CE124910-82B6-482B-8E9B-EB4E44ADDF7E}" destId="{3D1858FC-DC5C-4E7C-BE89-4DC9F944F853}" srcOrd="1" destOrd="0" presId="urn:microsoft.com/office/officeart/2005/8/layout/hierarchy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2C17ED-12DB-44D7-A65A-074638C1E42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7FF585A-1FF6-41F5-B8FA-CF6136A91713}">
      <dgm:prSet phldrT="[Text]" custT="1"/>
      <dgm:spPr/>
      <dgm:t>
        <a:bodyPr/>
        <a:lstStyle/>
        <a:p>
          <a:r>
            <a:rPr lang="en-US" sz="1000" dirty="0"/>
            <a:t>Community-based health provider (CHP)</a:t>
          </a:r>
        </a:p>
      </dgm:t>
    </dgm:pt>
    <dgm:pt modelId="{F050D9D8-3E43-4A92-B85E-BF10156439C1}" type="parTrans" cxnId="{F2898314-E588-4BFC-BFA0-A2EE35B18514}">
      <dgm:prSet/>
      <dgm:spPr/>
      <dgm:t>
        <a:bodyPr/>
        <a:lstStyle/>
        <a:p>
          <a:endParaRPr lang="en-US"/>
        </a:p>
      </dgm:t>
    </dgm:pt>
    <dgm:pt modelId="{5411A727-3ABB-4E81-9C08-A2602FD98CC8}" type="sibTrans" cxnId="{F2898314-E588-4BFC-BFA0-A2EE35B18514}">
      <dgm:prSet/>
      <dgm:spPr/>
      <dgm:t>
        <a:bodyPr/>
        <a:lstStyle/>
        <a:p>
          <a:endParaRPr lang="en-US"/>
        </a:p>
      </dgm:t>
    </dgm:pt>
    <dgm:pt modelId="{D4BC16A5-AAF6-4715-A99A-27769C3639B2}">
      <dgm:prSet phldrT="[Text]" custT="1"/>
      <dgm:spPr>
        <a:solidFill>
          <a:schemeClr val="accent2">
            <a:lumMod val="75000"/>
          </a:schemeClr>
        </a:solidFill>
      </dgm:spPr>
      <dgm:t>
        <a:bodyPr/>
        <a:lstStyle/>
        <a:p>
          <a:r>
            <a:rPr lang="en-US" sz="1000" dirty="0"/>
            <a:t>Access to professional medical liability coverage</a:t>
          </a:r>
        </a:p>
      </dgm:t>
    </dgm:pt>
    <dgm:pt modelId="{63B6E23C-819E-40A0-84EA-BF694BCA8617}" type="parTrans" cxnId="{57D91676-7557-4102-93A2-178242DBC644}">
      <dgm:prSet/>
      <dgm:spPr/>
      <dgm:t>
        <a:bodyPr/>
        <a:lstStyle/>
        <a:p>
          <a:endParaRPr lang="en-US"/>
        </a:p>
      </dgm:t>
    </dgm:pt>
    <dgm:pt modelId="{72B2BBB2-8617-44D1-A10F-64C8861EF37B}" type="sibTrans" cxnId="{57D91676-7557-4102-93A2-178242DBC644}">
      <dgm:prSet/>
      <dgm:spPr/>
      <dgm:t>
        <a:bodyPr/>
        <a:lstStyle/>
        <a:p>
          <a:endParaRPr lang="en-US"/>
        </a:p>
      </dgm:t>
    </dgm:pt>
    <dgm:pt modelId="{447AFF85-D072-4E94-8C49-34FE498B3B19}">
      <dgm:prSet phldrT="[Text]" custT="1"/>
      <dgm:spPr>
        <a:solidFill>
          <a:schemeClr val="accent2">
            <a:lumMod val="75000"/>
          </a:schemeClr>
        </a:solidFill>
      </dgm:spPr>
      <dgm:t>
        <a:bodyPr/>
        <a:lstStyle/>
        <a:p>
          <a:r>
            <a:rPr lang="en-US" sz="1000" dirty="0"/>
            <a:t>Certified CHP contracts with city/county/ DOC</a:t>
          </a:r>
        </a:p>
      </dgm:t>
    </dgm:pt>
    <dgm:pt modelId="{03B3333B-FEA0-436C-BD5F-09CC1F31218D}" type="parTrans" cxnId="{7CA1C0BB-D244-4352-920D-FEE7A63B71F6}">
      <dgm:prSet/>
      <dgm:spPr/>
      <dgm:t>
        <a:bodyPr/>
        <a:lstStyle/>
        <a:p>
          <a:endParaRPr lang="en-US"/>
        </a:p>
      </dgm:t>
    </dgm:pt>
    <dgm:pt modelId="{B0B0FE3B-04C3-443E-A145-543B3F04ED26}" type="sibTrans" cxnId="{7CA1C0BB-D244-4352-920D-FEE7A63B71F6}">
      <dgm:prSet/>
      <dgm:spPr/>
      <dgm:t>
        <a:bodyPr/>
        <a:lstStyle/>
        <a:p>
          <a:endParaRPr lang="en-US"/>
        </a:p>
      </dgm:t>
    </dgm:pt>
    <dgm:pt modelId="{ADC6CBFA-66AD-4904-9FB0-6250727BF84A}" type="pres">
      <dgm:prSet presAssocID="{582C17ED-12DB-44D7-A65A-074638C1E42B}" presName="hierChild1" presStyleCnt="0">
        <dgm:presLayoutVars>
          <dgm:orgChart val="1"/>
          <dgm:chPref val="1"/>
          <dgm:dir/>
          <dgm:animOne val="branch"/>
          <dgm:animLvl val="lvl"/>
          <dgm:resizeHandles/>
        </dgm:presLayoutVars>
      </dgm:prSet>
      <dgm:spPr/>
    </dgm:pt>
    <dgm:pt modelId="{3BD8578E-42F5-410C-B91C-C4998BCA8B08}" type="pres">
      <dgm:prSet presAssocID="{A7FF585A-1FF6-41F5-B8FA-CF6136A91713}" presName="hierRoot1" presStyleCnt="0">
        <dgm:presLayoutVars>
          <dgm:hierBranch val="init"/>
        </dgm:presLayoutVars>
      </dgm:prSet>
      <dgm:spPr/>
    </dgm:pt>
    <dgm:pt modelId="{E9CB4F35-92FB-46E6-A3DD-F8D8317FEC9A}" type="pres">
      <dgm:prSet presAssocID="{A7FF585A-1FF6-41F5-B8FA-CF6136A91713}" presName="rootComposite1" presStyleCnt="0"/>
      <dgm:spPr/>
    </dgm:pt>
    <dgm:pt modelId="{F665F967-2CE9-498A-8C99-8D6EEE073E7B}" type="pres">
      <dgm:prSet presAssocID="{A7FF585A-1FF6-41F5-B8FA-CF6136A91713}" presName="rootText1" presStyleLbl="node0" presStyleIdx="0" presStyleCnt="1" custScaleX="219605" custScaleY="249420" custLinFactY="-200000" custLinFactNeighborX="5904" custLinFactNeighborY="-292804">
        <dgm:presLayoutVars>
          <dgm:chPref val="3"/>
        </dgm:presLayoutVars>
      </dgm:prSet>
      <dgm:spPr/>
    </dgm:pt>
    <dgm:pt modelId="{82191B95-0E6C-4B32-A44D-20365594242F}" type="pres">
      <dgm:prSet presAssocID="{A7FF585A-1FF6-41F5-B8FA-CF6136A91713}" presName="rootConnector1" presStyleLbl="node1" presStyleIdx="0" presStyleCnt="0"/>
      <dgm:spPr/>
    </dgm:pt>
    <dgm:pt modelId="{8A3481C3-E74C-4DD7-A65C-AF98DBEEBECB}" type="pres">
      <dgm:prSet presAssocID="{A7FF585A-1FF6-41F5-B8FA-CF6136A91713}" presName="hierChild2" presStyleCnt="0"/>
      <dgm:spPr/>
    </dgm:pt>
    <dgm:pt modelId="{354DC17C-F706-424B-9C06-7E93D9BE1A15}" type="pres">
      <dgm:prSet presAssocID="{63B6E23C-819E-40A0-84EA-BF694BCA8617}" presName="Name37" presStyleLbl="parChTrans1D2" presStyleIdx="0" presStyleCnt="1"/>
      <dgm:spPr/>
    </dgm:pt>
    <dgm:pt modelId="{523C3362-117E-48D1-B11F-592E34E25FC9}" type="pres">
      <dgm:prSet presAssocID="{D4BC16A5-AAF6-4715-A99A-27769C3639B2}" presName="hierRoot2" presStyleCnt="0">
        <dgm:presLayoutVars>
          <dgm:hierBranch val="init"/>
        </dgm:presLayoutVars>
      </dgm:prSet>
      <dgm:spPr/>
    </dgm:pt>
    <dgm:pt modelId="{0C597EAE-A985-4B2D-B6C7-29155989430E}" type="pres">
      <dgm:prSet presAssocID="{D4BC16A5-AAF6-4715-A99A-27769C3639B2}" presName="rootComposite" presStyleCnt="0"/>
      <dgm:spPr/>
    </dgm:pt>
    <dgm:pt modelId="{444922A4-1CD3-4621-B7D9-6C2C5EB1C8E5}" type="pres">
      <dgm:prSet presAssocID="{D4BC16A5-AAF6-4715-A99A-27769C3639B2}" presName="rootText" presStyleLbl="node2" presStyleIdx="0" presStyleCnt="1" custScaleX="231382" custScaleY="233720" custLinFactY="118682" custLinFactNeighborX="15" custLinFactNeighborY="200000">
        <dgm:presLayoutVars>
          <dgm:chPref val="3"/>
        </dgm:presLayoutVars>
      </dgm:prSet>
      <dgm:spPr/>
    </dgm:pt>
    <dgm:pt modelId="{5A176E3F-AE7E-4B6D-AC5F-B16610F64868}" type="pres">
      <dgm:prSet presAssocID="{D4BC16A5-AAF6-4715-A99A-27769C3639B2}" presName="rootConnector" presStyleLbl="node2" presStyleIdx="0" presStyleCnt="1"/>
      <dgm:spPr/>
    </dgm:pt>
    <dgm:pt modelId="{C9AE5DB2-C5DD-43AD-BBA1-26F7439A8889}" type="pres">
      <dgm:prSet presAssocID="{D4BC16A5-AAF6-4715-A99A-27769C3639B2}" presName="hierChild4" presStyleCnt="0"/>
      <dgm:spPr/>
    </dgm:pt>
    <dgm:pt modelId="{07A5E59F-43CA-42BD-AE1B-5E082151261A}" type="pres">
      <dgm:prSet presAssocID="{03B3333B-FEA0-436C-BD5F-09CC1F31218D}" presName="Name37" presStyleLbl="parChTrans1D3" presStyleIdx="0" presStyleCnt="1"/>
      <dgm:spPr/>
    </dgm:pt>
    <dgm:pt modelId="{49954C0E-0FC4-4093-968E-A408B2D21E5F}" type="pres">
      <dgm:prSet presAssocID="{447AFF85-D072-4E94-8C49-34FE498B3B19}" presName="hierRoot2" presStyleCnt="0">
        <dgm:presLayoutVars>
          <dgm:hierBranch val="init"/>
        </dgm:presLayoutVars>
      </dgm:prSet>
      <dgm:spPr/>
    </dgm:pt>
    <dgm:pt modelId="{6F3637EC-3883-471D-91F9-80C68B43A4B7}" type="pres">
      <dgm:prSet presAssocID="{447AFF85-D072-4E94-8C49-34FE498B3B19}" presName="rootComposite" presStyleCnt="0"/>
      <dgm:spPr/>
    </dgm:pt>
    <dgm:pt modelId="{E22EA602-AFE9-46D2-B44C-D01FC50C3C2F}" type="pres">
      <dgm:prSet presAssocID="{447AFF85-D072-4E94-8C49-34FE498B3B19}" presName="rootText" presStyleLbl="node3" presStyleIdx="0" presStyleCnt="1" custScaleX="170371" custScaleY="513161" custLinFactY="204126" custLinFactNeighborX="-11656" custLinFactNeighborY="300000">
        <dgm:presLayoutVars>
          <dgm:chPref val="3"/>
        </dgm:presLayoutVars>
      </dgm:prSet>
      <dgm:spPr/>
    </dgm:pt>
    <dgm:pt modelId="{733CF037-6274-4717-93B3-ADA3FD780C30}" type="pres">
      <dgm:prSet presAssocID="{447AFF85-D072-4E94-8C49-34FE498B3B19}" presName="rootConnector" presStyleLbl="node3" presStyleIdx="0" presStyleCnt="1"/>
      <dgm:spPr/>
    </dgm:pt>
    <dgm:pt modelId="{C5900AD8-48FC-49DE-9253-252526E085D9}" type="pres">
      <dgm:prSet presAssocID="{447AFF85-D072-4E94-8C49-34FE498B3B19}" presName="hierChild4" presStyleCnt="0"/>
      <dgm:spPr/>
    </dgm:pt>
    <dgm:pt modelId="{F3554A5E-80B5-4B41-8123-590C33E57603}" type="pres">
      <dgm:prSet presAssocID="{447AFF85-D072-4E94-8C49-34FE498B3B19}" presName="hierChild5" presStyleCnt="0"/>
      <dgm:spPr/>
    </dgm:pt>
    <dgm:pt modelId="{EA8EEB63-5C21-467F-A90D-86254D414096}" type="pres">
      <dgm:prSet presAssocID="{D4BC16A5-AAF6-4715-A99A-27769C3639B2}" presName="hierChild5" presStyleCnt="0"/>
      <dgm:spPr/>
    </dgm:pt>
    <dgm:pt modelId="{897AFC54-3447-433B-8961-F6554DAD8E1A}" type="pres">
      <dgm:prSet presAssocID="{A7FF585A-1FF6-41F5-B8FA-CF6136A91713}" presName="hierChild3" presStyleCnt="0"/>
      <dgm:spPr/>
    </dgm:pt>
  </dgm:ptLst>
  <dgm:cxnLst>
    <dgm:cxn modelId="{507D0A04-9B63-4B39-8190-D94D87BEEABC}" type="presOf" srcId="{447AFF85-D072-4E94-8C49-34FE498B3B19}" destId="{E22EA602-AFE9-46D2-B44C-D01FC50C3C2F}" srcOrd="0" destOrd="0" presId="urn:microsoft.com/office/officeart/2005/8/layout/orgChart1"/>
    <dgm:cxn modelId="{AD22B305-CBEC-4290-895D-5AB38B67EB31}" type="presOf" srcId="{447AFF85-D072-4E94-8C49-34FE498B3B19}" destId="{733CF037-6274-4717-93B3-ADA3FD780C30}" srcOrd="1" destOrd="0" presId="urn:microsoft.com/office/officeart/2005/8/layout/orgChart1"/>
    <dgm:cxn modelId="{F2898314-E588-4BFC-BFA0-A2EE35B18514}" srcId="{582C17ED-12DB-44D7-A65A-074638C1E42B}" destId="{A7FF585A-1FF6-41F5-B8FA-CF6136A91713}" srcOrd="0" destOrd="0" parTransId="{F050D9D8-3E43-4A92-B85E-BF10156439C1}" sibTransId="{5411A727-3ABB-4E81-9C08-A2602FD98CC8}"/>
    <dgm:cxn modelId="{4F42F31E-8FBA-45AD-882D-BE96FA0A8419}" type="presOf" srcId="{A7FF585A-1FF6-41F5-B8FA-CF6136A91713}" destId="{F665F967-2CE9-498A-8C99-8D6EEE073E7B}" srcOrd="0" destOrd="0" presId="urn:microsoft.com/office/officeart/2005/8/layout/orgChart1"/>
    <dgm:cxn modelId="{33DE5036-B0BB-4441-BB58-6E6FE9E00E3C}" type="presOf" srcId="{D4BC16A5-AAF6-4715-A99A-27769C3639B2}" destId="{5A176E3F-AE7E-4B6D-AC5F-B16610F64868}" srcOrd="1" destOrd="0" presId="urn:microsoft.com/office/officeart/2005/8/layout/orgChart1"/>
    <dgm:cxn modelId="{57D91676-7557-4102-93A2-178242DBC644}" srcId="{A7FF585A-1FF6-41F5-B8FA-CF6136A91713}" destId="{D4BC16A5-AAF6-4715-A99A-27769C3639B2}" srcOrd="0" destOrd="0" parTransId="{63B6E23C-819E-40A0-84EA-BF694BCA8617}" sibTransId="{72B2BBB2-8617-44D1-A10F-64C8861EF37B}"/>
    <dgm:cxn modelId="{50678389-C272-4AE8-82C4-D005ECADAC3A}" type="presOf" srcId="{D4BC16A5-AAF6-4715-A99A-27769C3639B2}" destId="{444922A4-1CD3-4621-B7D9-6C2C5EB1C8E5}" srcOrd="0" destOrd="0" presId="urn:microsoft.com/office/officeart/2005/8/layout/orgChart1"/>
    <dgm:cxn modelId="{D2D3C9A5-348E-4CD7-81E3-4624A5BE0773}" type="presOf" srcId="{63B6E23C-819E-40A0-84EA-BF694BCA8617}" destId="{354DC17C-F706-424B-9C06-7E93D9BE1A15}" srcOrd="0" destOrd="0" presId="urn:microsoft.com/office/officeart/2005/8/layout/orgChart1"/>
    <dgm:cxn modelId="{78FE10A8-C04A-41BF-B558-2AA69867E2A4}" type="presOf" srcId="{582C17ED-12DB-44D7-A65A-074638C1E42B}" destId="{ADC6CBFA-66AD-4904-9FB0-6250727BF84A}" srcOrd="0" destOrd="0" presId="urn:microsoft.com/office/officeart/2005/8/layout/orgChart1"/>
    <dgm:cxn modelId="{7CA1C0BB-D244-4352-920D-FEE7A63B71F6}" srcId="{D4BC16A5-AAF6-4715-A99A-27769C3639B2}" destId="{447AFF85-D072-4E94-8C49-34FE498B3B19}" srcOrd="0" destOrd="0" parTransId="{03B3333B-FEA0-436C-BD5F-09CC1F31218D}" sibTransId="{B0B0FE3B-04C3-443E-A145-543B3F04ED26}"/>
    <dgm:cxn modelId="{FE720BDB-A1B8-4751-8B06-BED9981A845A}" type="presOf" srcId="{03B3333B-FEA0-436C-BD5F-09CC1F31218D}" destId="{07A5E59F-43CA-42BD-AE1B-5E082151261A}" srcOrd="0" destOrd="0" presId="urn:microsoft.com/office/officeart/2005/8/layout/orgChart1"/>
    <dgm:cxn modelId="{A15AA2FE-68D5-4D3D-A04A-A9FDFF65E4F9}" type="presOf" srcId="{A7FF585A-1FF6-41F5-B8FA-CF6136A91713}" destId="{82191B95-0E6C-4B32-A44D-20365594242F}" srcOrd="1" destOrd="0" presId="urn:microsoft.com/office/officeart/2005/8/layout/orgChart1"/>
    <dgm:cxn modelId="{24951D2C-25B3-470C-A310-E8B68F7859DB}" type="presParOf" srcId="{ADC6CBFA-66AD-4904-9FB0-6250727BF84A}" destId="{3BD8578E-42F5-410C-B91C-C4998BCA8B08}" srcOrd="0" destOrd="0" presId="urn:microsoft.com/office/officeart/2005/8/layout/orgChart1"/>
    <dgm:cxn modelId="{B6431E65-2E2E-4D9F-B2F5-E591B97A381F}" type="presParOf" srcId="{3BD8578E-42F5-410C-B91C-C4998BCA8B08}" destId="{E9CB4F35-92FB-46E6-A3DD-F8D8317FEC9A}" srcOrd="0" destOrd="0" presId="urn:microsoft.com/office/officeart/2005/8/layout/orgChart1"/>
    <dgm:cxn modelId="{CD4EE343-06A7-47A9-8C3C-DA4B87EA164F}" type="presParOf" srcId="{E9CB4F35-92FB-46E6-A3DD-F8D8317FEC9A}" destId="{F665F967-2CE9-498A-8C99-8D6EEE073E7B}" srcOrd="0" destOrd="0" presId="urn:microsoft.com/office/officeart/2005/8/layout/orgChart1"/>
    <dgm:cxn modelId="{E2D358D5-961D-43ED-A165-2A8EB8B4A2A7}" type="presParOf" srcId="{E9CB4F35-92FB-46E6-A3DD-F8D8317FEC9A}" destId="{82191B95-0E6C-4B32-A44D-20365594242F}" srcOrd="1" destOrd="0" presId="urn:microsoft.com/office/officeart/2005/8/layout/orgChart1"/>
    <dgm:cxn modelId="{D048327E-8C89-4D11-8E19-5B68FAE17E4B}" type="presParOf" srcId="{3BD8578E-42F5-410C-B91C-C4998BCA8B08}" destId="{8A3481C3-E74C-4DD7-A65C-AF98DBEEBECB}" srcOrd="1" destOrd="0" presId="urn:microsoft.com/office/officeart/2005/8/layout/orgChart1"/>
    <dgm:cxn modelId="{78A676F7-91AD-4624-AAE7-FAB89A8144A1}" type="presParOf" srcId="{8A3481C3-E74C-4DD7-A65C-AF98DBEEBECB}" destId="{354DC17C-F706-424B-9C06-7E93D9BE1A15}" srcOrd="0" destOrd="0" presId="urn:microsoft.com/office/officeart/2005/8/layout/orgChart1"/>
    <dgm:cxn modelId="{3022C1E7-1C48-4D9F-ABB4-4943D53913DC}" type="presParOf" srcId="{8A3481C3-E74C-4DD7-A65C-AF98DBEEBECB}" destId="{523C3362-117E-48D1-B11F-592E34E25FC9}" srcOrd="1" destOrd="0" presId="urn:microsoft.com/office/officeart/2005/8/layout/orgChart1"/>
    <dgm:cxn modelId="{80DAFC0C-9B5D-4E87-B280-03EC2381F11A}" type="presParOf" srcId="{523C3362-117E-48D1-B11F-592E34E25FC9}" destId="{0C597EAE-A985-4B2D-B6C7-29155989430E}" srcOrd="0" destOrd="0" presId="urn:microsoft.com/office/officeart/2005/8/layout/orgChart1"/>
    <dgm:cxn modelId="{F9D70EEC-BBDC-43F0-85F4-9619B9496918}" type="presParOf" srcId="{0C597EAE-A985-4B2D-B6C7-29155989430E}" destId="{444922A4-1CD3-4621-B7D9-6C2C5EB1C8E5}" srcOrd="0" destOrd="0" presId="urn:microsoft.com/office/officeart/2005/8/layout/orgChart1"/>
    <dgm:cxn modelId="{0D385A0B-314A-41EB-8520-9433F7BA87B8}" type="presParOf" srcId="{0C597EAE-A985-4B2D-B6C7-29155989430E}" destId="{5A176E3F-AE7E-4B6D-AC5F-B16610F64868}" srcOrd="1" destOrd="0" presId="urn:microsoft.com/office/officeart/2005/8/layout/orgChart1"/>
    <dgm:cxn modelId="{D510F004-248D-4C45-8E96-BBF17755F475}" type="presParOf" srcId="{523C3362-117E-48D1-B11F-592E34E25FC9}" destId="{C9AE5DB2-C5DD-43AD-BBA1-26F7439A8889}" srcOrd="1" destOrd="0" presId="urn:microsoft.com/office/officeart/2005/8/layout/orgChart1"/>
    <dgm:cxn modelId="{3C9F6A03-4144-4FC1-BCBE-FE2D27B15616}" type="presParOf" srcId="{C9AE5DB2-C5DD-43AD-BBA1-26F7439A8889}" destId="{07A5E59F-43CA-42BD-AE1B-5E082151261A}" srcOrd="0" destOrd="0" presId="urn:microsoft.com/office/officeart/2005/8/layout/orgChart1"/>
    <dgm:cxn modelId="{8F8EABC7-1903-48B0-8FC3-CB7F7739F9D9}" type="presParOf" srcId="{C9AE5DB2-C5DD-43AD-BBA1-26F7439A8889}" destId="{49954C0E-0FC4-4093-968E-A408B2D21E5F}" srcOrd="1" destOrd="0" presId="urn:microsoft.com/office/officeart/2005/8/layout/orgChart1"/>
    <dgm:cxn modelId="{069863DA-34C0-4CC5-A5B5-4E93F8CD4ED6}" type="presParOf" srcId="{49954C0E-0FC4-4093-968E-A408B2D21E5F}" destId="{6F3637EC-3883-471D-91F9-80C68B43A4B7}" srcOrd="0" destOrd="0" presId="urn:microsoft.com/office/officeart/2005/8/layout/orgChart1"/>
    <dgm:cxn modelId="{A429046B-2538-4D53-B688-CD15334E685E}" type="presParOf" srcId="{6F3637EC-3883-471D-91F9-80C68B43A4B7}" destId="{E22EA602-AFE9-46D2-B44C-D01FC50C3C2F}" srcOrd="0" destOrd="0" presId="urn:microsoft.com/office/officeart/2005/8/layout/orgChart1"/>
    <dgm:cxn modelId="{811CBE64-050E-4D49-8C2B-C463956EF742}" type="presParOf" srcId="{6F3637EC-3883-471D-91F9-80C68B43A4B7}" destId="{733CF037-6274-4717-93B3-ADA3FD780C30}" srcOrd="1" destOrd="0" presId="urn:microsoft.com/office/officeart/2005/8/layout/orgChart1"/>
    <dgm:cxn modelId="{3A7D3048-20E4-4E05-812D-2CC19A3ABBB9}" type="presParOf" srcId="{49954C0E-0FC4-4093-968E-A408B2D21E5F}" destId="{C5900AD8-48FC-49DE-9253-252526E085D9}" srcOrd="1" destOrd="0" presId="urn:microsoft.com/office/officeart/2005/8/layout/orgChart1"/>
    <dgm:cxn modelId="{5905D70E-33AF-41BE-85F4-CCD54987E348}" type="presParOf" srcId="{49954C0E-0FC4-4093-968E-A408B2D21E5F}" destId="{F3554A5E-80B5-4B41-8123-590C33E57603}" srcOrd="2" destOrd="0" presId="urn:microsoft.com/office/officeart/2005/8/layout/orgChart1"/>
    <dgm:cxn modelId="{84B938C0-F321-4046-833F-764F342E6AF9}" type="presParOf" srcId="{523C3362-117E-48D1-B11F-592E34E25FC9}" destId="{EA8EEB63-5C21-467F-A90D-86254D414096}" srcOrd="2" destOrd="0" presId="urn:microsoft.com/office/officeart/2005/8/layout/orgChart1"/>
    <dgm:cxn modelId="{4FC1545E-A0CE-4C76-B715-A5D1BCBEC505}" type="presParOf" srcId="{3BD8578E-42F5-410C-B91C-C4998BCA8B08}" destId="{897AFC54-3447-433B-8961-F6554DAD8E1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79F79A-50A7-417E-944C-DFE7A92EFF80}"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3F3B5152-CE8F-465A-AAF3-CE64510763ED}">
      <dgm:prSet phldrT="[Text]"/>
      <dgm:spPr>
        <a:solidFill>
          <a:schemeClr val="accent5">
            <a:lumMod val="60000"/>
            <a:lumOff val="40000"/>
          </a:schemeClr>
        </a:solidFill>
      </dgm:spPr>
      <dgm:t>
        <a:bodyPr/>
        <a:lstStyle/>
        <a:p>
          <a:r>
            <a:rPr lang="en-US" dirty="0"/>
            <a:t>Certified CHP</a:t>
          </a:r>
        </a:p>
      </dgm:t>
    </dgm:pt>
    <dgm:pt modelId="{5D8569DF-ABD3-4C2F-8841-756A37035A81}" type="parTrans" cxnId="{9ACE45B8-A0BE-499C-B243-685F02DB3C17}">
      <dgm:prSet/>
      <dgm:spPr/>
      <dgm:t>
        <a:bodyPr/>
        <a:lstStyle/>
        <a:p>
          <a:endParaRPr lang="en-US"/>
        </a:p>
      </dgm:t>
    </dgm:pt>
    <dgm:pt modelId="{7AC884A4-EA5D-4D79-BC1E-C7D8C11A37FC}" type="sibTrans" cxnId="{9ACE45B8-A0BE-499C-B243-685F02DB3C17}">
      <dgm:prSet/>
      <dgm:spPr/>
      <dgm:t>
        <a:bodyPr/>
        <a:lstStyle/>
        <a:p>
          <a:endParaRPr lang="en-US"/>
        </a:p>
      </dgm:t>
    </dgm:pt>
    <dgm:pt modelId="{CE124910-82B6-482B-8E9B-EB4E44ADDF7E}" type="pres">
      <dgm:prSet presAssocID="{9279F79A-50A7-417E-944C-DFE7A92EFF80}" presName="mainComposite" presStyleCnt="0">
        <dgm:presLayoutVars>
          <dgm:chPref val="1"/>
          <dgm:dir/>
          <dgm:animOne val="branch"/>
          <dgm:animLvl val="lvl"/>
          <dgm:resizeHandles val="exact"/>
        </dgm:presLayoutVars>
      </dgm:prSet>
      <dgm:spPr/>
    </dgm:pt>
    <dgm:pt modelId="{C2B77977-859B-46CC-AE55-10B2DF31FA02}" type="pres">
      <dgm:prSet presAssocID="{9279F79A-50A7-417E-944C-DFE7A92EFF80}" presName="hierFlow" presStyleCnt="0"/>
      <dgm:spPr/>
    </dgm:pt>
    <dgm:pt modelId="{0FB3B0A5-5C79-4079-8CFF-45685BC2F642}" type="pres">
      <dgm:prSet presAssocID="{9279F79A-50A7-417E-944C-DFE7A92EFF80}" presName="hierChild1" presStyleCnt="0">
        <dgm:presLayoutVars>
          <dgm:chPref val="1"/>
          <dgm:animOne val="branch"/>
          <dgm:animLvl val="lvl"/>
        </dgm:presLayoutVars>
      </dgm:prSet>
      <dgm:spPr/>
    </dgm:pt>
    <dgm:pt modelId="{220862C7-91A0-4502-8F17-C4182EAB6146}" type="pres">
      <dgm:prSet presAssocID="{3F3B5152-CE8F-465A-AAF3-CE64510763ED}" presName="Name17" presStyleCnt="0"/>
      <dgm:spPr/>
    </dgm:pt>
    <dgm:pt modelId="{03E4FE73-7AB3-4CEC-BC3C-DC4AD62BBFAC}" type="pres">
      <dgm:prSet presAssocID="{3F3B5152-CE8F-465A-AAF3-CE64510763ED}" presName="level1Shape" presStyleLbl="node0" presStyleIdx="0" presStyleCnt="1" custScaleX="13521" custScaleY="15083" custLinFactNeighborX="-42152" custLinFactNeighborY="-17873">
        <dgm:presLayoutVars>
          <dgm:chPref val="3"/>
        </dgm:presLayoutVars>
      </dgm:prSet>
      <dgm:spPr/>
    </dgm:pt>
    <dgm:pt modelId="{30BC29B8-95D8-4D84-A699-ABACFCD50E26}" type="pres">
      <dgm:prSet presAssocID="{3F3B5152-CE8F-465A-AAF3-CE64510763ED}" presName="hierChild2" presStyleCnt="0"/>
      <dgm:spPr/>
    </dgm:pt>
    <dgm:pt modelId="{3D1858FC-DC5C-4E7C-BE89-4DC9F944F853}" type="pres">
      <dgm:prSet presAssocID="{9279F79A-50A7-417E-944C-DFE7A92EFF80}" presName="bgShapesFlow" presStyleCnt="0"/>
      <dgm:spPr/>
    </dgm:pt>
  </dgm:ptLst>
  <dgm:cxnLst>
    <dgm:cxn modelId="{65B7340A-1847-4AAE-A782-A11DF326030E}" type="presOf" srcId="{9279F79A-50A7-417E-944C-DFE7A92EFF80}" destId="{CE124910-82B6-482B-8E9B-EB4E44ADDF7E}" srcOrd="0" destOrd="0" presId="urn:microsoft.com/office/officeart/2005/8/layout/hierarchy5"/>
    <dgm:cxn modelId="{9ACE45B8-A0BE-499C-B243-685F02DB3C17}" srcId="{9279F79A-50A7-417E-944C-DFE7A92EFF80}" destId="{3F3B5152-CE8F-465A-AAF3-CE64510763ED}" srcOrd="0" destOrd="0" parTransId="{5D8569DF-ABD3-4C2F-8841-756A37035A81}" sibTransId="{7AC884A4-EA5D-4D79-BC1E-C7D8C11A37FC}"/>
    <dgm:cxn modelId="{35BD1FDF-F8A5-4100-A0B8-71AFB3DE4821}" type="presOf" srcId="{3F3B5152-CE8F-465A-AAF3-CE64510763ED}" destId="{03E4FE73-7AB3-4CEC-BC3C-DC4AD62BBFAC}" srcOrd="0" destOrd="0" presId="urn:microsoft.com/office/officeart/2005/8/layout/hierarchy5"/>
    <dgm:cxn modelId="{CC1D4250-FDE7-47FA-8F2A-A34DA84FAC61}" type="presParOf" srcId="{CE124910-82B6-482B-8E9B-EB4E44ADDF7E}" destId="{C2B77977-859B-46CC-AE55-10B2DF31FA02}" srcOrd="0" destOrd="0" presId="urn:microsoft.com/office/officeart/2005/8/layout/hierarchy5"/>
    <dgm:cxn modelId="{6632FE90-75C6-4E2B-92CC-92F244846CA6}" type="presParOf" srcId="{C2B77977-859B-46CC-AE55-10B2DF31FA02}" destId="{0FB3B0A5-5C79-4079-8CFF-45685BC2F642}" srcOrd="0" destOrd="0" presId="urn:microsoft.com/office/officeart/2005/8/layout/hierarchy5"/>
    <dgm:cxn modelId="{3FFA625E-51B5-433C-9DFA-43E34F32E712}" type="presParOf" srcId="{0FB3B0A5-5C79-4079-8CFF-45685BC2F642}" destId="{220862C7-91A0-4502-8F17-C4182EAB6146}" srcOrd="0" destOrd="0" presId="urn:microsoft.com/office/officeart/2005/8/layout/hierarchy5"/>
    <dgm:cxn modelId="{E4AEB2D1-64F8-4AFD-A0E2-63BA9F0FA0AD}" type="presParOf" srcId="{220862C7-91A0-4502-8F17-C4182EAB6146}" destId="{03E4FE73-7AB3-4CEC-BC3C-DC4AD62BBFAC}" srcOrd="0" destOrd="0" presId="urn:microsoft.com/office/officeart/2005/8/layout/hierarchy5"/>
    <dgm:cxn modelId="{B7DB90B5-809D-4D53-BBC7-034EC8DFCAED}" type="presParOf" srcId="{220862C7-91A0-4502-8F17-C4182EAB6146}" destId="{30BC29B8-95D8-4D84-A699-ABACFCD50E26}" srcOrd="1" destOrd="0" presId="urn:microsoft.com/office/officeart/2005/8/layout/hierarchy5"/>
    <dgm:cxn modelId="{5FFF9F7E-3C02-40DA-8862-4F391835D4F4}" type="presParOf" srcId="{CE124910-82B6-482B-8E9B-EB4E44ADDF7E}" destId="{3D1858FC-DC5C-4E7C-BE89-4DC9F944F853}" srcOrd="1" destOrd="0" presId="urn:microsoft.com/office/officeart/2005/8/layout/hierarchy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82C17ED-12DB-44D7-A65A-074638C1E42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7FF585A-1FF6-41F5-B8FA-CF6136A91713}">
      <dgm:prSet phldrT="[Text]" custT="1"/>
      <dgm:spPr/>
      <dgm:t>
        <a:bodyPr/>
        <a:lstStyle/>
        <a:p>
          <a:r>
            <a:rPr lang="en-US" sz="1000" dirty="0"/>
            <a:t>Community-based health provider (CHP)</a:t>
          </a:r>
        </a:p>
      </dgm:t>
    </dgm:pt>
    <dgm:pt modelId="{F050D9D8-3E43-4A92-B85E-BF10156439C1}" type="parTrans" cxnId="{F2898314-E588-4BFC-BFA0-A2EE35B18514}">
      <dgm:prSet/>
      <dgm:spPr/>
      <dgm:t>
        <a:bodyPr/>
        <a:lstStyle/>
        <a:p>
          <a:endParaRPr lang="en-US"/>
        </a:p>
      </dgm:t>
    </dgm:pt>
    <dgm:pt modelId="{5411A727-3ABB-4E81-9C08-A2602FD98CC8}" type="sibTrans" cxnId="{F2898314-E588-4BFC-BFA0-A2EE35B18514}">
      <dgm:prSet/>
      <dgm:spPr/>
      <dgm:t>
        <a:bodyPr/>
        <a:lstStyle/>
        <a:p>
          <a:endParaRPr lang="en-US"/>
        </a:p>
      </dgm:t>
    </dgm:pt>
    <dgm:pt modelId="{D4BC16A5-AAF6-4715-A99A-27769C3639B2}">
      <dgm:prSet phldrT="[Text]" custT="1"/>
      <dgm:spPr>
        <a:solidFill>
          <a:schemeClr val="accent2">
            <a:lumMod val="75000"/>
          </a:schemeClr>
        </a:solidFill>
      </dgm:spPr>
      <dgm:t>
        <a:bodyPr/>
        <a:lstStyle/>
        <a:p>
          <a:r>
            <a:rPr lang="en-US" sz="1000" dirty="0"/>
            <a:t>Access to professional medical liability coverage</a:t>
          </a:r>
        </a:p>
      </dgm:t>
    </dgm:pt>
    <dgm:pt modelId="{63B6E23C-819E-40A0-84EA-BF694BCA8617}" type="parTrans" cxnId="{57D91676-7557-4102-93A2-178242DBC644}">
      <dgm:prSet/>
      <dgm:spPr/>
      <dgm:t>
        <a:bodyPr/>
        <a:lstStyle/>
        <a:p>
          <a:endParaRPr lang="en-US"/>
        </a:p>
      </dgm:t>
    </dgm:pt>
    <dgm:pt modelId="{72B2BBB2-8617-44D1-A10F-64C8861EF37B}" type="sibTrans" cxnId="{57D91676-7557-4102-93A2-178242DBC644}">
      <dgm:prSet/>
      <dgm:spPr/>
      <dgm:t>
        <a:bodyPr/>
        <a:lstStyle/>
        <a:p>
          <a:endParaRPr lang="en-US"/>
        </a:p>
      </dgm:t>
    </dgm:pt>
    <dgm:pt modelId="{447AFF85-D072-4E94-8C49-34FE498B3B19}">
      <dgm:prSet phldrT="[Text]" custT="1"/>
      <dgm:spPr>
        <a:solidFill>
          <a:schemeClr val="accent2">
            <a:lumMod val="75000"/>
          </a:schemeClr>
        </a:solidFill>
      </dgm:spPr>
      <dgm:t>
        <a:bodyPr/>
        <a:lstStyle/>
        <a:p>
          <a:r>
            <a:rPr lang="en-US" sz="1000" dirty="0"/>
            <a:t>Certified CHP contracts with city/county/ DOC</a:t>
          </a:r>
        </a:p>
      </dgm:t>
    </dgm:pt>
    <dgm:pt modelId="{03B3333B-FEA0-436C-BD5F-09CC1F31218D}" type="parTrans" cxnId="{7CA1C0BB-D244-4352-920D-FEE7A63B71F6}">
      <dgm:prSet/>
      <dgm:spPr/>
      <dgm:t>
        <a:bodyPr/>
        <a:lstStyle/>
        <a:p>
          <a:endParaRPr lang="en-US"/>
        </a:p>
      </dgm:t>
    </dgm:pt>
    <dgm:pt modelId="{B0B0FE3B-04C3-443E-A145-543B3F04ED26}" type="sibTrans" cxnId="{7CA1C0BB-D244-4352-920D-FEE7A63B71F6}">
      <dgm:prSet/>
      <dgm:spPr/>
      <dgm:t>
        <a:bodyPr/>
        <a:lstStyle/>
        <a:p>
          <a:endParaRPr lang="en-US"/>
        </a:p>
      </dgm:t>
    </dgm:pt>
    <dgm:pt modelId="{ADC6CBFA-66AD-4904-9FB0-6250727BF84A}" type="pres">
      <dgm:prSet presAssocID="{582C17ED-12DB-44D7-A65A-074638C1E42B}" presName="hierChild1" presStyleCnt="0">
        <dgm:presLayoutVars>
          <dgm:orgChart val="1"/>
          <dgm:chPref val="1"/>
          <dgm:dir/>
          <dgm:animOne val="branch"/>
          <dgm:animLvl val="lvl"/>
          <dgm:resizeHandles/>
        </dgm:presLayoutVars>
      </dgm:prSet>
      <dgm:spPr/>
    </dgm:pt>
    <dgm:pt modelId="{3BD8578E-42F5-410C-B91C-C4998BCA8B08}" type="pres">
      <dgm:prSet presAssocID="{A7FF585A-1FF6-41F5-B8FA-CF6136A91713}" presName="hierRoot1" presStyleCnt="0">
        <dgm:presLayoutVars>
          <dgm:hierBranch val="init"/>
        </dgm:presLayoutVars>
      </dgm:prSet>
      <dgm:spPr/>
    </dgm:pt>
    <dgm:pt modelId="{E9CB4F35-92FB-46E6-A3DD-F8D8317FEC9A}" type="pres">
      <dgm:prSet presAssocID="{A7FF585A-1FF6-41F5-B8FA-CF6136A91713}" presName="rootComposite1" presStyleCnt="0"/>
      <dgm:spPr/>
    </dgm:pt>
    <dgm:pt modelId="{F665F967-2CE9-498A-8C99-8D6EEE073E7B}" type="pres">
      <dgm:prSet presAssocID="{A7FF585A-1FF6-41F5-B8FA-CF6136A91713}" presName="rootText1" presStyleLbl="node0" presStyleIdx="0" presStyleCnt="1" custScaleX="219605" custScaleY="249420" custLinFactY="-200000" custLinFactNeighborX="5904" custLinFactNeighborY="-292804">
        <dgm:presLayoutVars>
          <dgm:chPref val="3"/>
        </dgm:presLayoutVars>
      </dgm:prSet>
      <dgm:spPr/>
    </dgm:pt>
    <dgm:pt modelId="{82191B95-0E6C-4B32-A44D-20365594242F}" type="pres">
      <dgm:prSet presAssocID="{A7FF585A-1FF6-41F5-B8FA-CF6136A91713}" presName="rootConnector1" presStyleLbl="node1" presStyleIdx="0" presStyleCnt="0"/>
      <dgm:spPr/>
    </dgm:pt>
    <dgm:pt modelId="{8A3481C3-E74C-4DD7-A65C-AF98DBEEBECB}" type="pres">
      <dgm:prSet presAssocID="{A7FF585A-1FF6-41F5-B8FA-CF6136A91713}" presName="hierChild2" presStyleCnt="0"/>
      <dgm:spPr/>
    </dgm:pt>
    <dgm:pt modelId="{354DC17C-F706-424B-9C06-7E93D9BE1A15}" type="pres">
      <dgm:prSet presAssocID="{63B6E23C-819E-40A0-84EA-BF694BCA8617}" presName="Name37" presStyleLbl="parChTrans1D2" presStyleIdx="0" presStyleCnt="1"/>
      <dgm:spPr/>
    </dgm:pt>
    <dgm:pt modelId="{523C3362-117E-48D1-B11F-592E34E25FC9}" type="pres">
      <dgm:prSet presAssocID="{D4BC16A5-AAF6-4715-A99A-27769C3639B2}" presName="hierRoot2" presStyleCnt="0">
        <dgm:presLayoutVars>
          <dgm:hierBranch val="init"/>
        </dgm:presLayoutVars>
      </dgm:prSet>
      <dgm:spPr/>
    </dgm:pt>
    <dgm:pt modelId="{0C597EAE-A985-4B2D-B6C7-29155989430E}" type="pres">
      <dgm:prSet presAssocID="{D4BC16A5-AAF6-4715-A99A-27769C3639B2}" presName="rootComposite" presStyleCnt="0"/>
      <dgm:spPr/>
    </dgm:pt>
    <dgm:pt modelId="{444922A4-1CD3-4621-B7D9-6C2C5EB1C8E5}" type="pres">
      <dgm:prSet presAssocID="{D4BC16A5-AAF6-4715-A99A-27769C3639B2}" presName="rootText" presStyleLbl="node2" presStyleIdx="0" presStyleCnt="1" custScaleX="231382" custScaleY="233720" custLinFactY="118682" custLinFactNeighborX="15" custLinFactNeighborY="200000">
        <dgm:presLayoutVars>
          <dgm:chPref val="3"/>
        </dgm:presLayoutVars>
      </dgm:prSet>
      <dgm:spPr/>
    </dgm:pt>
    <dgm:pt modelId="{5A176E3F-AE7E-4B6D-AC5F-B16610F64868}" type="pres">
      <dgm:prSet presAssocID="{D4BC16A5-AAF6-4715-A99A-27769C3639B2}" presName="rootConnector" presStyleLbl="node2" presStyleIdx="0" presStyleCnt="1"/>
      <dgm:spPr/>
    </dgm:pt>
    <dgm:pt modelId="{C9AE5DB2-C5DD-43AD-BBA1-26F7439A8889}" type="pres">
      <dgm:prSet presAssocID="{D4BC16A5-AAF6-4715-A99A-27769C3639B2}" presName="hierChild4" presStyleCnt="0"/>
      <dgm:spPr/>
    </dgm:pt>
    <dgm:pt modelId="{07A5E59F-43CA-42BD-AE1B-5E082151261A}" type="pres">
      <dgm:prSet presAssocID="{03B3333B-FEA0-436C-BD5F-09CC1F31218D}" presName="Name37" presStyleLbl="parChTrans1D3" presStyleIdx="0" presStyleCnt="1"/>
      <dgm:spPr/>
    </dgm:pt>
    <dgm:pt modelId="{49954C0E-0FC4-4093-968E-A408B2D21E5F}" type="pres">
      <dgm:prSet presAssocID="{447AFF85-D072-4E94-8C49-34FE498B3B19}" presName="hierRoot2" presStyleCnt="0">
        <dgm:presLayoutVars>
          <dgm:hierBranch val="init"/>
        </dgm:presLayoutVars>
      </dgm:prSet>
      <dgm:spPr/>
    </dgm:pt>
    <dgm:pt modelId="{6F3637EC-3883-471D-91F9-80C68B43A4B7}" type="pres">
      <dgm:prSet presAssocID="{447AFF85-D072-4E94-8C49-34FE498B3B19}" presName="rootComposite" presStyleCnt="0"/>
      <dgm:spPr/>
    </dgm:pt>
    <dgm:pt modelId="{E22EA602-AFE9-46D2-B44C-D01FC50C3C2F}" type="pres">
      <dgm:prSet presAssocID="{447AFF85-D072-4E94-8C49-34FE498B3B19}" presName="rootText" presStyleLbl="node3" presStyleIdx="0" presStyleCnt="1" custScaleX="170371" custScaleY="513161" custLinFactY="204126" custLinFactNeighborX="-11656" custLinFactNeighborY="300000">
        <dgm:presLayoutVars>
          <dgm:chPref val="3"/>
        </dgm:presLayoutVars>
      </dgm:prSet>
      <dgm:spPr/>
    </dgm:pt>
    <dgm:pt modelId="{733CF037-6274-4717-93B3-ADA3FD780C30}" type="pres">
      <dgm:prSet presAssocID="{447AFF85-D072-4E94-8C49-34FE498B3B19}" presName="rootConnector" presStyleLbl="node3" presStyleIdx="0" presStyleCnt="1"/>
      <dgm:spPr/>
    </dgm:pt>
    <dgm:pt modelId="{C5900AD8-48FC-49DE-9253-252526E085D9}" type="pres">
      <dgm:prSet presAssocID="{447AFF85-D072-4E94-8C49-34FE498B3B19}" presName="hierChild4" presStyleCnt="0"/>
      <dgm:spPr/>
    </dgm:pt>
    <dgm:pt modelId="{F3554A5E-80B5-4B41-8123-590C33E57603}" type="pres">
      <dgm:prSet presAssocID="{447AFF85-D072-4E94-8C49-34FE498B3B19}" presName="hierChild5" presStyleCnt="0"/>
      <dgm:spPr/>
    </dgm:pt>
    <dgm:pt modelId="{EA8EEB63-5C21-467F-A90D-86254D414096}" type="pres">
      <dgm:prSet presAssocID="{D4BC16A5-AAF6-4715-A99A-27769C3639B2}" presName="hierChild5" presStyleCnt="0"/>
      <dgm:spPr/>
    </dgm:pt>
    <dgm:pt modelId="{897AFC54-3447-433B-8961-F6554DAD8E1A}" type="pres">
      <dgm:prSet presAssocID="{A7FF585A-1FF6-41F5-B8FA-CF6136A91713}" presName="hierChild3" presStyleCnt="0"/>
      <dgm:spPr/>
    </dgm:pt>
  </dgm:ptLst>
  <dgm:cxnLst>
    <dgm:cxn modelId="{507D0A04-9B63-4B39-8190-D94D87BEEABC}" type="presOf" srcId="{447AFF85-D072-4E94-8C49-34FE498B3B19}" destId="{E22EA602-AFE9-46D2-B44C-D01FC50C3C2F}" srcOrd="0" destOrd="0" presId="urn:microsoft.com/office/officeart/2005/8/layout/orgChart1"/>
    <dgm:cxn modelId="{AD22B305-CBEC-4290-895D-5AB38B67EB31}" type="presOf" srcId="{447AFF85-D072-4E94-8C49-34FE498B3B19}" destId="{733CF037-6274-4717-93B3-ADA3FD780C30}" srcOrd="1" destOrd="0" presId="urn:microsoft.com/office/officeart/2005/8/layout/orgChart1"/>
    <dgm:cxn modelId="{F2898314-E588-4BFC-BFA0-A2EE35B18514}" srcId="{582C17ED-12DB-44D7-A65A-074638C1E42B}" destId="{A7FF585A-1FF6-41F5-B8FA-CF6136A91713}" srcOrd="0" destOrd="0" parTransId="{F050D9D8-3E43-4A92-B85E-BF10156439C1}" sibTransId="{5411A727-3ABB-4E81-9C08-A2602FD98CC8}"/>
    <dgm:cxn modelId="{4F42F31E-8FBA-45AD-882D-BE96FA0A8419}" type="presOf" srcId="{A7FF585A-1FF6-41F5-B8FA-CF6136A91713}" destId="{F665F967-2CE9-498A-8C99-8D6EEE073E7B}" srcOrd="0" destOrd="0" presId="urn:microsoft.com/office/officeart/2005/8/layout/orgChart1"/>
    <dgm:cxn modelId="{33DE5036-B0BB-4441-BB58-6E6FE9E00E3C}" type="presOf" srcId="{D4BC16A5-AAF6-4715-A99A-27769C3639B2}" destId="{5A176E3F-AE7E-4B6D-AC5F-B16610F64868}" srcOrd="1" destOrd="0" presId="urn:microsoft.com/office/officeart/2005/8/layout/orgChart1"/>
    <dgm:cxn modelId="{57D91676-7557-4102-93A2-178242DBC644}" srcId="{A7FF585A-1FF6-41F5-B8FA-CF6136A91713}" destId="{D4BC16A5-AAF6-4715-A99A-27769C3639B2}" srcOrd="0" destOrd="0" parTransId="{63B6E23C-819E-40A0-84EA-BF694BCA8617}" sibTransId="{72B2BBB2-8617-44D1-A10F-64C8861EF37B}"/>
    <dgm:cxn modelId="{50678389-C272-4AE8-82C4-D005ECADAC3A}" type="presOf" srcId="{D4BC16A5-AAF6-4715-A99A-27769C3639B2}" destId="{444922A4-1CD3-4621-B7D9-6C2C5EB1C8E5}" srcOrd="0" destOrd="0" presId="urn:microsoft.com/office/officeart/2005/8/layout/orgChart1"/>
    <dgm:cxn modelId="{D2D3C9A5-348E-4CD7-81E3-4624A5BE0773}" type="presOf" srcId="{63B6E23C-819E-40A0-84EA-BF694BCA8617}" destId="{354DC17C-F706-424B-9C06-7E93D9BE1A15}" srcOrd="0" destOrd="0" presId="urn:microsoft.com/office/officeart/2005/8/layout/orgChart1"/>
    <dgm:cxn modelId="{78FE10A8-C04A-41BF-B558-2AA69867E2A4}" type="presOf" srcId="{582C17ED-12DB-44D7-A65A-074638C1E42B}" destId="{ADC6CBFA-66AD-4904-9FB0-6250727BF84A}" srcOrd="0" destOrd="0" presId="urn:microsoft.com/office/officeart/2005/8/layout/orgChart1"/>
    <dgm:cxn modelId="{7CA1C0BB-D244-4352-920D-FEE7A63B71F6}" srcId="{D4BC16A5-AAF6-4715-A99A-27769C3639B2}" destId="{447AFF85-D072-4E94-8C49-34FE498B3B19}" srcOrd="0" destOrd="0" parTransId="{03B3333B-FEA0-436C-BD5F-09CC1F31218D}" sibTransId="{B0B0FE3B-04C3-443E-A145-543B3F04ED26}"/>
    <dgm:cxn modelId="{FE720BDB-A1B8-4751-8B06-BED9981A845A}" type="presOf" srcId="{03B3333B-FEA0-436C-BD5F-09CC1F31218D}" destId="{07A5E59F-43CA-42BD-AE1B-5E082151261A}" srcOrd="0" destOrd="0" presId="urn:microsoft.com/office/officeart/2005/8/layout/orgChart1"/>
    <dgm:cxn modelId="{A15AA2FE-68D5-4D3D-A04A-A9FDFF65E4F9}" type="presOf" srcId="{A7FF585A-1FF6-41F5-B8FA-CF6136A91713}" destId="{82191B95-0E6C-4B32-A44D-20365594242F}" srcOrd="1" destOrd="0" presId="urn:microsoft.com/office/officeart/2005/8/layout/orgChart1"/>
    <dgm:cxn modelId="{24951D2C-25B3-470C-A310-E8B68F7859DB}" type="presParOf" srcId="{ADC6CBFA-66AD-4904-9FB0-6250727BF84A}" destId="{3BD8578E-42F5-410C-B91C-C4998BCA8B08}" srcOrd="0" destOrd="0" presId="urn:microsoft.com/office/officeart/2005/8/layout/orgChart1"/>
    <dgm:cxn modelId="{B6431E65-2E2E-4D9F-B2F5-E591B97A381F}" type="presParOf" srcId="{3BD8578E-42F5-410C-B91C-C4998BCA8B08}" destId="{E9CB4F35-92FB-46E6-A3DD-F8D8317FEC9A}" srcOrd="0" destOrd="0" presId="urn:microsoft.com/office/officeart/2005/8/layout/orgChart1"/>
    <dgm:cxn modelId="{CD4EE343-06A7-47A9-8C3C-DA4B87EA164F}" type="presParOf" srcId="{E9CB4F35-92FB-46E6-A3DD-F8D8317FEC9A}" destId="{F665F967-2CE9-498A-8C99-8D6EEE073E7B}" srcOrd="0" destOrd="0" presId="urn:microsoft.com/office/officeart/2005/8/layout/orgChart1"/>
    <dgm:cxn modelId="{E2D358D5-961D-43ED-A165-2A8EB8B4A2A7}" type="presParOf" srcId="{E9CB4F35-92FB-46E6-A3DD-F8D8317FEC9A}" destId="{82191B95-0E6C-4B32-A44D-20365594242F}" srcOrd="1" destOrd="0" presId="urn:microsoft.com/office/officeart/2005/8/layout/orgChart1"/>
    <dgm:cxn modelId="{D048327E-8C89-4D11-8E19-5B68FAE17E4B}" type="presParOf" srcId="{3BD8578E-42F5-410C-B91C-C4998BCA8B08}" destId="{8A3481C3-E74C-4DD7-A65C-AF98DBEEBECB}" srcOrd="1" destOrd="0" presId="urn:microsoft.com/office/officeart/2005/8/layout/orgChart1"/>
    <dgm:cxn modelId="{78A676F7-91AD-4624-AAE7-FAB89A8144A1}" type="presParOf" srcId="{8A3481C3-E74C-4DD7-A65C-AF98DBEEBECB}" destId="{354DC17C-F706-424B-9C06-7E93D9BE1A15}" srcOrd="0" destOrd="0" presId="urn:microsoft.com/office/officeart/2005/8/layout/orgChart1"/>
    <dgm:cxn modelId="{3022C1E7-1C48-4D9F-ABB4-4943D53913DC}" type="presParOf" srcId="{8A3481C3-E74C-4DD7-A65C-AF98DBEEBECB}" destId="{523C3362-117E-48D1-B11F-592E34E25FC9}" srcOrd="1" destOrd="0" presId="urn:microsoft.com/office/officeart/2005/8/layout/orgChart1"/>
    <dgm:cxn modelId="{80DAFC0C-9B5D-4E87-B280-03EC2381F11A}" type="presParOf" srcId="{523C3362-117E-48D1-B11F-592E34E25FC9}" destId="{0C597EAE-A985-4B2D-B6C7-29155989430E}" srcOrd="0" destOrd="0" presId="urn:microsoft.com/office/officeart/2005/8/layout/orgChart1"/>
    <dgm:cxn modelId="{F9D70EEC-BBDC-43F0-85F4-9619B9496918}" type="presParOf" srcId="{0C597EAE-A985-4B2D-B6C7-29155989430E}" destId="{444922A4-1CD3-4621-B7D9-6C2C5EB1C8E5}" srcOrd="0" destOrd="0" presId="urn:microsoft.com/office/officeart/2005/8/layout/orgChart1"/>
    <dgm:cxn modelId="{0D385A0B-314A-41EB-8520-9433F7BA87B8}" type="presParOf" srcId="{0C597EAE-A985-4B2D-B6C7-29155989430E}" destId="{5A176E3F-AE7E-4B6D-AC5F-B16610F64868}" srcOrd="1" destOrd="0" presId="urn:microsoft.com/office/officeart/2005/8/layout/orgChart1"/>
    <dgm:cxn modelId="{D510F004-248D-4C45-8E96-BBF17755F475}" type="presParOf" srcId="{523C3362-117E-48D1-B11F-592E34E25FC9}" destId="{C9AE5DB2-C5DD-43AD-BBA1-26F7439A8889}" srcOrd="1" destOrd="0" presId="urn:microsoft.com/office/officeart/2005/8/layout/orgChart1"/>
    <dgm:cxn modelId="{3C9F6A03-4144-4FC1-BCBE-FE2D27B15616}" type="presParOf" srcId="{C9AE5DB2-C5DD-43AD-BBA1-26F7439A8889}" destId="{07A5E59F-43CA-42BD-AE1B-5E082151261A}" srcOrd="0" destOrd="0" presId="urn:microsoft.com/office/officeart/2005/8/layout/orgChart1"/>
    <dgm:cxn modelId="{8F8EABC7-1903-48B0-8FC3-CB7F7739F9D9}" type="presParOf" srcId="{C9AE5DB2-C5DD-43AD-BBA1-26F7439A8889}" destId="{49954C0E-0FC4-4093-968E-A408B2D21E5F}" srcOrd="1" destOrd="0" presId="urn:microsoft.com/office/officeart/2005/8/layout/orgChart1"/>
    <dgm:cxn modelId="{069863DA-34C0-4CC5-A5B5-4E93F8CD4ED6}" type="presParOf" srcId="{49954C0E-0FC4-4093-968E-A408B2D21E5F}" destId="{6F3637EC-3883-471D-91F9-80C68B43A4B7}" srcOrd="0" destOrd="0" presId="urn:microsoft.com/office/officeart/2005/8/layout/orgChart1"/>
    <dgm:cxn modelId="{A429046B-2538-4D53-B688-CD15334E685E}" type="presParOf" srcId="{6F3637EC-3883-471D-91F9-80C68B43A4B7}" destId="{E22EA602-AFE9-46D2-B44C-D01FC50C3C2F}" srcOrd="0" destOrd="0" presId="urn:microsoft.com/office/officeart/2005/8/layout/orgChart1"/>
    <dgm:cxn modelId="{811CBE64-050E-4D49-8C2B-C463956EF742}" type="presParOf" srcId="{6F3637EC-3883-471D-91F9-80C68B43A4B7}" destId="{733CF037-6274-4717-93B3-ADA3FD780C30}" srcOrd="1" destOrd="0" presId="urn:microsoft.com/office/officeart/2005/8/layout/orgChart1"/>
    <dgm:cxn modelId="{3A7D3048-20E4-4E05-812D-2CC19A3ABBB9}" type="presParOf" srcId="{49954C0E-0FC4-4093-968E-A408B2D21E5F}" destId="{C5900AD8-48FC-49DE-9253-252526E085D9}" srcOrd="1" destOrd="0" presId="urn:microsoft.com/office/officeart/2005/8/layout/orgChart1"/>
    <dgm:cxn modelId="{5905D70E-33AF-41BE-85F4-CCD54987E348}" type="presParOf" srcId="{49954C0E-0FC4-4093-968E-A408B2D21E5F}" destId="{F3554A5E-80B5-4B41-8123-590C33E57603}" srcOrd="2" destOrd="0" presId="urn:microsoft.com/office/officeart/2005/8/layout/orgChart1"/>
    <dgm:cxn modelId="{84B938C0-F321-4046-833F-764F342E6AF9}" type="presParOf" srcId="{523C3362-117E-48D1-B11F-592E34E25FC9}" destId="{EA8EEB63-5C21-467F-A90D-86254D414096}" srcOrd="2" destOrd="0" presId="urn:microsoft.com/office/officeart/2005/8/layout/orgChart1"/>
    <dgm:cxn modelId="{4FC1545E-A0CE-4C76-B715-A5D1BCBEC505}" type="presParOf" srcId="{3BD8578E-42F5-410C-B91C-C4998BCA8B08}" destId="{897AFC54-3447-433B-8961-F6554DAD8E1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279F79A-50A7-417E-944C-DFE7A92EFF80}"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3F3B5152-CE8F-465A-AAF3-CE64510763ED}">
      <dgm:prSet phldrT="[Text]"/>
      <dgm:spPr>
        <a:solidFill>
          <a:schemeClr val="accent5">
            <a:lumMod val="60000"/>
            <a:lumOff val="40000"/>
          </a:schemeClr>
        </a:solidFill>
      </dgm:spPr>
      <dgm:t>
        <a:bodyPr/>
        <a:lstStyle/>
        <a:p>
          <a:r>
            <a:rPr lang="en-US" dirty="0"/>
            <a:t>Certified CHP</a:t>
          </a:r>
        </a:p>
      </dgm:t>
    </dgm:pt>
    <dgm:pt modelId="{5D8569DF-ABD3-4C2F-8841-756A37035A81}" type="parTrans" cxnId="{9ACE45B8-A0BE-499C-B243-685F02DB3C17}">
      <dgm:prSet/>
      <dgm:spPr/>
      <dgm:t>
        <a:bodyPr/>
        <a:lstStyle/>
        <a:p>
          <a:endParaRPr lang="en-US"/>
        </a:p>
      </dgm:t>
    </dgm:pt>
    <dgm:pt modelId="{7AC884A4-EA5D-4D79-BC1E-C7D8C11A37FC}" type="sibTrans" cxnId="{9ACE45B8-A0BE-499C-B243-685F02DB3C17}">
      <dgm:prSet/>
      <dgm:spPr/>
      <dgm:t>
        <a:bodyPr/>
        <a:lstStyle/>
        <a:p>
          <a:endParaRPr lang="en-US"/>
        </a:p>
      </dgm:t>
    </dgm:pt>
    <dgm:pt modelId="{CE124910-82B6-482B-8E9B-EB4E44ADDF7E}" type="pres">
      <dgm:prSet presAssocID="{9279F79A-50A7-417E-944C-DFE7A92EFF80}" presName="mainComposite" presStyleCnt="0">
        <dgm:presLayoutVars>
          <dgm:chPref val="1"/>
          <dgm:dir/>
          <dgm:animOne val="branch"/>
          <dgm:animLvl val="lvl"/>
          <dgm:resizeHandles val="exact"/>
        </dgm:presLayoutVars>
      </dgm:prSet>
      <dgm:spPr/>
    </dgm:pt>
    <dgm:pt modelId="{C2B77977-859B-46CC-AE55-10B2DF31FA02}" type="pres">
      <dgm:prSet presAssocID="{9279F79A-50A7-417E-944C-DFE7A92EFF80}" presName="hierFlow" presStyleCnt="0"/>
      <dgm:spPr/>
    </dgm:pt>
    <dgm:pt modelId="{0FB3B0A5-5C79-4079-8CFF-45685BC2F642}" type="pres">
      <dgm:prSet presAssocID="{9279F79A-50A7-417E-944C-DFE7A92EFF80}" presName="hierChild1" presStyleCnt="0">
        <dgm:presLayoutVars>
          <dgm:chPref val="1"/>
          <dgm:animOne val="branch"/>
          <dgm:animLvl val="lvl"/>
        </dgm:presLayoutVars>
      </dgm:prSet>
      <dgm:spPr/>
    </dgm:pt>
    <dgm:pt modelId="{220862C7-91A0-4502-8F17-C4182EAB6146}" type="pres">
      <dgm:prSet presAssocID="{3F3B5152-CE8F-465A-AAF3-CE64510763ED}" presName="Name17" presStyleCnt="0"/>
      <dgm:spPr/>
    </dgm:pt>
    <dgm:pt modelId="{03E4FE73-7AB3-4CEC-BC3C-DC4AD62BBFAC}" type="pres">
      <dgm:prSet presAssocID="{3F3B5152-CE8F-465A-AAF3-CE64510763ED}" presName="level1Shape" presStyleLbl="node0" presStyleIdx="0" presStyleCnt="1" custScaleX="13521" custScaleY="15083" custLinFactNeighborX="-42152" custLinFactNeighborY="-17873">
        <dgm:presLayoutVars>
          <dgm:chPref val="3"/>
        </dgm:presLayoutVars>
      </dgm:prSet>
      <dgm:spPr/>
    </dgm:pt>
    <dgm:pt modelId="{30BC29B8-95D8-4D84-A699-ABACFCD50E26}" type="pres">
      <dgm:prSet presAssocID="{3F3B5152-CE8F-465A-AAF3-CE64510763ED}" presName="hierChild2" presStyleCnt="0"/>
      <dgm:spPr/>
    </dgm:pt>
    <dgm:pt modelId="{3D1858FC-DC5C-4E7C-BE89-4DC9F944F853}" type="pres">
      <dgm:prSet presAssocID="{9279F79A-50A7-417E-944C-DFE7A92EFF80}" presName="bgShapesFlow" presStyleCnt="0"/>
      <dgm:spPr/>
    </dgm:pt>
  </dgm:ptLst>
  <dgm:cxnLst>
    <dgm:cxn modelId="{65B7340A-1847-4AAE-A782-A11DF326030E}" type="presOf" srcId="{9279F79A-50A7-417E-944C-DFE7A92EFF80}" destId="{CE124910-82B6-482B-8E9B-EB4E44ADDF7E}" srcOrd="0" destOrd="0" presId="urn:microsoft.com/office/officeart/2005/8/layout/hierarchy5"/>
    <dgm:cxn modelId="{9ACE45B8-A0BE-499C-B243-685F02DB3C17}" srcId="{9279F79A-50A7-417E-944C-DFE7A92EFF80}" destId="{3F3B5152-CE8F-465A-AAF3-CE64510763ED}" srcOrd="0" destOrd="0" parTransId="{5D8569DF-ABD3-4C2F-8841-756A37035A81}" sibTransId="{7AC884A4-EA5D-4D79-BC1E-C7D8C11A37FC}"/>
    <dgm:cxn modelId="{35BD1FDF-F8A5-4100-A0B8-71AFB3DE4821}" type="presOf" srcId="{3F3B5152-CE8F-465A-AAF3-CE64510763ED}" destId="{03E4FE73-7AB3-4CEC-BC3C-DC4AD62BBFAC}" srcOrd="0" destOrd="0" presId="urn:microsoft.com/office/officeart/2005/8/layout/hierarchy5"/>
    <dgm:cxn modelId="{CC1D4250-FDE7-47FA-8F2A-A34DA84FAC61}" type="presParOf" srcId="{CE124910-82B6-482B-8E9B-EB4E44ADDF7E}" destId="{C2B77977-859B-46CC-AE55-10B2DF31FA02}" srcOrd="0" destOrd="0" presId="urn:microsoft.com/office/officeart/2005/8/layout/hierarchy5"/>
    <dgm:cxn modelId="{6632FE90-75C6-4E2B-92CC-92F244846CA6}" type="presParOf" srcId="{C2B77977-859B-46CC-AE55-10B2DF31FA02}" destId="{0FB3B0A5-5C79-4079-8CFF-45685BC2F642}" srcOrd="0" destOrd="0" presId="urn:microsoft.com/office/officeart/2005/8/layout/hierarchy5"/>
    <dgm:cxn modelId="{3FFA625E-51B5-433C-9DFA-43E34F32E712}" type="presParOf" srcId="{0FB3B0A5-5C79-4079-8CFF-45685BC2F642}" destId="{220862C7-91A0-4502-8F17-C4182EAB6146}" srcOrd="0" destOrd="0" presId="urn:microsoft.com/office/officeart/2005/8/layout/hierarchy5"/>
    <dgm:cxn modelId="{E4AEB2D1-64F8-4AFD-A0E2-63BA9F0FA0AD}" type="presParOf" srcId="{220862C7-91A0-4502-8F17-C4182EAB6146}" destId="{03E4FE73-7AB3-4CEC-BC3C-DC4AD62BBFAC}" srcOrd="0" destOrd="0" presId="urn:microsoft.com/office/officeart/2005/8/layout/hierarchy5"/>
    <dgm:cxn modelId="{B7DB90B5-809D-4D53-BBC7-034EC8DFCAED}" type="presParOf" srcId="{220862C7-91A0-4502-8F17-C4182EAB6146}" destId="{30BC29B8-95D8-4D84-A699-ABACFCD50E26}" srcOrd="1" destOrd="0" presId="urn:microsoft.com/office/officeart/2005/8/layout/hierarchy5"/>
    <dgm:cxn modelId="{5FFF9F7E-3C02-40DA-8862-4F391835D4F4}" type="presParOf" srcId="{CE124910-82B6-482B-8E9B-EB4E44ADDF7E}" destId="{3D1858FC-DC5C-4E7C-BE89-4DC9F944F853}" srcOrd="1" destOrd="0" presId="urn:microsoft.com/office/officeart/2005/8/layout/hierarchy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2C17ED-12DB-44D7-A65A-074638C1E42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7FF585A-1FF6-41F5-B8FA-CF6136A91713}">
      <dgm:prSet phldrT="[Text]" custT="1"/>
      <dgm:spPr/>
      <dgm:t>
        <a:bodyPr/>
        <a:lstStyle/>
        <a:p>
          <a:r>
            <a:rPr lang="en-US" sz="1000" dirty="0"/>
            <a:t>Community-based health provider (CHP)</a:t>
          </a:r>
        </a:p>
      </dgm:t>
    </dgm:pt>
    <dgm:pt modelId="{F050D9D8-3E43-4A92-B85E-BF10156439C1}" type="parTrans" cxnId="{F2898314-E588-4BFC-BFA0-A2EE35B18514}">
      <dgm:prSet/>
      <dgm:spPr/>
      <dgm:t>
        <a:bodyPr/>
        <a:lstStyle/>
        <a:p>
          <a:endParaRPr lang="en-US"/>
        </a:p>
      </dgm:t>
    </dgm:pt>
    <dgm:pt modelId="{5411A727-3ABB-4E81-9C08-A2602FD98CC8}" type="sibTrans" cxnId="{F2898314-E588-4BFC-BFA0-A2EE35B18514}">
      <dgm:prSet/>
      <dgm:spPr/>
      <dgm:t>
        <a:bodyPr/>
        <a:lstStyle/>
        <a:p>
          <a:endParaRPr lang="en-US"/>
        </a:p>
      </dgm:t>
    </dgm:pt>
    <dgm:pt modelId="{D4BC16A5-AAF6-4715-A99A-27769C3639B2}">
      <dgm:prSet phldrT="[Text]" custT="1"/>
      <dgm:spPr>
        <a:solidFill>
          <a:schemeClr val="accent2">
            <a:lumMod val="75000"/>
          </a:schemeClr>
        </a:solidFill>
      </dgm:spPr>
      <dgm:t>
        <a:bodyPr/>
        <a:lstStyle/>
        <a:p>
          <a:r>
            <a:rPr lang="en-US" sz="1000" dirty="0"/>
            <a:t>Access to professional medical liability coverage</a:t>
          </a:r>
        </a:p>
      </dgm:t>
    </dgm:pt>
    <dgm:pt modelId="{63B6E23C-819E-40A0-84EA-BF694BCA8617}" type="parTrans" cxnId="{57D91676-7557-4102-93A2-178242DBC644}">
      <dgm:prSet/>
      <dgm:spPr/>
      <dgm:t>
        <a:bodyPr/>
        <a:lstStyle/>
        <a:p>
          <a:endParaRPr lang="en-US"/>
        </a:p>
      </dgm:t>
    </dgm:pt>
    <dgm:pt modelId="{72B2BBB2-8617-44D1-A10F-64C8861EF37B}" type="sibTrans" cxnId="{57D91676-7557-4102-93A2-178242DBC644}">
      <dgm:prSet/>
      <dgm:spPr/>
      <dgm:t>
        <a:bodyPr/>
        <a:lstStyle/>
        <a:p>
          <a:endParaRPr lang="en-US"/>
        </a:p>
      </dgm:t>
    </dgm:pt>
    <dgm:pt modelId="{447AFF85-D072-4E94-8C49-34FE498B3B19}">
      <dgm:prSet phldrT="[Text]" custT="1"/>
      <dgm:spPr>
        <a:solidFill>
          <a:schemeClr val="accent2">
            <a:lumMod val="75000"/>
          </a:schemeClr>
        </a:solidFill>
      </dgm:spPr>
      <dgm:t>
        <a:bodyPr/>
        <a:lstStyle/>
        <a:p>
          <a:r>
            <a:rPr lang="en-US" sz="1000" dirty="0"/>
            <a:t>Certified CHP contracts with city/county/ DOC</a:t>
          </a:r>
        </a:p>
      </dgm:t>
    </dgm:pt>
    <dgm:pt modelId="{03B3333B-FEA0-436C-BD5F-09CC1F31218D}" type="parTrans" cxnId="{7CA1C0BB-D244-4352-920D-FEE7A63B71F6}">
      <dgm:prSet/>
      <dgm:spPr/>
      <dgm:t>
        <a:bodyPr/>
        <a:lstStyle/>
        <a:p>
          <a:endParaRPr lang="en-US"/>
        </a:p>
      </dgm:t>
    </dgm:pt>
    <dgm:pt modelId="{B0B0FE3B-04C3-443E-A145-543B3F04ED26}" type="sibTrans" cxnId="{7CA1C0BB-D244-4352-920D-FEE7A63B71F6}">
      <dgm:prSet/>
      <dgm:spPr/>
      <dgm:t>
        <a:bodyPr/>
        <a:lstStyle/>
        <a:p>
          <a:endParaRPr lang="en-US"/>
        </a:p>
      </dgm:t>
    </dgm:pt>
    <dgm:pt modelId="{ADC6CBFA-66AD-4904-9FB0-6250727BF84A}" type="pres">
      <dgm:prSet presAssocID="{582C17ED-12DB-44D7-A65A-074638C1E42B}" presName="hierChild1" presStyleCnt="0">
        <dgm:presLayoutVars>
          <dgm:orgChart val="1"/>
          <dgm:chPref val="1"/>
          <dgm:dir/>
          <dgm:animOne val="branch"/>
          <dgm:animLvl val="lvl"/>
          <dgm:resizeHandles/>
        </dgm:presLayoutVars>
      </dgm:prSet>
      <dgm:spPr/>
    </dgm:pt>
    <dgm:pt modelId="{3BD8578E-42F5-410C-B91C-C4998BCA8B08}" type="pres">
      <dgm:prSet presAssocID="{A7FF585A-1FF6-41F5-B8FA-CF6136A91713}" presName="hierRoot1" presStyleCnt="0">
        <dgm:presLayoutVars>
          <dgm:hierBranch val="init"/>
        </dgm:presLayoutVars>
      </dgm:prSet>
      <dgm:spPr/>
    </dgm:pt>
    <dgm:pt modelId="{E9CB4F35-92FB-46E6-A3DD-F8D8317FEC9A}" type="pres">
      <dgm:prSet presAssocID="{A7FF585A-1FF6-41F5-B8FA-CF6136A91713}" presName="rootComposite1" presStyleCnt="0"/>
      <dgm:spPr/>
    </dgm:pt>
    <dgm:pt modelId="{F665F967-2CE9-498A-8C99-8D6EEE073E7B}" type="pres">
      <dgm:prSet presAssocID="{A7FF585A-1FF6-41F5-B8FA-CF6136A91713}" presName="rootText1" presStyleLbl="node0" presStyleIdx="0" presStyleCnt="1" custScaleX="219605" custScaleY="249420" custLinFactY="-200000" custLinFactNeighborX="5904" custLinFactNeighborY="-292804">
        <dgm:presLayoutVars>
          <dgm:chPref val="3"/>
        </dgm:presLayoutVars>
      </dgm:prSet>
      <dgm:spPr/>
    </dgm:pt>
    <dgm:pt modelId="{82191B95-0E6C-4B32-A44D-20365594242F}" type="pres">
      <dgm:prSet presAssocID="{A7FF585A-1FF6-41F5-B8FA-CF6136A91713}" presName="rootConnector1" presStyleLbl="node1" presStyleIdx="0" presStyleCnt="0"/>
      <dgm:spPr/>
    </dgm:pt>
    <dgm:pt modelId="{8A3481C3-E74C-4DD7-A65C-AF98DBEEBECB}" type="pres">
      <dgm:prSet presAssocID="{A7FF585A-1FF6-41F5-B8FA-CF6136A91713}" presName="hierChild2" presStyleCnt="0"/>
      <dgm:spPr/>
    </dgm:pt>
    <dgm:pt modelId="{354DC17C-F706-424B-9C06-7E93D9BE1A15}" type="pres">
      <dgm:prSet presAssocID="{63B6E23C-819E-40A0-84EA-BF694BCA8617}" presName="Name37" presStyleLbl="parChTrans1D2" presStyleIdx="0" presStyleCnt="1"/>
      <dgm:spPr/>
    </dgm:pt>
    <dgm:pt modelId="{523C3362-117E-48D1-B11F-592E34E25FC9}" type="pres">
      <dgm:prSet presAssocID="{D4BC16A5-AAF6-4715-A99A-27769C3639B2}" presName="hierRoot2" presStyleCnt="0">
        <dgm:presLayoutVars>
          <dgm:hierBranch val="init"/>
        </dgm:presLayoutVars>
      </dgm:prSet>
      <dgm:spPr/>
    </dgm:pt>
    <dgm:pt modelId="{0C597EAE-A985-4B2D-B6C7-29155989430E}" type="pres">
      <dgm:prSet presAssocID="{D4BC16A5-AAF6-4715-A99A-27769C3639B2}" presName="rootComposite" presStyleCnt="0"/>
      <dgm:spPr/>
    </dgm:pt>
    <dgm:pt modelId="{444922A4-1CD3-4621-B7D9-6C2C5EB1C8E5}" type="pres">
      <dgm:prSet presAssocID="{D4BC16A5-AAF6-4715-A99A-27769C3639B2}" presName="rootText" presStyleLbl="node2" presStyleIdx="0" presStyleCnt="1" custScaleX="231382" custScaleY="233720" custLinFactY="118682" custLinFactNeighborX="15" custLinFactNeighborY="200000">
        <dgm:presLayoutVars>
          <dgm:chPref val="3"/>
        </dgm:presLayoutVars>
      </dgm:prSet>
      <dgm:spPr/>
    </dgm:pt>
    <dgm:pt modelId="{5A176E3F-AE7E-4B6D-AC5F-B16610F64868}" type="pres">
      <dgm:prSet presAssocID="{D4BC16A5-AAF6-4715-A99A-27769C3639B2}" presName="rootConnector" presStyleLbl="node2" presStyleIdx="0" presStyleCnt="1"/>
      <dgm:spPr/>
    </dgm:pt>
    <dgm:pt modelId="{C9AE5DB2-C5DD-43AD-BBA1-26F7439A8889}" type="pres">
      <dgm:prSet presAssocID="{D4BC16A5-AAF6-4715-A99A-27769C3639B2}" presName="hierChild4" presStyleCnt="0"/>
      <dgm:spPr/>
    </dgm:pt>
    <dgm:pt modelId="{07A5E59F-43CA-42BD-AE1B-5E082151261A}" type="pres">
      <dgm:prSet presAssocID="{03B3333B-FEA0-436C-BD5F-09CC1F31218D}" presName="Name37" presStyleLbl="parChTrans1D3" presStyleIdx="0" presStyleCnt="1"/>
      <dgm:spPr/>
    </dgm:pt>
    <dgm:pt modelId="{49954C0E-0FC4-4093-968E-A408B2D21E5F}" type="pres">
      <dgm:prSet presAssocID="{447AFF85-D072-4E94-8C49-34FE498B3B19}" presName="hierRoot2" presStyleCnt="0">
        <dgm:presLayoutVars>
          <dgm:hierBranch val="init"/>
        </dgm:presLayoutVars>
      </dgm:prSet>
      <dgm:spPr/>
    </dgm:pt>
    <dgm:pt modelId="{6F3637EC-3883-471D-91F9-80C68B43A4B7}" type="pres">
      <dgm:prSet presAssocID="{447AFF85-D072-4E94-8C49-34FE498B3B19}" presName="rootComposite" presStyleCnt="0"/>
      <dgm:spPr/>
    </dgm:pt>
    <dgm:pt modelId="{E22EA602-AFE9-46D2-B44C-D01FC50C3C2F}" type="pres">
      <dgm:prSet presAssocID="{447AFF85-D072-4E94-8C49-34FE498B3B19}" presName="rootText" presStyleLbl="node3" presStyleIdx="0" presStyleCnt="1" custScaleX="170371" custScaleY="513161" custLinFactY="204126" custLinFactNeighborX="-11656" custLinFactNeighborY="300000">
        <dgm:presLayoutVars>
          <dgm:chPref val="3"/>
        </dgm:presLayoutVars>
      </dgm:prSet>
      <dgm:spPr/>
    </dgm:pt>
    <dgm:pt modelId="{733CF037-6274-4717-93B3-ADA3FD780C30}" type="pres">
      <dgm:prSet presAssocID="{447AFF85-D072-4E94-8C49-34FE498B3B19}" presName="rootConnector" presStyleLbl="node3" presStyleIdx="0" presStyleCnt="1"/>
      <dgm:spPr/>
    </dgm:pt>
    <dgm:pt modelId="{C5900AD8-48FC-49DE-9253-252526E085D9}" type="pres">
      <dgm:prSet presAssocID="{447AFF85-D072-4E94-8C49-34FE498B3B19}" presName="hierChild4" presStyleCnt="0"/>
      <dgm:spPr/>
    </dgm:pt>
    <dgm:pt modelId="{F3554A5E-80B5-4B41-8123-590C33E57603}" type="pres">
      <dgm:prSet presAssocID="{447AFF85-D072-4E94-8C49-34FE498B3B19}" presName="hierChild5" presStyleCnt="0"/>
      <dgm:spPr/>
    </dgm:pt>
    <dgm:pt modelId="{EA8EEB63-5C21-467F-A90D-86254D414096}" type="pres">
      <dgm:prSet presAssocID="{D4BC16A5-AAF6-4715-A99A-27769C3639B2}" presName="hierChild5" presStyleCnt="0"/>
      <dgm:spPr/>
    </dgm:pt>
    <dgm:pt modelId="{897AFC54-3447-433B-8961-F6554DAD8E1A}" type="pres">
      <dgm:prSet presAssocID="{A7FF585A-1FF6-41F5-B8FA-CF6136A91713}" presName="hierChild3" presStyleCnt="0"/>
      <dgm:spPr/>
    </dgm:pt>
  </dgm:ptLst>
  <dgm:cxnLst>
    <dgm:cxn modelId="{507D0A04-9B63-4B39-8190-D94D87BEEABC}" type="presOf" srcId="{447AFF85-D072-4E94-8C49-34FE498B3B19}" destId="{E22EA602-AFE9-46D2-B44C-D01FC50C3C2F}" srcOrd="0" destOrd="0" presId="urn:microsoft.com/office/officeart/2005/8/layout/orgChart1"/>
    <dgm:cxn modelId="{AD22B305-CBEC-4290-895D-5AB38B67EB31}" type="presOf" srcId="{447AFF85-D072-4E94-8C49-34FE498B3B19}" destId="{733CF037-6274-4717-93B3-ADA3FD780C30}" srcOrd="1" destOrd="0" presId="urn:microsoft.com/office/officeart/2005/8/layout/orgChart1"/>
    <dgm:cxn modelId="{F2898314-E588-4BFC-BFA0-A2EE35B18514}" srcId="{582C17ED-12DB-44D7-A65A-074638C1E42B}" destId="{A7FF585A-1FF6-41F5-B8FA-CF6136A91713}" srcOrd="0" destOrd="0" parTransId="{F050D9D8-3E43-4A92-B85E-BF10156439C1}" sibTransId="{5411A727-3ABB-4E81-9C08-A2602FD98CC8}"/>
    <dgm:cxn modelId="{4F42F31E-8FBA-45AD-882D-BE96FA0A8419}" type="presOf" srcId="{A7FF585A-1FF6-41F5-B8FA-CF6136A91713}" destId="{F665F967-2CE9-498A-8C99-8D6EEE073E7B}" srcOrd="0" destOrd="0" presId="urn:microsoft.com/office/officeart/2005/8/layout/orgChart1"/>
    <dgm:cxn modelId="{33DE5036-B0BB-4441-BB58-6E6FE9E00E3C}" type="presOf" srcId="{D4BC16A5-AAF6-4715-A99A-27769C3639B2}" destId="{5A176E3F-AE7E-4B6D-AC5F-B16610F64868}" srcOrd="1" destOrd="0" presId="urn:microsoft.com/office/officeart/2005/8/layout/orgChart1"/>
    <dgm:cxn modelId="{57D91676-7557-4102-93A2-178242DBC644}" srcId="{A7FF585A-1FF6-41F5-B8FA-CF6136A91713}" destId="{D4BC16A5-AAF6-4715-A99A-27769C3639B2}" srcOrd="0" destOrd="0" parTransId="{63B6E23C-819E-40A0-84EA-BF694BCA8617}" sibTransId="{72B2BBB2-8617-44D1-A10F-64C8861EF37B}"/>
    <dgm:cxn modelId="{50678389-C272-4AE8-82C4-D005ECADAC3A}" type="presOf" srcId="{D4BC16A5-AAF6-4715-A99A-27769C3639B2}" destId="{444922A4-1CD3-4621-B7D9-6C2C5EB1C8E5}" srcOrd="0" destOrd="0" presId="urn:microsoft.com/office/officeart/2005/8/layout/orgChart1"/>
    <dgm:cxn modelId="{D2D3C9A5-348E-4CD7-81E3-4624A5BE0773}" type="presOf" srcId="{63B6E23C-819E-40A0-84EA-BF694BCA8617}" destId="{354DC17C-F706-424B-9C06-7E93D9BE1A15}" srcOrd="0" destOrd="0" presId="urn:microsoft.com/office/officeart/2005/8/layout/orgChart1"/>
    <dgm:cxn modelId="{78FE10A8-C04A-41BF-B558-2AA69867E2A4}" type="presOf" srcId="{582C17ED-12DB-44D7-A65A-074638C1E42B}" destId="{ADC6CBFA-66AD-4904-9FB0-6250727BF84A}" srcOrd="0" destOrd="0" presId="urn:microsoft.com/office/officeart/2005/8/layout/orgChart1"/>
    <dgm:cxn modelId="{7CA1C0BB-D244-4352-920D-FEE7A63B71F6}" srcId="{D4BC16A5-AAF6-4715-A99A-27769C3639B2}" destId="{447AFF85-D072-4E94-8C49-34FE498B3B19}" srcOrd="0" destOrd="0" parTransId="{03B3333B-FEA0-436C-BD5F-09CC1F31218D}" sibTransId="{B0B0FE3B-04C3-443E-A145-543B3F04ED26}"/>
    <dgm:cxn modelId="{FE720BDB-A1B8-4751-8B06-BED9981A845A}" type="presOf" srcId="{03B3333B-FEA0-436C-BD5F-09CC1F31218D}" destId="{07A5E59F-43CA-42BD-AE1B-5E082151261A}" srcOrd="0" destOrd="0" presId="urn:microsoft.com/office/officeart/2005/8/layout/orgChart1"/>
    <dgm:cxn modelId="{A15AA2FE-68D5-4D3D-A04A-A9FDFF65E4F9}" type="presOf" srcId="{A7FF585A-1FF6-41F5-B8FA-CF6136A91713}" destId="{82191B95-0E6C-4B32-A44D-20365594242F}" srcOrd="1" destOrd="0" presId="urn:microsoft.com/office/officeart/2005/8/layout/orgChart1"/>
    <dgm:cxn modelId="{24951D2C-25B3-470C-A310-E8B68F7859DB}" type="presParOf" srcId="{ADC6CBFA-66AD-4904-9FB0-6250727BF84A}" destId="{3BD8578E-42F5-410C-B91C-C4998BCA8B08}" srcOrd="0" destOrd="0" presId="urn:microsoft.com/office/officeart/2005/8/layout/orgChart1"/>
    <dgm:cxn modelId="{B6431E65-2E2E-4D9F-B2F5-E591B97A381F}" type="presParOf" srcId="{3BD8578E-42F5-410C-B91C-C4998BCA8B08}" destId="{E9CB4F35-92FB-46E6-A3DD-F8D8317FEC9A}" srcOrd="0" destOrd="0" presId="urn:microsoft.com/office/officeart/2005/8/layout/orgChart1"/>
    <dgm:cxn modelId="{CD4EE343-06A7-47A9-8C3C-DA4B87EA164F}" type="presParOf" srcId="{E9CB4F35-92FB-46E6-A3DD-F8D8317FEC9A}" destId="{F665F967-2CE9-498A-8C99-8D6EEE073E7B}" srcOrd="0" destOrd="0" presId="urn:microsoft.com/office/officeart/2005/8/layout/orgChart1"/>
    <dgm:cxn modelId="{E2D358D5-961D-43ED-A165-2A8EB8B4A2A7}" type="presParOf" srcId="{E9CB4F35-92FB-46E6-A3DD-F8D8317FEC9A}" destId="{82191B95-0E6C-4B32-A44D-20365594242F}" srcOrd="1" destOrd="0" presId="urn:microsoft.com/office/officeart/2005/8/layout/orgChart1"/>
    <dgm:cxn modelId="{D048327E-8C89-4D11-8E19-5B68FAE17E4B}" type="presParOf" srcId="{3BD8578E-42F5-410C-B91C-C4998BCA8B08}" destId="{8A3481C3-E74C-4DD7-A65C-AF98DBEEBECB}" srcOrd="1" destOrd="0" presId="urn:microsoft.com/office/officeart/2005/8/layout/orgChart1"/>
    <dgm:cxn modelId="{78A676F7-91AD-4624-AAE7-FAB89A8144A1}" type="presParOf" srcId="{8A3481C3-E74C-4DD7-A65C-AF98DBEEBECB}" destId="{354DC17C-F706-424B-9C06-7E93D9BE1A15}" srcOrd="0" destOrd="0" presId="urn:microsoft.com/office/officeart/2005/8/layout/orgChart1"/>
    <dgm:cxn modelId="{3022C1E7-1C48-4D9F-ABB4-4943D53913DC}" type="presParOf" srcId="{8A3481C3-E74C-4DD7-A65C-AF98DBEEBECB}" destId="{523C3362-117E-48D1-B11F-592E34E25FC9}" srcOrd="1" destOrd="0" presId="urn:microsoft.com/office/officeart/2005/8/layout/orgChart1"/>
    <dgm:cxn modelId="{80DAFC0C-9B5D-4E87-B280-03EC2381F11A}" type="presParOf" srcId="{523C3362-117E-48D1-B11F-592E34E25FC9}" destId="{0C597EAE-A985-4B2D-B6C7-29155989430E}" srcOrd="0" destOrd="0" presId="urn:microsoft.com/office/officeart/2005/8/layout/orgChart1"/>
    <dgm:cxn modelId="{F9D70EEC-BBDC-43F0-85F4-9619B9496918}" type="presParOf" srcId="{0C597EAE-A985-4B2D-B6C7-29155989430E}" destId="{444922A4-1CD3-4621-B7D9-6C2C5EB1C8E5}" srcOrd="0" destOrd="0" presId="urn:microsoft.com/office/officeart/2005/8/layout/orgChart1"/>
    <dgm:cxn modelId="{0D385A0B-314A-41EB-8520-9433F7BA87B8}" type="presParOf" srcId="{0C597EAE-A985-4B2D-B6C7-29155989430E}" destId="{5A176E3F-AE7E-4B6D-AC5F-B16610F64868}" srcOrd="1" destOrd="0" presId="urn:microsoft.com/office/officeart/2005/8/layout/orgChart1"/>
    <dgm:cxn modelId="{D510F004-248D-4C45-8E96-BBF17755F475}" type="presParOf" srcId="{523C3362-117E-48D1-B11F-592E34E25FC9}" destId="{C9AE5DB2-C5DD-43AD-BBA1-26F7439A8889}" srcOrd="1" destOrd="0" presId="urn:microsoft.com/office/officeart/2005/8/layout/orgChart1"/>
    <dgm:cxn modelId="{3C9F6A03-4144-4FC1-BCBE-FE2D27B15616}" type="presParOf" srcId="{C9AE5DB2-C5DD-43AD-BBA1-26F7439A8889}" destId="{07A5E59F-43CA-42BD-AE1B-5E082151261A}" srcOrd="0" destOrd="0" presId="urn:microsoft.com/office/officeart/2005/8/layout/orgChart1"/>
    <dgm:cxn modelId="{8F8EABC7-1903-48B0-8FC3-CB7F7739F9D9}" type="presParOf" srcId="{C9AE5DB2-C5DD-43AD-BBA1-26F7439A8889}" destId="{49954C0E-0FC4-4093-968E-A408B2D21E5F}" srcOrd="1" destOrd="0" presId="urn:microsoft.com/office/officeart/2005/8/layout/orgChart1"/>
    <dgm:cxn modelId="{069863DA-34C0-4CC5-A5B5-4E93F8CD4ED6}" type="presParOf" srcId="{49954C0E-0FC4-4093-968E-A408B2D21E5F}" destId="{6F3637EC-3883-471D-91F9-80C68B43A4B7}" srcOrd="0" destOrd="0" presId="urn:microsoft.com/office/officeart/2005/8/layout/orgChart1"/>
    <dgm:cxn modelId="{A429046B-2538-4D53-B688-CD15334E685E}" type="presParOf" srcId="{6F3637EC-3883-471D-91F9-80C68B43A4B7}" destId="{E22EA602-AFE9-46D2-B44C-D01FC50C3C2F}" srcOrd="0" destOrd="0" presId="urn:microsoft.com/office/officeart/2005/8/layout/orgChart1"/>
    <dgm:cxn modelId="{811CBE64-050E-4D49-8C2B-C463956EF742}" type="presParOf" srcId="{6F3637EC-3883-471D-91F9-80C68B43A4B7}" destId="{733CF037-6274-4717-93B3-ADA3FD780C30}" srcOrd="1" destOrd="0" presId="urn:microsoft.com/office/officeart/2005/8/layout/orgChart1"/>
    <dgm:cxn modelId="{3A7D3048-20E4-4E05-812D-2CC19A3ABBB9}" type="presParOf" srcId="{49954C0E-0FC4-4093-968E-A408B2D21E5F}" destId="{C5900AD8-48FC-49DE-9253-252526E085D9}" srcOrd="1" destOrd="0" presId="urn:microsoft.com/office/officeart/2005/8/layout/orgChart1"/>
    <dgm:cxn modelId="{5905D70E-33AF-41BE-85F4-CCD54987E348}" type="presParOf" srcId="{49954C0E-0FC4-4093-968E-A408B2D21E5F}" destId="{F3554A5E-80B5-4B41-8123-590C33E57603}" srcOrd="2" destOrd="0" presId="urn:microsoft.com/office/officeart/2005/8/layout/orgChart1"/>
    <dgm:cxn modelId="{84B938C0-F321-4046-833F-764F342E6AF9}" type="presParOf" srcId="{523C3362-117E-48D1-B11F-592E34E25FC9}" destId="{EA8EEB63-5C21-467F-A90D-86254D414096}" srcOrd="2" destOrd="0" presId="urn:microsoft.com/office/officeart/2005/8/layout/orgChart1"/>
    <dgm:cxn modelId="{4FC1545E-A0CE-4C76-B715-A5D1BCBEC505}" type="presParOf" srcId="{3BD8578E-42F5-410C-B91C-C4998BCA8B08}" destId="{897AFC54-3447-433B-8961-F6554DAD8E1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279F79A-50A7-417E-944C-DFE7A92EFF80}"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3F3B5152-CE8F-465A-AAF3-CE64510763ED}">
      <dgm:prSet phldrT="[Text]"/>
      <dgm:spPr>
        <a:solidFill>
          <a:schemeClr val="accent5">
            <a:lumMod val="60000"/>
            <a:lumOff val="40000"/>
          </a:schemeClr>
        </a:solidFill>
      </dgm:spPr>
      <dgm:t>
        <a:bodyPr/>
        <a:lstStyle/>
        <a:p>
          <a:r>
            <a:rPr lang="en-US" dirty="0"/>
            <a:t>Certified CHP</a:t>
          </a:r>
        </a:p>
      </dgm:t>
    </dgm:pt>
    <dgm:pt modelId="{5D8569DF-ABD3-4C2F-8841-756A37035A81}" type="parTrans" cxnId="{9ACE45B8-A0BE-499C-B243-685F02DB3C17}">
      <dgm:prSet/>
      <dgm:spPr/>
      <dgm:t>
        <a:bodyPr/>
        <a:lstStyle/>
        <a:p>
          <a:endParaRPr lang="en-US"/>
        </a:p>
      </dgm:t>
    </dgm:pt>
    <dgm:pt modelId="{7AC884A4-EA5D-4D79-BC1E-C7D8C11A37FC}" type="sibTrans" cxnId="{9ACE45B8-A0BE-499C-B243-685F02DB3C17}">
      <dgm:prSet/>
      <dgm:spPr/>
      <dgm:t>
        <a:bodyPr/>
        <a:lstStyle/>
        <a:p>
          <a:endParaRPr lang="en-US"/>
        </a:p>
      </dgm:t>
    </dgm:pt>
    <dgm:pt modelId="{CE124910-82B6-482B-8E9B-EB4E44ADDF7E}" type="pres">
      <dgm:prSet presAssocID="{9279F79A-50A7-417E-944C-DFE7A92EFF80}" presName="mainComposite" presStyleCnt="0">
        <dgm:presLayoutVars>
          <dgm:chPref val="1"/>
          <dgm:dir/>
          <dgm:animOne val="branch"/>
          <dgm:animLvl val="lvl"/>
          <dgm:resizeHandles val="exact"/>
        </dgm:presLayoutVars>
      </dgm:prSet>
      <dgm:spPr/>
    </dgm:pt>
    <dgm:pt modelId="{C2B77977-859B-46CC-AE55-10B2DF31FA02}" type="pres">
      <dgm:prSet presAssocID="{9279F79A-50A7-417E-944C-DFE7A92EFF80}" presName="hierFlow" presStyleCnt="0"/>
      <dgm:spPr/>
    </dgm:pt>
    <dgm:pt modelId="{0FB3B0A5-5C79-4079-8CFF-45685BC2F642}" type="pres">
      <dgm:prSet presAssocID="{9279F79A-50A7-417E-944C-DFE7A92EFF80}" presName="hierChild1" presStyleCnt="0">
        <dgm:presLayoutVars>
          <dgm:chPref val="1"/>
          <dgm:animOne val="branch"/>
          <dgm:animLvl val="lvl"/>
        </dgm:presLayoutVars>
      </dgm:prSet>
      <dgm:spPr/>
    </dgm:pt>
    <dgm:pt modelId="{220862C7-91A0-4502-8F17-C4182EAB6146}" type="pres">
      <dgm:prSet presAssocID="{3F3B5152-CE8F-465A-AAF3-CE64510763ED}" presName="Name17" presStyleCnt="0"/>
      <dgm:spPr/>
    </dgm:pt>
    <dgm:pt modelId="{03E4FE73-7AB3-4CEC-BC3C-DC4AD62BBFAC}" type="pres">
      <dgm:prSet presAssocID="{3F3B5152-CE8F-465A-AAF3-CE64510763ED}" presName="level1Shape" presStyleLbl="node0" presStyleIdx="0" presStyleCnt="1" custScaleX="13521" custScaleY="15083" custLinFactNeighborX="-42152" custLinFactNeighborY="-17873">
        <dgm:presLayoutVars>
          <dgm:chPref val="3"/>
        </dgm:presLayoutVars>
      </dgm:prSet>
      <dgm:spPr/>
    </dgm:pt>
    <dgm:pt modelId="{30BC29B8-95D8-4D84-A699-ABACFCD50E26}" type="pres">
      <dgm:prSet presAssocID="{3F3B5152-CE8F-465A-AAF3-CE64510763ED}" presName="hierChild2" presStyleCnt="0"/>
      <dgm:spPr/>
    </dgm:pt>
    <dgm:pt modelId="{3D1858FC-DC5C-4E7C-BE89-4DC9F944F853}" type="pres">
      <dgm:prSet presAssocID="{9279F79A-50A7-417E-944C-DFE7A92EFF80}" presName="bgShapesFlow" presStyleCnt="0"/>
      <dgm:spPr/>
    </dgm:pt>
  </dgm:ptLst>
  <dgm:cxnLst>
    <dgm:cxn modelId="{65B7340A-1847-4AAE-A782-A11DF326030E}" type="presOf" srcId="{9279F79A-50A7-417E-944C-DFE7A92EFF80}" destId="{CE124910-82B6-482B-8E9B-EB4E44ADDF7E}" srcOrd="0" destOrd="0" presId="urn:microsoft.com/office/officeart/2005/8/layout/hierarchy5"/>
    <dgm:cxn modelId="{9ACE45B8-A0BE-499C-B243-685F02DB3C17}" srcId="{9279F79A-50A7-417E-944C-DFE7A92EFF80}" destId="{3F3B5152-CE8F-465A-AAF3-CE64510763ED}" srcOrd="0" destOrd="0" parTransId="{5D8569DF-ABD3-4C2F-8841-756A37035A81}" sibTransId="{7AC884A4-EA5D-4D79-BC1E-C7D8C11A37FC}"/>
    <dgm:cxn modelId="{35BD1FDF-F8A5-4100-A0B8-71AFB3DE4821}" type="presOf" srcId="{3F3B5152-CE8F-465A-AAF3-CE64510763ED}" destId="{03E4FE73-7AB3-4CEC-BC3C-DC4AD62BBFAC}" srcOrd="0" destOrd="0" presId="urn:microsoft.com/office/officeart/2005/8/layout/hierarchy5"/>
    <dgm:cxn modelId="{CC1D4250-FDE7-47FA-8F2A-A34DA84FAC61}" type="presParOf" srcId="{CE124910-82B6-482B-8E9B-EB4E44ADDF7E}" destId="{C2B77977-859B-46CC-AE55-10B2DF31FA02}" srcOrd="0" destOrd="0" presId="urn:microsoft.com/office/officeart/2005/8/layout/hierarchy5"/>
    <dgm:cxn modelId="{6632FE90-75C6-4E2B-92CC-92F244846CA6}" type="presParOf" srcId="{C2B77977-859B-46CC-AE55-10B2DF31FA02}" destId="{0FB3B0A5-5C79-4079-8CFF-45685BC2F642}" srcOrd="0" destOrd="0" presId="urn:microsoft.com/office/officeart/2005/8/layout/hierarchy5"/>
    <dgm:cxn modelId="{3FFA625E-51B5-433C-9DFA-43E34F32E712}" type="presParOf" srcId="{0FB3B0A5-5C79-4079-8CFF-45685BC2F642}" destId="{220862C7-91A0-4502-8F17-C4182EAB6146}" srcOrd="0" destOrd="0" presId="urn:microsoft.com/office/officeart/2005/8/layout/hierarchy5"/>
    <dgm:cxn modelId="{E4AEB2D1-64F8-4AFD-A0E2-63BA9F0FA0AD}" type="presParOf" srcId="{220862C7-91A0-4502-8F17-C4182EAB6146}" destId="{03E4FE73-7AB3-4CEC-BC3C-DC4AD62BBFAC}" srcOrd="0" destOrd="0" presId="urn:microsoft.com/office/officeart/2005/8/layout/hierarchy5"/>
    <dgm:cxn modelId="{B7DB90B5-809D-4D53-BBC7-034EC8DFCAED}" type="presParOf" srcId="{220862C7-91A0-4502-8F17-C4182EAB6146}" destId="{30BC29B8-95D8-4D84-A699-ABACFCD50E26}" srcOrd="1" destOrd="0" presId="urn:microsoft.com/office/officeart/2005/8/layout/hierarchy5"/>
    <dgm:cxn modelId="{5FFF9F7E-3C02-40DA-8862-4F391835D4F4}" type="presParOf" srcId="{CE124910-82B6-482B-8E9B-EB4E44ADDF7E}" destId="{3D1858FC-DC5C-4E7C-BE89-4DC9F944F853}" srcOrd="1" destOrd="0" presId="urn:microsoft.com/office/officeart/2005/8/layout/hierarchy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82C17ED-12DB-44D7-A65A-074638C1E42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7FF585A-1FF6-41F5-B8FA-CF6136A91713}">
      <dgm:prSet phldrT="[Text]" custT="1"/>
      <dgm:spPr/>
      <dgm:t>
        <a:bodyPr/>
        <a:lstStyle/>
        <a:p>
          <a:r>
            <a:rPr lang="en-US" sz="1000" dirty="0"/>
            <a:t>Community-based health provider (CHP)</a:t>
          </a:r>
        </a:p>
      </dgm:t>
    </dgm:pt>
    <dgm:pt modelId="{F050D9D8-3E43-4A92-B85E-BF10156439C1}" type="parTrans" cxnId="{F2898314-E588-4BFC-BFA0-A2EE35B18514}">
      <dgm:prSet/>
      <dgm:spPr/>
      <dgm:t>
        <a:bodyPr/>
        <a:lstStyle/>
        <a:p>
          <a:endParaRPr lang="en-US"/>
        </a:p>
      </dgm:t>
    </dgm:pt>
    <dgm:pt modelId="{5411A727-3ABB-4E81-9C08-A2602FD98CC8}" type="sibTrans" cxnId="{F2898314-E588-4BFC-BFA0-A2EE35B18514}">
      <dgm:prSet/>
      <dgm:spPr/>
      <dgm:t>
        <a:bodyPr/>
        <a:lstStyle/>
        <a:p>
          <a:endParaRPr lang="en-US"/>
        </a:p>
      </dgm:t>
    </dgm:pt>
    <dgm:pt modelId="{D4BC16A5-AAF6-4715-A99A-27769C3639B2}">
      <dgm:prSet phldrT="[Text]" custT="1"/>
      <dgm:spPr>
        <a:solidFill>
          <a:schemeClr val="accent2">
            <a:lumMod val="75000"/>
          </a:schemeClr>
        </a:solidFill>
      </dgm:spPr>
      <dgm:t>
        <a:bodyPr/>
        <a:lstStyle/>
        <a:p>
          <a:r>
            <a:rPr lang="en-US" sz="1000" dirty="0"/>
            <a:t>Access to professional medical liability coverage</a:t>
          </a:r>
        </a:p>
      </dgm:t>
    </dgm:pt>
    <dgm:pt modelId="{63B6E23C-819E-40A0-84EA-BF694BCA8617}" type="parTrans" cxnId="{57D91676-7557-4102-93A2-178242DBC644}">
      <dgm:prSet/>
      <dgm:spPr/>
      <dgm:t>
        <a:bodyPr/>
        <a:lstStyle/>
        <a:p>
          <a:endParaRPr lang="en-US"/>
        </a:p>
      </dgm:t>
    </dgm:pt>
    <dgm:pt modelId="{72B2BBB2-8617-44D1-A10F-64C8861EF37B}" type="sibTrans" cxnId="{57D91676-7557-4102-93A2-178242DBC644}">
      <dgm:prSet/>
      <dgm:spPr/>
      <dgm:t>
        <a:bodyPr/>
        <a:lstStyle/>
        <a:p>
          <a:endParaRPr lang="en-US"/>
        </a:p>
      </dgm:t>
    </dgm:pt>
    <dgm:pt modelId="{447AFF85-D072-4E94-8C49-34FE498B3B19}">
      <dgm:prSet phldrT="[Text]" custT="1"/>
      <dgm:spPr>
        <a:solidFill>
          <a:schemeClr val="accent2">
            <a:lumMod val="75000"/>
          </a:schemeClr>
        </a:solidFill>
      </dgm:spPr>
      <dgm:t>
        <a:bodyPr/>
        <a:lstStyle/>
        <a:p>
          <a:r>
            <a:rPr lang="en-US" sz="1000" dirty="0"/>
            <a:t>Certified CHP contracts with city/county/ DOC</a:t>
          </a:r>
        </a:p>
      </dgm:t>
    </dgm:pt>
    <dgm:pt modelId="{03B3333B-FEA0-436C-BD5F-09CC1F31218D}" type="parTrans" cxnId="{7CA1C0BB-D244-4352-920D-FEE7A63B71F6}">
      <dgm:prSet/>
      <dgm:spPr/>
      <dgm:t>
        <a:bodyPr/>
        <a:lstStyle/>
        <a:p>
          <a:endParaRPr lang="en-US"/>
        </a:p>
      </dgm:t>
    </dgm:pt>
    <dgm:pt modelId="{B0B0FE3B-04C3-443E-A145-543B3F04ED26}" type="sibTrans" cxnId="{7CA1C0BB-D244-4352-920D-FEE7A63B71F6}">
      <dgm:prSet/>
      <dgm:spPr/>
      <dgm:t>
        <a:bodyPr/>
        <a:lstStyle/>
        <a:p>
          <a:endParaRPr lang="en-US"/>
        </a:p>
      </dgm:t>
    </dgm:pt>
    <dgm:pt modelId="{ADC6CBFA-66AD-4904-9FB0-6250727BF84A}" type="pres">
      <dgm:prSet presAssocID="{582C17ED-12DB-44D7-A65A-074638C1E42B}" presName="hierChild1" presStyleCnt="0">
        <dgm:presLayoutVars>
          <dgm:orgChart val="1"/>
          <dgm:chPref val="1"/>
          <dgm:dir/>
          <dgm:animOne val="branch"/>
          <dgm:animLvl val="lvl"/>
          <dgm:resizeHandles/>
        </dgm:presLayoutVars>
      </dgm:prSet>
      <dgm:spPr/>
    </dgm:pt>
    <dgm:pt modelId="{3BD8578E-42F5-410C-B91C-C4998BCA8B08}" type="pres">
      <dgm:prSet presAssocID="{A7FF585A-1FF6-41F5-B8FA-CF6136A91713}" presName="hierRoot1" presStyleCnt="0">
        <dgm:presLayoutVars>
          <dgm:hierBranch val="init"/>
        </dgm:presLayoutVars>
      </dgm:prSet>
      <dgm:spPr/>
    </dgm:pt>
    <dgm:pt modelId="{E9CB4F35-92FB-46E6-A3DD-F8D8317FEC9A}" type="pres">
      <dgm:prSet presAssocID="{A7FF585A-1FF6-41F5-B8FA-CF6136A91713}" presName="rootComposite1" presStyleCnt="0"/>
      <dgm:spPr/>
    </dgm:pt>
    <dgm:pt modelId="{F665F967-2CE9-498A-8C99-8D6EEE073E7B}" type="pres">
      <dgm:prSet presAssocID="{A7FF585A-1FF6-41F5-B8FA-CF6136A91713}" presName="rootText1" presStyleLbl="node0" presStyleIdx="0" presStyleCnt="1" custScaleX="219605" custScaleY="249420" custLinFactY="-200000" custLinFactNeighborX="5904" custLinFactNeighborY="-292804">
        <dgm:presLayoutVars>
          <dgm:chPref val="3"/>
        </dgm:presLayoutVars>
      </dgm:prSet>
      <dgm:spPr/>
    </dgm:pt>
    <dgm:pt modelId="{82191B95-0E6C-4B32-A44D-20365594242F}" type="pres">
      <dgm:prSet presAssocID="{A7FF585A-1FF6-41F5-B8FA-CF6136A91713}" presName="rootConnector1" presStyleLbl="node1" presStyleIdx="0" presStyleCnt="0"/>
      <dgm:spPr/>
    </dgm:pt>
    <dgm:pt modelId="{8A3481C3-E74C-4DD7-A65C-AF98DBEEBECB}" type="pres">
      <dgm:prSet presAssocID="{A7FF585A-1FF6-41F5-B8FA-CF6136A91713}" presName="hierChild2" presStyleCnt="0"/>
      <dgm:spPr/>
    </dgm:pt>
    <dgm:pt modelId="{354DC17C-F706-424B-9C06-7E93D9BE1A15}" type="pres">
      <dgm:prSet presAssocID="{63B6E23C-819E-40A0-84EA-BF694BCA8617}" presName="Name37" presStyleLbl="parChTrans1D2" presStyleIdx="0" presStyleCnt="1"/>
      <dgm:spPr/>
    </dgm:pt>
    <dgm:pt modelId="{523C3362-117E-48D1-B11F-592E34E25FC9}" type="pres">
      <dgm:prSet presAssocID="{D4BC16A5-AAF6-4715-A99A-27769C3639B2}" presName="hierRoot2" presStyleCnt="0">
        <dgm:presLayoutVars>
          <dgm:hierBranch val="init"/>
        </dgm:presLayoutVars>
      </dgm:prSet>
      <dgm:spPr/>
    </dgm:pt>
    <dgm:pt modelId="{0C597EAE-A985-4B2D-B6C7-29155989430E}" type="pres">
      <dgm:prSet presAssocID="{D4BC16A5-AAF6-4715-A99A-27769C3639B2}" presName="rootComposite" presStyleCnt="0"/>
      <dgm:spPr/>
    </dgm:pt>
    <dgm:pt modelId="{444922A4-1CD3-4621-B7D9-6C2C5EB1C8E5}" type="pres">
      <dgm:prSet presAssocID="{D4BC16A5-AAF6-4715-A99A-27769C3639B2}" presName="rootText" presStyleLbl="node2" presStyleIdx="0" presStyleCnt="1" custScaleX="231382" custScaleY="233720" custLinFactY="118682" custLinFactNeighborX="15" custLinFactNeighborY="200000">
        <dgm:presLayoutVars>
          <dgm:chPref val="3"/>
        </dgm:presLayoutVars>
      </dgm:prSet>
      <dgm:spPr/>
    </dgm:pt>
    <dgm:pt modelId="{5A176E3F-AE7E-4B6D-AC5F-B16610F64868}" type="pres">
      <dgm:prSet presAssocID="{D4BC16A5-AAF6-4715-A99A-27769C3639B2}" presName="rootConnector" presStyleLbl="node2" presStyleIdx="0" presStyleCnt="1"/>
      <dgm:spPr/>
    </dgm:pt>
    <dgm:pt modelId="{C9AE5DB2-C5DD-43AD-BBA1-26F7439A8889}" type="pres">
      <dgm:prSet presAssocID="{D4BC16A5-AAF6-4715-A99A-27769C3639B2}" presName="hierChild4" presStyleCnt="0"/>
      <dgm:spPr/>
    </dgm:pt>
    <dgm:pt modelId="{07A5E59F-43CA-42BD-AE1B-5E082151261A}" type="pres">
      <dgm:prSet presAssocID="{03B3333B-FEA0-436C-BD5F-09CC1F31218D}" presName="Name37" presStyleLbl="parChTrans1D3" presStyleIdx="0" presStyleCnt="1"/>
      <dgm:spPr/>
    </dgm:pt>
    <dgm:pt modelId="{49954C0E-0FC4-4093-968E-A408B2D21E5F}" type="pres">
      <dgm:prSet presAssocID="{447AFF85-D072-4E94-8C49-34FE498B3B19}" presName="hierRoot2" presStyleCnt="0">
        <dgm:presLayoutVars>
          <dgm:hierBranch val="init"/>
        </dgm:presLayoutVars>
      </dgm:prSet>
      <dgm:spPr/>
    </dgm:pt>
    <dgm:pt modelId="{6F3637EC-3883-471D-91F9-80C68B43A4B7}" type="pres">
      <dgm:prSet presAssocID="{447AFF85-D072-4E94-8C49-34FE498B3B19}" presName="rootComposite" presStyleCnt="0"/>
      <dgm:spPr/>
    </dgm:pt>
    <dgm:pt modelId="{E22EA602-AFE9-46D2-B44C-D01FC50C3C2F}" type="pres">
      <dgm:prSet presAssocID="{447AFF85-D072-4E94-8C49-34FE498B3B19}" presName="rootText" presStyleLbl="node3" presStyleIdx="0" presStyleCnt="1" custScaleX="170371" custScaleY="513161" custLinFactY="204126" custLinFactNeighborX="-11656" custLinFactNeighborY="300000">
        <dgm:presLayoutVars>
          <dgm:chPref val="3"/>
        </dgm:presLayoutVars>
      </dgm:prSet>
      <dgm:spPr/>
    </dgm:pt>
    <dgm:pt modelId="{733CF037-6274-4717-93B3-ADA3FD780C30}" type="pres">
      <dgm:prSet presAssocID="{447AFF85-D072-4E94-8C49-34FE498B3B19}" presName="rootConnector" presStyleLbl="node3" presStyleIdx="0" presStyleCnt="1"/>
      <dgm:spPr/>
    </dgm:pt>
    <dgm:pt modelId="{C5900AD8-48FC-49DE-9253-252526E085D9}" type="pres">
      <dgm:prSet presAssocID="{447AFF85-D072-4E94-8C49-34FE498B3B19}" presName="hierChild4" presStyleCnt="0"/>
      <dgm:spPr/>
    </dgm:pt>
    <dgm:pt modelId="{F3554A5E-80B5-4B41-8123-590C33E57603}" type="pres">
      <dgm:prSet presAssocID="{447AFF85-D072-4E94-8C49-34FE498B3B19}" presName="hierChild5" presStyleCnt="0"/>
      <dgm:spPr/>
    </dgm:pt>
    <dgm:pt modelId="{EA8EEB63-5C21-467F-A90D-86254D414096}" type="pres">
      <dgm:prSet presAssocID="{D4BC16A5-AAF6-4715-A99A-27769C3639B2}" presName="hierChild5" presStyleCnt="0"/>
      <dgm:spPr/>
    </dgm:pt>
    <dgm:pt modelId="{897AFC54-3447-433B-8961-F6554DAD8E1A}" type="pres">
      <dgm:prSet presAssocID="{A7FF585A-1FF6-41F5-B8FA-CF6136A91713}" presName="hierChild3" presStyleCnt="0"/>
      <dgm:spPr/>
    </dgm:pt>
  </dgm:ptLst>
  <dgm:cxnLst>
    <dgm:cxn modelId="{507D0A04-9B63-4B39-8190-D94D87BEEABC}" type="presOf" srcId="{447AFF85-D072-4E94-8C49-34FE498B3B19}" destId="{E22EA602-AFE9-46D2-B44C-D01FC50C3C2F}" srcOrd="0" destOrd="0" presId="urn:microsoft.com/office/officeart/2005/8/layout/orgChart1"/>
    <dgm:cxn modelId="{AD22B305-CBEC-4290-895D-5AB38B67EB31}" type="presOf" srcId="{447AFF85-D072-4E94-8C49-34FE498B3B19}" destId="{733CF037-6274-4717-93B3-ADA3FD780C30}" srcOrd="1" destOrd="0" presId="urn:microsoft.com/office/officeart/2005/8/layout/orgChart1"/>
    <dgm:cxn modelId="{F2898314-E588-4BFC-BFA0-A2EE35B18514}" srcId="{582C17ED-12DB-44D7-A65A-074638C1E42B}" destId="{A7FF585A-1FF6-41F5-B8FA-CF6136A91713}" srcOrd="0" destOrd="0" parTransId="{F050D9D8-3E43-4A92-B85E-BF10156439C1}" sibTransId="{5411A727-3ABB-4E81-9C08-A2602FD98CC8}"/>
    <dgm:cxn modelId="{4F42F31E-8FBA-45AD-882D-BE96FA0A8419}" type="presOf" srcId="{A7FF585A-1FF6-41F5-B8FA-CF6136A91713}" destId="{F665F967-2CE9-498A-8C99-8D6EEE073E7B}" srcOrd="0" destOrd="0" presId="urn:microsoft.com/office/officeart/2005/8/layout/orgChart1"/>
    <dgm:cxn modelId="{33DE5036-B0BB-4441-BB58-6E6FE9E00E3C}" type="presOf" srcId="{D4BC16A5-AAF6-4715-A99A-27769C3639B2}" destId="{5A176E3F-AE7E-4B6D-AC5F-B16610F64868}" srcOrd="1" destOrd="0" presId="urn:microsoft.com/office/officeart/2005/8/layout/orgChart1"/>
    <dgm:cxn modelId="{57D91676-7557-4102-93A2-178242DBC644}" srcId="{A7FF585A-1FF6-41F5-B8FA-CF6136A91713}" destId="{D4BC16A5-AAF6-4715-A99A-27769C3639B2}" srcOrd="0" destOrd="0" parTransId="{63B6E23C-819E-40A0-84EA-BF694BCA8617}" sibTransId="{72B2BBB2-8617-44D1-A10F-64C8861EF37B}"/>
    <dgm:cxn modelId="{50678389-C272-4AE8-82C4-D005ECADAC3A}" type="presOf" srcId="{D4BC16A5-AAF6-4715-A99A-27769C3639B2}" destId="{444922A4-1CD3-4621-B7D9-6C2C5EB1C8E5}" srcOrd="0" destOrd="0" presId="urn:microsoft.com/office/officeart/2005/8/layout/orgChart1"/>
    <dgm:cxn modelId="{D2D3C9A5-348E-4CD7-81E3-4624A5BE0773}" type="presOf" srcId="{63B6E23C-819E-40A0-84EA-BF694BCA8617}" destId="{354DC17C-F706-424B-9C06-7E93D9BE1A15}" srcOrd="0" destOrd="0" presId="urn:microsoft.com/office/officeart/2005/8/layout/orgChart1"/>
    <dgm:cxn modelId="{78FE10A8-C04A-41BF-B558-2AA69867E2A4}" type="presOf" srcId="{582C17ED-12DB-44D7-A65A-074638C1E42B}" destId="{ADC6CBFA-66AD-4904-9FB0-6250727BF84A}" srcOrd="0" destOrd="0" presId="urn:microsoft.com/office/officeart/2005/8/layout/orgChart1"/>
    <dgm:cxn modelId="{7CA1C0BB-D244-4352-920D-FEE7A63B71F6}" srcId="{D4BC16A5-AAF6-4715-A99A-27769C3639B2}" destId="{447AFF85-D072-4E94-8C49-34FE498B3B19}" srcOrd="0" destOrd="0" parTransId="{03B3333B-FEA0-436C-BD5F-09CC1F31218D}" sibTransId="{B0B0FE3B-04C3-443E-A145-543B3F04ED26}"/>
    <dgm:cxn modelId="{FE720BDB-A1B8-4751-8B06-BED9981A845A}" type="presOf" srcId="{03B3333B-FEA0-436C-BD5F-09CC1F31218D}" destId="{07A5E59F-43CA-42BD-AE1B-5E082151261A}" srcOrd="0" destOrd="0" presId="urn:microsoft.com/office/officeart/2005/8/layout/orgChart1"/>
    <dgm:cxn modelId="{A15AA2FE-68D5-4D3D-A04A-A9FDFF65E4F9}" type="presOf" srcId="{A7FF585A-1FF6-41F5-B8FA-CF6136A91713}" destId="{82191B95-0E6C-4B32-A44D-20365594242F}" srcOrd="1" destOrd="0" presId="urn:microsoft.com/office/officeart/2005/8/layout/orgChart1"/>
    <dgm:cxn modelId="{24951D2C-25B3-470C-A310-E8B68F7859DB}" type="presParOf" srcId="{ADC6CBFA-66AD-4904-9FB0-6250727BF84A}" destId="{3BD8578E-42F5-410C-B91C-C4998BCA8B08}" srcOrd="0" destOrd="0" presId="urn:microsoft.com/office/officeart/2005/8/layout/orgChart1"/>
    <dgm:cxn modelId="{B6431E65-2E2E-4D9F-B2F5-E591B97A381F}" type="presParOf" srcId="{3BD8578E-42F5-410C-B91C-C4998BCA8B08}" destId="{E9CB4F35-92FB-46E6-A3DD-F8D8317FEC9A}" srcOrd="0" destOrd="0" presId="urn:microsoft.com/office/officeart/2005/8/layout/orgChart1"/>
    <dgm:cxn modelId="{CD4EE343-06A7-47A9-8C3C-DA4B87EA164F}" type="presParOf" srcId="{E9CB4F35-92FB-46E6-A3DD-F8D8317FEC9A}" destId="{F665F967-2CE9-498A-8C99-8D6EEE073E7B}" srcOrd="0" destOrd="0" presId="urn:microsoft.com/office/officeart/2005/8/layout/orgChart1"/>
    <dgm:cxn modelId="{E2D358D5-961D-43ED-A165-2A8EB8B4A2A7}" type="presParOf" srcId="{E9CB4F35-92FB-46E6-A3DD-F8D8317FEC9A}" destId="{82191B95-0E6C-4B32-A44D-20365594242F}" srcOrd="1" destOrd="0" presId="urn:microsoft.com/office/officeart/2005/8/layout/orgChart1"/>
    <dgm:cxn modelId="{D048327E-8C89-4D11-8E19-5B68FAE17E4B}" type="presParOf" srcId="{3BD8578E-42F5-410C-B91C-C4998BCA8B08}" destId="{8A3481C3-E74C-4DD7-A65C-AF98DBEEBECB}" srcOrd="1" destOrd="0" presId="urn:microsoft.com/office/officeart/2005/8/layout/orgChart1"/>
    <dgm:cxn modelId="{78A676F7-91AD-4624-AAE7-FAB89A8144A1}" type="presParOf" srcId="{8A3481C3-E74C-4DD7-A65C-AF98DBEEBECB}" destId="{354DC17C-F706-424B-9C06-7E93D9BE1A15}" srcOrd="0" destOrd="0" presId="urn:microsoft.com/office/officeart/2005/8/layout/orgChart1"/>
    <dgm:cxn modelId="{3022C1E7-1C48-4D9F-ABB4-4943D53913DC}" type="presParOf" srcId="{8A3481C3-E74C-4DD7-A65C-AF98DBEEBECB}" destId="{523C3362-117E-48D1-B11F-592E34E25FC9}" srcOrd="1" destOrd="0" presId="urn:microsoft.com/office/officeart/2005/8/layout/orgChart1"/>
    <dgm:cxn modelId="{80DAFC0C-9B5D-4E87-B280-03EC2381F11A}" type="presParOf" srcId="{523C3362-117E-48D1-B11F-592E34E25FC9}" destId="{0C597EAE-A985-4B2D-B6C7-29155989430E}" srcOrd="0" destOrd="0" presId="urn:microsoft.com/office/officeart/2005/8/layout/orgChart1"/>
    <dgm:cxn modelId="{F9D70EEC-BBDC-43F0-85F4-9619B9496918}" type="presParOf" srcId="{0C597EAE-A985-4B2D-B6C7-29155989430E}" destId="{444922A4-1CD3-4621-B7D9-6C2C5EB1C8E5}" srcOrd="0" destOrd="0" presId="urn:microsoft.com/office/officeart/2005/8/layout/orgChart1"/>
    <dgm:cxn modelId="{0D385A0B-314A-41EB-8520-9433F7BA87B8}" type="presParOf" srcId="{0C597EAE-A985-4B2D-B6C7-29155989430E}" destId="{5A176E3F-AE7E-4B6D-AC5F-B16610F64868}" srcOrd="1" destOrd="0" presId="urn:microsoft.com/office/officeart/2005/8/layout/orgChart1"/>
    <dgm:cxn modelId="{D510F004-248D-4C45-8E96-BBF17755F475}" type="presParOf" srcId="{523C3362-117E-48D1-B11F-592E34E25FC9}" destId="{C9AE5DB2-C5DD-43AD-BBA1-26F7439A8889}" srcOrd="1" destOrd="0" presId="urn:microsoft.com/office/officeart/2005/8/layout/orgChart1"/>
    <dgm:cxn modelId="{3C9F6A03-4144-4FC1-BCBE-FE2D27B15616}" type="presParOf" srcId="{C9AE5DB2-C5DD-43AD-BBA1-26F7439A8889}" destId="{07A5E59F-43CA-42BD-AE1B-5E082151261A}" srcOrd="0" destOrd="0" presId="urn:microsoft.com/office/officeart/2005/8/layout/orgChart1"/>
    <dgm:cxn modelId="{8F8EABC7-1903-48B0-8FC3-CB7F7739F9D9}" type="presParOf" srcId="{C9AE5DB2-C5DD-43AD-BBA1-26F7439A8889}" destId="{49954C0E-0FC4-4093-968E-A408B2D21E5F}" srcOrd="1" destOrd="0" presId="urn:microsoft.com/office/officeart/2005/8/layout/orgChart1"/>
    <dgm:cxn modelId="{069863DA-34C0-4CC5-A5B5-4E93F8CD4ED6}" type="presParOf" srcId="{49954C0E-0FC4-4093-968E-A408B2D21E5F}" destId="{6F3637EC-3883-471D-91F9-80C68B43A4B7}" srcOrd="0" destOrd="0" presId="urn:microsoft.com/office/officeart/2005/8/layout/orgChart1"/>
    <dgm:cxn modelId="{A429046B-2538-4D53-B688-CD15334E685E}" type="presParOf" srcId="{6F3637EC-3883-471D-91F9-80C68B43A4B7}" destId="{E22EA602-AFE9-46D2-B44C-D01FC50C3C2F}" srcOrd="0" destOrd="0" presId="urn:microsoft.com/office/officeart/2005/8/layout/orgChart1"/>
    <dgm:cxn modelId="{811CBE64-050E-4D49-8C2B-C463956EF742}" type="presParOf" srcId="{6F3637EC-3883-471D-91F9-80C68B43A4B7}" destId="{733CF037-6274-4717-93B3-ADA3FD780C30}" srcOrd="1" destOrd="0" presId="urn:microsoft.com/office/officeart/2005/8/layout/orgChart1"/>
    <dgm:cxn modelId="{3A7D3048-20E4-4E05-812D-2CC19A3ABBB9}" type="presParOf" srcId="{49954C0E-0FC4-4093-968E-A408B2D21E5F}" destId="{C5900AD8-48FC-49DE-9253-252526E085D9}" srcOrd="1" destOrd="0" presId="urn:microsoft.com/office/officeart/2005/8/layout/orgChart1"/>
    <dgm:cxn modelId="{5905D70E-33AF-41BE-85F4-CCD54987E348}" type="presParOf" srcId="{49954C0E-0FC4-4093-968E-A408B2D21E5F}" destId="{F3554A5E-80B5-4B41-8123-590C33E57603}" srcOrd="2" destOrd="0" presId="urn:microsoft.com/office/officeart/2005/8/layout/orgChart1"/>
    <dgm:cxn modelId="{84B938C0-F321-4046-833F-764F342E6AF9}" type="presParOf" srcId="{523C3362-117E-48D1-B11F-592E34E25FC9}" destId="{EA8EEB63-5C21-467F-A90D-86254D414096}" srcOrd="2" destOrd="0" presId="urn:microsoft.com/office/officeart/2005/8/layout/orgChart1"/>
    <dgm:cxn modelId="{4FC1545E-A0CE-4C76-B715-A5D1BCBEC505}" type="presParOf" srcId="{3BD8578E-42F5-410C-B91C-C4998BCA8B08}" destId="{897AFC54-3447-433B-8961-F6554DAD8E1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279F79A-50A7-417E-944C-DFE7A92EFF80}"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3F3B5152-CE8F-465A-AAF3-CE64510763ED}">
      <dgm:prSet phldrT="[Text]"/>
      <dgm:spPr>
        <a:solidFill>
          <a:schemeClr val="accent5">
            <a:lumMod val="60000"/>
            <a:lumOff val="40000"/>
          </a:schemeClr>
        </a:solidFill>
      </dgm:spPr>
      <dgm:t>
        <a:bodyPr/>
        <a:lstStyle/>
        <a:p>
          <a:r>
            <a:rPr lang="en-US" dirty="0"/>
            <a:t>Certified CHP</a:t>
          </a:r>
        </a:p>
      </dgm:t>
    </dgm:pt>
    <dgm:pt modelId="{5D8569DF-ABD3-4C2F-8841-756A37035A81}" type="parTrans" cxnId="{9ACE45B8-A0BE-499C-B243-685F02DB3C17}">
      <dgm:prSet/>
      <dgm:spPr/>
      <dgm:t>
        <a:bodyPr/>
        <a:lstStyle/>
        <a:p>
          <a:endParaRPr lang="en-US"/>
        </a:p>
      </dgm:t>
    </dgm:pt>
    <dgm:pt modelId="{7AC884A4-EA5D-4D79-BC1E-C7D8C11A37FC}" type="sibTrans" cxnId="{9ACE45B8-A0BE-499C-B243-685F02DB3C17}">
      <dgm:prSet/>
      <dgm:spPr/>
      <dgm:t>
        <a:bodyPr/>
        <a:lstStyle/>
        <a:p>
          <a:endParaRPr lang="en-US"/>
        </a:p>
      </dgm:t>
    </dgm:pt>
    <dgm:pt modelId="{CE124910-82B6-482B-8E9B-EB4E44ADDF7E}" type="pres">
      <dgm:prSet presAssocID="{9279F79A-50A7-417E-944C-DFE7A92EFF80}" presName="mainComposite" presStyleCnt="0">
        <dgm:presLayoutVars>
          <dgm:chPref val="1"/>
          <dgm:dir/>
          <dgm:animOne val="branch"/>
          <dgm:animLvl val="lvl"/>
          <dgm:resizeHandles val="exact"/>
        </dgm:presLayoutVars>
      </dgm:prSet>
      <dgm:spPr/>
    </dgm:pt>
    <dgm:pt modelId="{C2B77977-859B-46CC-AE55-10B2DF31FA02}" type="pres">
      <dgm:prSet presAssocID="{9279F79A-50A7-417E-944C-DFE7A92EFF80}" presName="hierFlow" presStyleCnt="0"/>
      <dgm:spPr/>
    </dgm:pt>
    <dgm:pt modelId="{0FB3B0A5-5C79-4079-8CFF-45685BC2F642}" type="pres">
      <dgm:prSet presAssocID="{9279F79A-50A7-417E-944C-DFE7A92EFF80}" presName="hierChild1" presStyleCnt="0">
        <dgm:presLayoutVars>
          <dgm:chPref val="1"/>
          <dgm:animOne val="branch"/>
          <dgm:animLvl val="lvl"/>
        </dgm:presLayoutVars>
      </dgm:prSet>
      <dgm:spPr/>
    </dgm:pt>
    <dgm:pt modelId="{220862C7-91A0-4502-8F17-C4182EAB6146}" type="pres">
      <dgm:prSet presAssocID="{3F3B5152-CE8F-465A-AAF3-CE64510763ED}" presName="Name17" presStyleCnt="0"/>
      <dgm:spPr/>
    </dgm:pt>
    <dgm:pt modelId="{03E4FE73-7AB3-4CEC-BC3C-DC4AD62BBFAC}" type="pres">
      <dgm:prSet presAssocID="{3F3B5152-CE8F-465A-AAF3-CE64510763ED}" presName="level1Shape" presStyleLbl="node0" presStyleIdx="0" presStyleCnt="1" custScaleX="13521" custScaleY="15083" custLinFactNeighborX="-42152" custLinFactNeighborY="-17873">
        <dgm:presLayoutVars>
          <dgm:chPref val="3"/>
        </dgm:presLayoutVars>
      </dgm:prSet>
      <dgm:spPr/>
    </dgm:pt>
    <dgm:pt modelId="{30BC29B8-95D8-4D84-A699-ABACFCD50E26}" type="pres">
      <dgm:prSet presAssocID="{3F3B5152-CE8F-465A-AAF3-CE64510763ED}" presName="hierChild2" presStyleCnt="0"/>
      <dgm:spPr/>
    </dgm:pt>
    <dgm:pt modelId="{3D1858FC-DC5C-4E7C-BE89-4DC9F944F853}" type="pres">
      <dgm:prSet presAssocID="{9279F79A-50A7-417E-944C-DFE7A92EFF80}" presName="bgShapesFlow" presStyleCnt="0"/>
      <dgm:spPr/>
    </dgm:pt>
  </dgm:ptLst>
  <dgm:cxnLst>
    <dgm:cxn modelId="{65B7340A-1847-4AAE-A782-A11DF326030E}" type="presOf" srcId="{9279F79A-50A7-417E-944C-DFE7A92EFF80}" destId="{CE124910-82B6-482B-8E9B-EB4E44ADDF7E}" srcOrd="0" destOrd="0" presId="urn:microsoft.com/office/officeart/2005/8/layout/hierarchy5"/>
    <dgm:cxn modelId="{9ACE45B8-A0BE-499C-B243-685F02DB3C17}" srcId="{9279F79A-50A7-417E-944C-DFE7A92EFF80}" destId="{3F3B5152-CE8F-465A-AAF3-CE64510763ED}" srcOrd="0" destOrd="0" parTransId="{5D8569DF-ABD3-4C2F-8841-756A37035A81}" sibTransId="{7AC884A4-EA5D-4D79-BC1E-C7D8C11A37FC}"/>
    <dgm:cxn modelId="{35BD1FDF-F8A5-4100-A0B8-71AFB3DE4821}" type="presOf" srcId="{3F3B5152-CE8F-465A-AAF3-CE64510763ED}" destId="{03E4FE73-7AB3-4CEC-BC3C-DC4AD62BBFAC}" srcOrd="0" destOrd="0" presId="urn:microsoft.com/office/officeart/2005/8/layout/hierarchy5"/>
    <dgm:cxn modelId="{CC1D4250-FDE7-47FA-8F2A-A34DA84FAC61}" type="presParOf" srcId="{CE124910-82B6-482B-8E9B-EB4E44ADDF7E}" destId="{C2B77977-859B-46CC-AE55-10B2DF31FA02}" srcOrd="0" destOrd="0" presId="urn:microsoft.com/office/officeart/2005/8/layout/hierarchy5"/>
    <dgm:cxn modelId="{6632FE90-75C6-4E2B-92CC-92F244846CA6}" type="presParOf" srcId="{C2B77977-859B-46CC-AE55-10B2DF31FA02}" destId="{0FB3B0A5-5C79-4079-8CFF-45685BC2F642}" srcOrd="0" destOrd="0" presId="urn:microsoft.com/office/officeart/2005/8/layout/hierarchy5"/>
    <dgm:cxn modelId="{3FFA625E-51B5-433C-9DFA-43E34F32E712}" type="presParOf" srcId="{0FB3B0A5-5C79-4079-8CFF-45685BC2F642}" destId="{220862C7-91A0-4502-8F17-C4182EAB6146}" srcOrd="0" destOrd="0" presId="urn:microsoft.com/office/officeart/2005/8/layout/hierarchy5"/>
    <dgm:cxn modelId="{E4AEB2D1-64F8-4AFD-A0E2-63BA9F0FA0AD}" type="presParOf" srcId="{220862C7-91A0-4502-8F17-C4182EAB6146}" destId="{03E4FE73-7AB3-4CEC-BC3C-DC4AD62BBFAC}" srcOrd="0" destOrd="0" presId="urn:microsoft.com/office/officeart/2005/8/layout/hierarchy5"/>
    <dgm:cxn modelId="{B7DB90B5-809D-4D53-BBC7-034EC8DFCAED}" type="presParOf" srcId="{220862C7-91A0-4502-8F17-C4182EAB6146}" destId="{30BC29B8-95D8-4D84-A699-ABACFCD50E26}" srcOrd="1" destOrd="0" presId="urn:microsoft.com/office/officeart/2005/8/layout/hierarchy5"/>
    <dgm:cxn modelId="{5FFF9F7E-3C02-40DA-8862-4F391835D4F4}" type="presParOf" srcId="{CE124910-82B6-482B-8E9B-EB4E44ADDF7E}" destId="{3D1858FC-DC5C-4E7C-BE89-4DC9F944F853}" srcOrd="1" destOrd="0" presId="urn:microsoft.com/office/officeart/2005/8/layout/hierarchy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C17ED-12DB-44D7-A65A-074638C1E42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7FF585A-1FF6-41F5-B8FA-CF6136A91713}">
      <dgm:prSet phldrT="[Text]" custT="1"/>
      <dgm:spPr/>
      <dgm:t>
        <a:bodyPr/>
        <a:lstStyle/>
        <a:p>
          <a:r>
            <a:rPr lang="en-US" sz="1000" dirty="0"/>
            <a:t>Community-based health provider (CHP)</a:t>
          </a:r>
        </a:p>
      </dgm:t>
    </dgm:pt>
    <dgm:pt modelId="{F050D9D8-3E43-4A92-B85E-BF10156439C1}" type="parTrans" cxnId="{F2898314-E588-4BFC-BFA0-A2EE35B18514}">
      <dgm:prSet/>
      <dgm:spPr/>
      <dgm:t>
        <a:bodyPr/>
        <a:lstStyle/>
        <a:p>
          <a:endParaRPr lang="en-US"/>
        </a:p>
      </dgm:t>
    </dgm:pt>
    <dgm:pt modelId="{5411A727-3ABB-4E81-9C08-A2602FD98CC8}" type="sibTrans" cxnId="{F2898314-E588-4BFC-BFA0-A2EE35B18514}">
      <dgm:prSet/>
      <dgm:spPr/>
      <dgm:t>
        <a:bodyPr/>
        <a:lstStyle/>
        <a:p>
          <a:endParaRPr lang="en-US"/>
        </a:p>
      </dgm:t>
    </dgm:pt>
    <dgm:pt modelId="{D4BC16A5-AAF6-4715-A99A-27769C3639B2}">
      <dgm:prSet phldrT="[Text]" custT="1"/>
      <dgm:spPr>
        <a:solidFill>
          <a:srgbClr val="C00000"/>
        </a:solidFill>
      </dgm:spPr>
      <dgm:t>
        <a:bodyPr/>
        <a:lstStyle/>
        <a:p>
          <a:r>
            <a:rPr lang="en-US" sz="1000" dirty="0"/>
            <a:t>Access to professional medical liability coverage</a:t>
          </a:r>
        </a:p>
      </dgm:t>
    </dgm:pt>
    <dgm:pt modelId="{63B6E23C-819E-40A0-84EA-BF694BCA8617}" type="parTrans" cxnId="{57D91676-7557-4102-93A2-178242DBC644}">
      <dgm:prSet/>
      <dgm:spPr/>
      <dgm:t>
        <a:bodyPr/>
        <a:lstStyle/>
        <a:p>
          <a:endParaRPr lang="en-US"/>
        </a:p>
      </dgm:t>
    </dgm:pt>
    <dgm:pt modelId="{72B2BBB2-8617-44D1-A10F-64C8861EF37B}" type="sibTrans" cxnId="{57D91676-7557-4102-93A2-178242DBC644}">
      <dgm:prSet/>
      <dgm:spPr/>
      <dgm:t>
        <a:bodyPr/>
        <a:lstStyle/>
        <a:p>
          <a:endParaRPr lang="en-US"/>
        </a:p>
      </dgm:t>
    </dgm:pt>
    <dgm:pt modelId="{447AFF85-D072-4E94-8C49-34FE498B3B19}">
      <dgm:prSet phldrT="[Text]" custT="1"/>
      <dgm:spPr>
        <a:solidFill>
          <a:schemeClr val="accent2">
            <a:lumMod val="75000"/>
          </a:schemeClr>
        </a:solidFill>
      </dgm:spPr>
      <dgm:t>
        <a:bodyPr/>
        <a:lstStyle/>
        <a:p>
          <a:r>
            <a:rPr lang="en-US" sz="1000" dirty="0"/>
            <a:t>Certified CHP contracts with city/county/ DOC</a:t>
          </a:r>
        </a:p>
      </dgm:t>
    </dgm:pt>
    <dgm:pt modelId="{03B3333B-FEA0-436C-BD5F-09CC1F31218D}" type="parTrans" cxnId="{7CA1C0BB-D244-4352-920D-FEE7A63B71F6}">
      <dgm:prSet/>
      <dgm:spPr/>
      <dgm:t>
        <a:bodyPr/>
        <a:lstStyle/>
        <a:p>
          <a:endParaRPr lang="en-US"/>
        </a:p>
      </dgm:t>
    </dgm:pt>
    <dgm:pt modelId="{B0B0FE3B-04C3-443E-A145-543B3F04ED26}" type="sibTrans" cxnId="{7CA1C0BB-D244-4352-920D-FEE7A63B71F6}">
      <dgm:prSet/>
      <dgm:spPr/>
      <dgm:t>
        <a:bodyPr/>
        <a:lstStyle/>
        <a:p>
          <a:endParaRPr lang="en-US"/>
        </a:p>
      </dgm:t>
    </dgm:pt>
    <dgm:pt modelId="{ADC6CBFA-66AD-4904-9FB0-6250727BF84A}" type="pres">
      <dgm:prSet presAssocID="{582C17ED-12DB-44D7-A65A-074638C1E42B}" presName="hierChild1" presStyleCnt="0">
        <dgm:presLayoutVars>
          <dgm:orgChart val="1"/>
          <dgm:chPref val="1"/>
          <dgm:dir/>
          <dgm:animOne val="branch"/>
          <dgm:animLvl val="lvl"/>
          <dgm:resizeHandles/>
        </dgm:presLayoutVars>
      </dgm:prSet>
      <dgm:spPr/>
    </dgm:pt>
    <dgm:pt modelId="{3BD8578E-42F5-410C-B91C-C4998BCA8B08}" type="pres">
      <dgm:prSet presAssocID="{A7FF585A-1FF6-41F5-B8FA-CF6136A91713}" presName="hierRoot1" presStyleCnt="0">
        <dgm:presLayoutVars>
          <dgm:hierBranch val="init"/>
        </dgm:presLayoutVars>
      </dgm:prSet>
      <dgm:spPr/>
    </dgm:pt>
    <dgm:pt modelId="{E9CB4F35-92FB-46E6-A3DD-F8D8317FEC9A}" type="pres">
      <dgm:prSet presAssocID="{A7FF585A-1FF6-41F5-B8FA-CF6136A91713}" presName="rootComposite1" presStyleCnt="0"/>
      <dgm:spPr/>
    </dgm:pt>
    <dgm:pt modelId="{F665F967-2CE9-498A-8C99-8D6EEE073E7B}" type="pres">
      <dgm:prSet presAssocID="{A7FF585A-1FF6-41F5-B8FA-CF6136A91713}" presName="rootText1" presStyleLbl="node0" presStyleIdx="0" presStyleCnt="1" custScaleX="219605" custScaleY="249420" custLinFactY="-200000" custLinFactNeighborX="5904" custLinFactNeighborY="-292804">
        <dgm:presLayoutVars>
          <dgm:chPref val="3"/>
        </dgm:presLayoutVars>
      </dgm:prSet>
      <dgm:spPr/>
    </dgm:pt>
    <dgm:pt modelId="{82191B95-0E6C-4B32-A44D-20365594242F}" type="pres">
      <dgm:prSet presAssocID="{A7FF585A-1FF6-41F5-B8FA-CF6136A91713}" presName="rootConnector1" presStyleLbl="node1" presStyleIdx="0" presStyleCnt="0"/>
      <dgm:spPr/>
    </dgm:pt>
    <dgm:pt modelId="{8A3481C3-E74C-4DD7-A65C-AF98DBEEBECB}" type="pres">
      <dgm:prSet presAssocID="{A7FF585A-1FF6-41F5-B8FA-CF6136A91713}" presName="hierChild2" presStyleCnt="0"/>
      <dgm:spPr/>
    </dgm:pt>
    <dgm:pt modelId="{354DC17C-F706-424B-9C06-7E93D9BE1A15}" type="pres">
      <dgm:prSet presAssocID="{63B6E23C-819E-40A0-84EA-BF694BCA8617}" presName="Name37" presStyleLbl="parChTrans1D2" presStyleIdx="0" presStyleCnt="1"/>
      <dgm:spPr/>
    </dgm:pt>
    <dgm:pt modelId="{523C3362-117E-48D1-B11F-592E34E25FC9}" type="pres">
      <dgm:prSet presAssocID="{D4BC16A5-AAF6-4715-A99A-27769C3639B2}" presName="hierRoot2" presStyleCnt="0">
        <dgm:presLayoutVars>
          <dgm:hierBranch val="init"/>
        </dgm:presLayoutVars>
      </dgm:prSet>
      <dgm:spPr/>
    </dgm:pt>
    <dgm:pt modelId="{0C597EAE-A985-4B2D-B6C7-29155989430E}" type="pres">
      <dgm:prSet presAssocID="{D4BC16A5-AAF6-4715-A99A-27769C3639B2}" presName="rootComposite" presStyleCnt="0"/>
      <dgm:spPr/>
    </dgm:pt>
    <dgm:pt modelId="{444922A4-1CD3-4621-B7D9-6C2C5EB1C8E5}" type="pres">
      <dgm:prSet presAssocID="{D4BC16A5-AAF6-4715-A99A-27769C3639B2}" presName="rootText" presStyleLbl="node2" presStyleIdx="0" presStyleCnt="1" custScaleX="231382" custScaleY="233720" custLinFactY="118682" custLinFactNeighborX="15" custLinFactNeighborY="200000">
        <dgm:presLayoutVars>
          <dgm:chPref val="3"/>
        </dgm:presLayoutVars>
      </dgm:prSet>
      <dgm:spPr/>
    </dgm:pt>
    <dgm:pt modelId="{5A176E3F-AE7E-4B6D-AC5F-B16610F64868}" type="pres">
      <dgm:prSet presAssocID="{D4BC16A5-AAF6-4715-A99A-27769C3639B2}" presName="rootConnector" presStyleLbl="node2" presStyleIdx="0" presStyleCnt="1"/>
      <dgm:spPr/>
    </dgm:pt>
    <dgm:pt modelId="{C9AE5DB2-C5DD-43AD-BBA1-26F7439A8889}" type="pres">
      <dgm:prSet presAssocID="{D4BC16A5-AAF6-4715-A99A-27769C3639B2}" presName="hierChild4" presStyleCnt="0"/>
      <dgm:spPr/>
    </dgm:pt>
    <dgm:pt modelId="{07A5E59F-43CA-42BD-AE1B-5E082151261A}" type="pres">
      <dgm:prSet presAssocID="{03B3333B-FEA0-436C-BD5F-09CC1F31218D}" presName="Name37" presStyleLbl="parChTrans1D3" presStyleIdx="0" presStyleCnt="1"/>
      <dgm:spPr/>
    </dgm:pt>
    <dgm:pt modelId="{49954C0E-0FC4-4093-968E-A408B2D21E5F}" type="pres">
      <dgm:prSet presAssocID="{447AFF85-D072-4E94-8C49-34FE498B3B19}" presName="hierRoot2" presStyleCnt="0">
        <dgm:presLayoutVars>
          <dgm:hierBranch val="init"/>
        </dgm:presLayoutVars>
      </dgm:prSet>
      <dgm:spPr/>
    </dgm:pt>
    <dgm:pt modelId="{6F3637EC-3883-471D-91F9-80C68B43A4B7}" type="pres">
      <dgm:prSet presAssocID="{447AFF85-D072-4E94-8C49-34FE498B3B19}" presName="rootComposite" presStyleCnt="0"/>
      <dgm:spPr/>
    </dgm:pt>
    <dgm:pt modelId="{E22EA602-AFE9-46D2-B44C-D01FC50C3C2F}" type="pres">
      <dgm:prSet presAssocID="{447AFF85-D072-4E94-8C49-34FE498B3B19}" presName="rootText" presStyleLbl="node3" presStyleIdx="0" presStyleCnt="1" custScaleX="170371" custScaleY="513161" custLinFactY="204126" custLinFactNeighborX="-11656" custLinFactNeighborY="300000">
        <dgm:presLayoutVars>
          <dgm:chPref val="3"/>
        </dgm:presLayoutVars>
      </dgm:prSet>
      <dgm:spPr/>
    </dgm:pt>
    <dgm:pt modelId="{733CF037-6274-4717-93B3-ADA3FD780C30}" type="pres">
      <dgm:prSet presAssocID="{447AFF85-D072-4E94-8C49-34FE498B3B19}" presName="rootConnector" presStyleLbl="node3" presStyleIdx="0" presStyleCnt="1"/>
      <dgm:spPr/>
    </dgm:pt>
    <dgm:pt modelId="{C5900AD8-48FC-49DE-9253-252526E085D9}" type="pres">
      <dgm:prSet presAssocID="{447AFF85-D072-4E94-8C49-34FE498B3B19}" presName="hierChild4" presStyleCnt="0"/>
      <dgm:spPr/>
    </dgm:pt>
    <dgm:pt modelId="{F3554A5E-80B5-4B41-8123-590C33E57603}" type="pres">
      <dgm:prSet presAssocID="{447AFF85-D072-4E94-8C49-34FE498B3B19}" presName="hierChild5" presStyleCnt="0"/>
      <dgm:spPr/>
    </dgm:pt>
    <dgm:pt modelId="{EA8EEB63-5C21-467F-A90D-86254D414096}" type="pres">
      <dgm:prSet presAssocID="{D4BC16A5-AAF6-4715-A99A-27769C3639B2}" presName="hierChild5" presStyleCnt="0"/>
      <dgm:spPr/>
    </dgm:pt>
    <dgm:pt modelId="{897AFC54-3447-433B-8961-F6554DAD8E1A}" type="pres">
      <dgm:prSet presAssocID="{A7FF585A-1FF6-41F5-B8FA-CF6136A91713}" presName="hierChild3" presStyleCnt="0"/>
      <dgm:spPr/>
    </dgm:pt>
  </dgm:ptLst>
  <dgm:cxnLst>
    <dgm:cxn modelId="{507D0A04-9B63-4B39-8190-D94D87BEEABC}" type="presOf" srcId="{447AFF85-D072-4E94-8C49-34FE498B3B19}" destId="{E22EA602-AFE9-46D2-B44C-D01FC50C3C2F}" srcOrd="0" destOrd="0" presId="urn:microsoft.com/office/officeart/2005/8/layout/orgChart1"/>
    <dgm:cxn modelId="{AD22B305-CBEC-4290-895D-5AB38B67EB31}" type="presOf" srcId="{447AFF85-D072-4E94-8C49-34FE498B3B19}" destId="{733CF037-6274-4717-93B3-ADA3FD780C30}" srcOrd="1" destOrd="0" presId="urn:microsoft.com/office/officeart/2005/8/layout/orgChart1"/>
    <dgm:cxn modelId="{F2898314-E588-4BFC-BFA0-A2EE35B18514}" srcId="{582C17ED-12DB-44D7-A65A-074638C1E42B}" destId="{A7FF585A-1FF6-41F5-B8FA-CF6136A91713}" srcOrd="0" destOrd="0" parTransId="{F050D9D8-3E43-4A92-B85E-BF10156439C1}" sibTransId="{5411A727-3ABB-4E81-9C08-A2602FD98CC8}"/>
    <dgm:cxn modelId="{4F42F31E-8FBA-45AD-882D-BE96FA0A8419}" type="presOf" srcId="{A7FF585A-1FF6-41F5-B8FA-CF6136A91713}" destId="{F665F967-2CE9-498A-8C99-8D6EEE073E7B}" srcOrd="0" destOrd="0" presId="urn:microsoft.com/office/officeart/2005/8/layout/orgChart1"/>
    <dgm:cxn modelId="{33DE5036-B0BB-4441-BB58-6E6FE9E00E3C}" type="presOf" srcId="{D4BC16A5-AAF6-4715-A99A-27769C3639B2}" destId="{5A176E3F-AE7E-4B6D-AC5F-B16610F64868}" srcOrd="1" destOrd="0" presId="urn:microsoft.com/office/officeart/2005/8/layout/orgChart1"/>
    <dgm:cxn modelId="{57D91676-7557-4102-93A2-178242DBC644}" srcId="{A7FF585A-1FF6-41F5-B8FA-CF6136A91713}" destId="{D4BC16A5-AAF6-4715-A99A-27769C3639B2}" srcOrd="0" destOrd="0" parTransId="{63B6E23C-819E-40A0-84EA-BF694BCA8617}" sibTransId="{72B2BBB2-8617-44D1-A10F-64C8861EF37B}"/>
    <dgm:cxn modelId="{50678389-C272-4AE8-82C4-D005ECADAC3A}" type="presOf" srcId="{D4BC16A5-AAF6-4715-A99A-27769C3639B2}" destId="{444922A4-1CD3-4621-B7D9-6C2C5EB1C8E5}" srcOrd="0" destOrd="0" presId="urn:microsoft.com/office/officeart/2005/8/layout/orgChart1"/>
    <dgm:cxn modelId="{D2D3C9A5-348E-4CD7-81E3-4624A5BE0773}" type="presOf" srcId="{63B6E23C-819E-40A0-84EA-BF694BCA8617}" destId="{354DC17C-F706-424B-9C06-7E93D9BE1A15}" srcOrd="0" destOrd="0" presId="urn:microsoft.com/office/officeart/2005/8/layout/orgChart1"/>
    <dgm:cxn modelId="{78FE10A8-C04A-41BF-B558-2AA69867E2A4}" type="presOf" srcId="{582C17ED-12DB-44D7-A65A-074638C1E42B}" destId="{ADC6CBFA-66AD-4904-9FB0-6250727BF84A}" srcOrd="0" destOrd="0" presId="urn:microsoft.com/office/officeart/2005/8/layout/orgChart1"/>
    <dgm:cxn modelId="{7CA1C0BB-D244-4352-920D-FEE7A63B71F6}" srcId="{D4BC16A5-AAF6-4715-A99A-27769C3639B2}" destId="{447AFF85-D072-4E94-8C49-34FE498B3B19}" srcOrd="0" destOrd="0" parTransId="{03B3333B-FEA0-436C-BD5F-09CC1F31218D}" sibTransId="{B0B0FE3B-04C3-443E-A145-543B3F04ED26}"/>
    <dgm:cxn modelId="{FE720BDB-A1B8-4751-8B06-BED9981A845A}" type="presOf" srcId="{03B3333B-FEA0-436C-BD5F-09CC1F31218D}" destId="{07A5E59F-43CA-42BD-AE1B-5E082151261A}" srcOrd="0" destOrd="0" presId="urn:microsoft.com/office/officeart/2005/8/layout/orgChart1"/>
    <dgm:cxn modelId="{A15AA2FE-68D5-4D3D-A04A-A9FDFF65E4F9}" type="presOf" srcId="{A7FF585A-1FF6-41F5-B8FA-CF6136A91713}" destId="{82191B95-0E6C-4B32-A44D-20365594242F}" srcOrd="1" destOrd="0" presId="urn:microsoft.com/office/officeart/2005/8/layout/orgChart1"/>
    <dgm:cxn modelId="{24951D2C-25B3-470C-A310-E8B68F7859DB}" type="presParOf" srcId="{ADC6CBFA-66AD-4904-9FB0-6250727BF84A}" destId="{3BD8578E-42F5-410C-B91C-C4998BCA8B08}" srcOrd="0" destOrd="0" presId="urn:microsoft.com/office/officeart/2005/8/layout/orgChart1"/>
    <dgm:cxn modelId="{B6431E65-2E2E-4D9F-B2F5-E591B97A381F}" type="presParOf" srcId="{3BD8578E-42F5-410C-B91C-C4998BCA8B08}" destId="{E9CB4F35-92FB-46E6-A3DD-F8D8317FEC9A}" srcOrd="0" destOrd="0" presId="urn:microsoft.com/office/officeart/2005/8/layout/orgChart1"/>
    <dgm:cxn modelId="{CD4EE343-06A7-47A9-8C3C-DA4B87EA164F}" type="presParOf" srcId="{E9CB4F35-92FB-46E6-A3DD-F8D8317FEC9A}" destId="{F665F967-2CE9-498A-8C99-8D6EEE073E7B}" srcOrd="0" destOrd="0" presId="urn:microsoft.com/office/officeart/2005/8/layout/orgChart1"/>
    <dgm:cxn modelId="{E2D358D5-961D-43ED-A165-2A8EB8B4A2A7}" type="presParOf" srcId="{E9CB4F35-92FB-46E6-A3DD-F8D8317FEC9A}" destId="{82191B95-0E6C-4B32-A44D-20365594242F}" srcOrd="1" destOrd="0" presId="urn:microsoft.com/office/officeart/2005/8/layout/orgChart1"/>
    <dgm:cxn modelId="{D048327E-8C89-4D11-8E19-5B68FAE17E4B}" type="presParOf" srcId="{3BD8578E-42F5-410C-B91C-C4998BCA8B08}" destId="{8A3481C3-E74C-4DD7-A65C-AF98DBEEBECB}" srcOrd="1" destOrd="0" presId="urn:microsoft.com/office/officeart/2005/8/layout/orgChart1"/>
    <dgm:cxn modelId="{78A676F7-91AD-4624-AAE7-FAB89A8144A1}" type="presParOf" srcId="{8A3481C3-E74C-4DD7-A65C-AF98DBEEBECB}" destId="{354DC17C-F706-424B-9C06-7E93D9BE1A15}" srcOrd="0" destOrd="0" presId="urn:microsoft.com/office/officeart/2005/8/layout/orgChart1"/>
    <dgm:cxn modelId="{3022C1E7-1C48-4D9F-ABB4-4943D53913DC}" type="presParOf" srcId="{8A3481C3-E74C-4DD7-A65C-AF98DBEEBECB}" destId="{523C3362-117E-48D1-B11F-592E34E25FC9}" srcOrd="1" destOrd="0" presId="urn:microsoft.com/office/officeart/2005/8/layout/orgChart1"/>
    <dgm:cxn modelId="{80DAFC0C-9B5D-4E87-B280-03EC2381F11A}" type="presParOf" srcId="{523C3362-117E-48D1-B11F-592E34E25FC9}" destId="{0C597EAE-A985-4B2D-B6C7-29155989430E}" srcOrd="0" destOrd="0" presId="urn:microsoft.com/office/officeart/2005/8/layout/orgChart1"/>
    <dgm:cxn modelId="{F9D70EEC-BBDC-43F0-85F4-9619B9496918}" type="presParOf" srcId="{0C597EAE-A985-4B2D-B6C7-29155989430E}" destId="{444922A4-1CD3-4621-B7D9-6C2C5EB1C8E5}" srcOrd="0" destOrd="0" presId="urn:microsoft.com/office/officeart/2005/8/layout/orgChart1"/>
    <dgm:cxn modelId="{0D385A0B-314A-41EB-8520-9433F7BA87B8}" type="presParOf" srcId="{0C597EAE-A985-4B2D-B6C7-29155989430E}" destId="{5A176E3F-AE7E-4B6D-AC5F-B16610F64868}" srcOrd="1" destOrd="0" presId="urn:microsoft.com/office/officeart/2005/8/layout/orgChart1"/>
    <dgm:cxn modelId="{D510F004-248D-4C45-8E96-BBF17755F475}" type="presParOf" srcId="{523C3362-117E-48D1-B11F-592E34E25FC9}" destId="{C9AE5DB2-C5DD-43AD-BBA1-26F7439A8889}" srcOrd="1" destOrd="0" presId="urn:microsoft.com/office/officeart/2005/8/layout/orgChart1"/>
    <dgm:cxn modelId="{3C9F6A03-4144-4FC1-BCBE-FE2D27B15616}" type="presParOf" srcId="{C9AE5DB2-C5DD-43AD-BBA1-26F7439A8889}" destId="{07A5E59F-43CA-42BD-AE1B-5E082151261A}" srcOrd="0" destOrd="0" presId="urn:microsoft.com/office/officeart/2005/8/layout/orgChart1"/>
    <dgm:cxn modelId="{8F8EABC7-1903-48B0-8FC3-CB7F7739F9D9}" type="presParOf" srcId="{C9AE5DB2-C5DD-43AD-BBA1-26F7439A8889}" destId="{49954C0E-0FC4-4093-968E-A408B2D21E5F}" srcOrd="1" destOrd="0" presId="urn:microsoft.com/office/officeart/2005/8/layout/orgChart1"/>
    <dgm:cxn modelId="{069863DA-34C0-4CC5-A5B5-4E93F8CD4ED6}" type="presParOf" srcId="{49954C0E-0FC4-4093-968E-A408B2D21E5F}" destId="{6F3637EC-3883-471D-91F9-80C68B43A4B7}" srcOrd="0" destOrd="0" presId="urn:microsoft.com/office/officeart/2005/8/layout/orgChart1"/>
    <dgm:cxn modelId="{A429046B-2538-4D53-B688-CD15334E685E}" type="presParOf" srcId="{6F3637EC-3883-471D-91F9-80C68B43A4B7}" destId="{E22EA602-AFE9-46D2-B44C-D01FC50C3C2F}" srcOrd="0" destOrd="0" presId="urn:microsoft.com/office/officeart/2005/8/layout/orgChart1"/>
    <dgm:cxn modelId="{811CBE64-050E-4D49-8C2B-C463956EF742}" type="presParOf" srcId="{6F3637EC-3883-471D-91F9-80C68B43A4B7}" destId="{733CF037-6274-4717-93B3-ADA3FD780C30}" srcOrd="1" destOrd="0" presId="urn:microsoft.com/office/officeart/2005/8/layout/orgChart1"/>
    <dgm:cxn modelId="{3A7D3048-20E4-4E05-812D-2CC19A3ABBB9}" type="presParOf" srcId="{49954C0E-0FC4-4093-968E-A408B2D21E5F}" destId="{C5900AD8-48FC-49DE-9253-252526E085D9}" srcOrd="1" destOrd="0" presId="urn:microsoft.com/office/officeart/2005/8/layout/orgChart1"/>
    <dgm:cxn modelId="{5905D70E-33AF-41BE-85F4-CCD54987E348}" type="presParOf" srcId="{49954C0E-0FC4-4093-968E-A408B2D21E5F}" destId="{F3554A5E-80B5-4B41-8123-590C33E57603}" srcOrd="2" destOrd="0" presId="urn:microsoft.com/office/officeart/2005/8/layout/orgChart1"/>
    <dgm:cxn modelId="{84B938C0-F321-4046-833F-764F342E6AF9}" type="presParOf" srcId="{523C3362-117E-48D1-B11F-592E34E25FC9}" destId="{EA8EEB63-5C21-467F-A90D-86254D414096}" srcOrd="2" destOrd="0" presId="urn:microsoft.com/office/officeart/2005/8/layout/orgChart1"/>
    <dgm:cxn modelId="{4FC1545E-A0CE-4C76-B715-A5D1BCBEC505}" type="presParOf" srcId="{3BD8578E-42F5-410C-B91C-C4998BCA8B08}" destId="{897AFC54-3447-433B-8961-F6554DAD8E1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82C17ED-12DB-44D7-A65A-074638C1E42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7FF585A-1FF6-41F5-B8FA-CF6136A91713}">
      <dgm:prSet phldrT="[Text]" custT="1"/>
      <dgm:spPr/>
      <dgm:t>
        <a:bodyPr/>
        <a:lstStyle/>
        <a:p>
          <a:r>
            <a:rPr lang="en-US" sz="1000" dirty="0"/>
            <a:t>Community-based health provider (CHP)</a:t>
          </a:r>
        </a:p>
      </dgm:t>
    </dgm:pt>
    <dgm:pt modelId="{F050D9D8-3E43-4A92-B85E-BF10156439C1}" type="parTrans" cxnId="{F2898314-E588-4BFC-BFA0-A2EE35B18514}">
      <dgm:prSet/>
      <dgm:spPr/>
      <dgm:t>
        <a:bodyPr/>
        <a:lstStyle/>
        <a:p>
          <a:endParaRPr lang="en-US"/>
        </a:p>
      </dgm:t>
    </dgm:pt>
    <dgm:pt modelId="{5411A727-3ABB-4E81-9C08-A2602FD98CC8}" type="sibTrans" cxnId="{F2898314-E588-4BFC-BFA0-A2EE35B18514}">
      <dgm:prSet/>
      <dgm:spPr/>
      <dgm:t>
        <a:bodyPr/>
        <a:lstStyle/>
        <a:p>
          <a:endParaRPr lang="en-US"/>
        </a:p>
      </dgm:t>
    </dgm:pt>
    <dgm:pt modelId="{D4BC16A5-AAF6-4715-A99A-27769C3639B2}">
      <dgm:prSet phldrT="[Text]" custT="1"/>
      <dgm:spPr>
        <a:solidFill>
          <a:schemeClr val="accent2">
            <a:lumMod val="75000"/>
          </a:schemeClr>
        </a:solidFill>
      </dgm:spPr>
      <dgm:t>
        <a:bodyPr/>
        <a:lstStyle/>
        <a:p>
          <a:r>
            <a:rPr lang="en-US" sz="1000" dirty="0"/>
            <a:t>Access to professional medical liability coverage</a:t>
          </a:r>
        </a:p>
      </dgm:t>
    </dgm:pt>
    <dgm:pt modelId="{63B6E23C-819E-40A0-84EA-BF694BCA8617}" type="parTrans" cxnId="{57D91676-7557-4102-93A2-178242DBC644}">
      <dgm:prSet/>
      <dgm:spPr/>
      <dgm:t>
        <a:bodyPr/>
        <a:lstStyle/>
        <a:p>
          <a:endParaRPr lang="en-US"/>
        </a:p>
      </dgm:t>
    </dgm:pt>
    <dgm:pt modelId="{72B2BBB2-8617-44D1-A10F-64C8861EF37B}" type="sibTrans" cxnId="{57D91676-7557-4102-93A2-178242DBC644}">
      <dgm:prSet/>
      <dgm:spPr/>
      <dgm:t>
        <a:bodyPr/>
        <a:lstStyle/>
        <a:p>
          <a:endParaRPr lang="en-US"/>
        </a:p>
      </dgm:t>
    </dgm:pt>
    <dgm:pt modelId="{447AFF85-D072-4E94-8C49-34FE498B3B19}">
      <dgm:prSet phldrT="[Text]" custT="1"/>
      <dgm:spPr>
        <a:solidFill>
          <a:schemeClr val="accent2">
            <a:lumMod val="75000"/>
          </a:schemeClr>
        </a:solidFill>
      </dgm:spPr>
      <dgm:t>
        <a:bodyPr/>
        <a:lstStyle/>
        <a:p>
          <a:r>
            <a:rPr lang="en-US" sz="1000" dirty="0"/>
            <a:t>Certified CHP contracts with city/county/ DOC</a:t>
          </a:r>
        </a:p>
      </dgm:t>
    </dgm:pt>
    <dgm:pt modelId="{03B3333B-FEA0-436C-BD5F-09CC1F31218D}" type="parTrans" cxnId="{7CA1C0BB-D244-4352-920D-FEE7A63B71F6}">
      <dgm:prSet/>
      <dgm:spPr/>
      <dgm:t>
        <a:bodyPr/>
        <a:lstStyle/>
        <a:p>
          <a:endParaRPr lang="en-US"/>
        </a:p>
      </dgm:t>
    </dgm:pt>
    <dgm:pt modelId="{B0B0FE3B-04C3-443E-A145-543B3F04ED26}" type="sibTrans" cxnId="{7CA1C0BB-D244-4352-920D-FEE7A63B71F6}">
      <dgm:prSet/>
      <dgm:spPr/>
      <dgm:t>
        <a:bodyPr/>
        <a:lstStyle/>
        <a:p>
          <a:endParaRPr lang="en-US"/>
        </a:p>
      </dgm:t>
    </dgm:pt>
    <dgm:pt modelId="{ADC6CBFA-66AD-4904-9FB0-6250727BF84A}" type="pres">
      <dgm:prSet presAssocID="{582C17ED-12DB-44D7-A65A-074638C1E42B}" presName="hierChild1" presStyleCnt="0">
        <dgm:presLayoutVars>
          <dgm:orgChart val="1"/>
          <dgm:chPref val="1"/>
          <dgm:dir/>
          <dgm:animOne val="branch"/>
          <dgm:animLvl val="lvl"/>
          <dgm:resizeHandles/>
        </dgm:presLayoutVars>
      </dgm:prSet>
      <dgm:spPr/>
    </dgm:pt>
    <dgm:pt modelId="{3BD8578E-42F5-410C-B91C-C4998BCA8B08}" type="pres">
      <dgm:prSet presAssocID="{A7FF585A-1FF6-41F5-B8FA-CF6136A91713}" presName="hierRoot1" presStyleCnt="0">
        <dgm:presLayoutVars>
          <dgm:hierBranch val="init"/>
        </dgm:presLayoutVars>
      </dgm:prSet>
      <dgm:spPr/>
    </dgm:pt>
    <dgm:pt modelId="{E9CB4F35-92FB-46E6-A3DD-F8D8317FEC9A}" type="pres">
      <dgm:prSet presAssocID="{A7FF585A-1FF6-41F5-B8FA-CF6136A91713}" presName="rootComposite1" presStyleCnt="0"/>
      <dgm:spPr/>
    </dgm:pt>
    <dgm:pt modelId="{F665F967-2CE9-498A-8C99-8D6EEE073E7B}" type="pres">
      <dgm:prSet presAssocID="{A7FF585A-1FF6-41F5-B8FA-CF6136A91713}" presName="rootText1" presStyleLbl="node0" presStyleIdx="0" presStyleCnt="1" custScaleX="219605" custScaleY="249420" custLinFactY="-200000" custLinFactNeighborX="5904" custLinFactNeighborY="-292804">
        <dgm:presLayoutVars>
          <dgm:chPref val="3"/>
        </dgm:presLayoutVars>
      </dgm:prSet>
      <dgm:spPr/>
    </dgm:pt>
    <dgm:pt modelId="{82191B95-0E6C-4B32-A44D-20365594242F}" type="pres">
      <dgm:prSet presAssocID="{A7FF585A-1FF6-41F5-B8FA-CF6136A91713}" presName="rootConnector1" presStyleLbl="node1" presStyleIdx="0" presStyleCnt="0"/>
      <dgm:spPr/>
    </dgm:pt>
    <dgm:pt modelId="{8A3481C3-E74C-4DD7-A65C-AF98DBEEBECB}" type="pres">
      <dgm:prSet presAssocID="{A7FF585A-1FF6-41F5-B8FA-CF6136A91713}" presName="hierChild2" presStyleCnt="0"/>
      <dgm:spPr/>
    </dgm:pt>
    <dgm:pt modelId="{354DC17C-F706-424B-9C06-7E93D9BE1A15}" type="pres">
      <dgm:prSet presAssocID="{63B6E23C-819E-40A0-84EA-BF694BCA8617}" presName="Name37" presStyleLbl="parChTrans1D2" presStyleIdx="0" presStyleCnt="1"/>
      <dgm:spPr/>
    </dgm:pt>
    <dgm:pt modelId="{523C3362-117E-48D1-B11F-592E34E25FC9}" type="pres">
      <dgm:prSet presAssocID="{D4BC16A5-AAF6-4715-A99A-27769C3639B2}" presName="hierRoot2" presStyleCnt="0">
        <dgm:presLayoutVars>
          <dgm:hierBranch val="init"/>
        </dgm:presLayoutVars>
      </dgm:prSet>
      <dgm:spPr/>
    </dgm:pt>
    <dgm:pt modelId="{0C597EAE-A985-4B2D-B6C7-29155989430E}" type="pres">
      <dgm:prSet presAssocID="{D4BC16A5-AAF6-4715-A99A-27769C3639B2}" presName="rootComposite" presStyleCnt="0"/>
      <dgm:spPr/>
    </dgm:pt>
    <dgm:pt modelId="{444922A4-1CD3-4621-B7D9-6C2C5EB1C8E5}" type="pres">
      <dgm:prSet presAssocID="{D4BC16A5-AAF6-4715-A99A-27769C3639B2}" presName="rootText" presStyleLbl="node2" presStyleIdx="0" presStyleCnt="1" custScaleX="231382" custScaleY="233720" custLinFactY="118682" custLinFactNeighborX="15" custLinFactNeighborY="200000">
        <dgm:presLayoutVars>
          <dgm:chPref val="3"/>
        </dgm:presLayoutVars>
      </dgm:prSet>
      <dgm:spPr/>
    </dgm:pt>
    <dgm:pt modelId="{5A176E3F-AE7E-4B6D-AC5F-B16610F64868}" type="pres">
      <dgm:prSet presAssocID="{D4BC16A5-AAF6-4715-A99A-27769C3639B2}" presName="rootConnector" presStyleLbl="node2" presStyleIdx="0" presStyleCnt="1"/>
      <dgm:spPr/>
    </dgm:pt>
    <dgm:pt modelId="{C9AE5DB2-C5DD-43AD-BBA1-26F7439A8889}" type="pres">
      <dgm:prSet presAssocID="{D4BC16A5-AAF6-4715-A99A-27769C3639B2}" presName="hierChild4" presStyleCnt="0"/>
      <dgm:spPr/>
    </dgm:pt>
    <dgm:pt modelId="{07A5E59F-43CA-42BD-AE1B-5E082151261A}" type="pres">
      <dgm:prSet presAssocID="{03B3333B-FEA0-436C-BD5F-09CC1F31218D}" presName="Name37" presStyleLbl="parChTrans1D3" presStyleIdx="0" presStyleCnt="1"/>
      <dgm:spPr/>
    </dgm:pt>
    <dgm:pt modelId="{49954C0E-0FC4-4093-968E-A408B2D21E5F}" type="pres">
      <dgm:prSet presAssocID="{447AFF85-D072-4E94-8C49-34FE498B3B19}" presName="hierRoot2" presStyleCnt="0">
        <dgm:presLayoutVars>
          <dgm:hierBranch val="init"/>
        </dgm:presLayoutVars>
      </dgm:prSet>
      <dgm:spPr/>
    </dgm:pt>
    <dgm:pt modelId="{6F3637EC-3883-471D-91F9-80C68B43A4B7}" type="pres">
      <dgm:prSet presAssocID="{447AFF85-D072-4E94-8C49-34FE498B3B19}" presName="rootComposite" presStyleCnt="0"/>
      <dgm:spPr/>
    </dgm:pt>
    <dgm:pt modelId="{E22EA602-AFE9-46D2-B44C-D01FC50C3C2F}" type="pres">
      <dgm:prSet presAssocID="{447AFF85-D072-4E94-8C49-34FE498B3B19}" presName="rootText" presStyleLbl="node3" presStyleIdx="0" presStyleCnt="1" custScaleX="170371" custScaleY="513161" custLinFactY="204126" custLinFactNeighborX="-11656" custLinFactNeighborY="300000">
        <dgm:presLayoutVars>
          <dgm:chPref val="3"/>
        </dgm:presLayoutVars>
      </dgm:prSet>
      <dgm:spPr/>
    </dgm:pt>
    <dgm:pt modelId="{733CF037-6274-4717-93B3-ADA3FD780C30}" type="pres">
      <dgm:prSet presAssocID="{447AFF85-D072-4E94-8C49-34FE498B3B19}" presName="rootConnector" presStyleLbl="node3" presStyleIdx="0" presStyleCnt="1"/>
      <dgm:spPr/>
    </dgm:pt>
    <dgm:pt modelId="{C5900AD8-48FC-49DE-9253-252526E085D9}" type="pres">
      <dgm:prSet presAssocID="{447AFF85-D072-4E94-8C49-34FE498B3B19}" presName="hierChild4" presStyleCnt="0"/>
      <dgm:spPr/>
    </dgm:pt>
    <dgm:pt modelId="{F3554A5E-80B5-4B41-8123-590C33E57603}" type="pres">
      <dgm:prSet presAssocID="{447AFF85-D072-4E94-8C49-34FE498B3B19}" presName="hierChild5" presStyleCnt="0"/>
      <dgm:spPr/>
    </dgm:pt>
    <dgm:pt modelId="{EA8EEB63-5C21-467F-A90D-86254D414096}" type="pres">
      <dgm:prSet presAssocID="{D4BC16A5-AAF6-4715-A99A-27769C3639B2}" presName="hierChild5" presStyleCnt="0"/>
      <dgm:spPr/>
    </dgm:pt>
    <dgm:pt modelId="{897AFC54-3447-433B-8961-F6554DAD8E1A}" type="pres">
      <dgm:prSet presAssocID="{A7FF585A-1FF6-41F5-B8FA-CF6136A91713}" presName="hierChild3" presStyleCnt="0"/>
      <dgm:spPr/>
    </dgm:pt>
  </dgm:ptLst>
  <dgm:cxnLst>
    <dgm:cxn modelId="{507D0A04-9B63-4B39-8190-D94D87BEEABC}" type="presOf" srcId="{447AFF85-D072-4E94-8C49-34FE498B3B19}" destId="{E22EA602-AFE9-46D2-B44C-D01FC50C3C2F}" srcOrd="0" destOrd="0" presId="urn:microsoft.com/office/officeart/2005/8/layout/orgChart1"/>
    <dgm:cxn modelId="{AD22B305-CBEC-4290-895D-5AB38B67EB31}" type="presOf" srcId="{447AFF85-D072-4E94-8C49-34FE498B3B19}" destId="{733CF037-6274-4717-93B3-ADA3FD780C30}" srcOrd="1" destOrd="0" presId="urn:microsoft.com/office/officeart/2005/8/layout/orgChart1"/>
    <dgm:cxn modelId="{F2898314-E588-4BFC-BFA0-A2EE35B18514}" srcId="{582C17ED-12DB-44D7-A65A-074638C1E42B}" destId="{A7FF585A-1FF6-41F5-B8FA-CF6136A91713}" srcOrd="0" destOrd="0" parTransId="{F050D9D8-3E43-4A92-B85E-BF10156439C1}" sibTransId="{5411A727-3ABB-4E81-9C08-A2602FD98CC8}"/>
    <dgm:cxn modelId="{4F42F31E-8FBA-45AD-882D-BE96FA0A8419}" type="presOf" srcId="{A7FF585A-1FF6-41F5-B8FA-CF6136A91713}" destId="{F665F967-2CE9-498A-8C99-8D6EEE073E7B}" srcOrd="0" destOrd="0" presId="urn:microsoft.com/office/officeart/2005/8/layout/orgChart1"/>
    <dgm:cxn modelId="{33DE5036-B0BB-4441-BB58-6E6FE9E00E3C}" type="presOf" srcId="{D4BC16A5-AAF6-4715-A99A-27769C3639B2}" destId="{5A176E3F-AE7E-4B6D-AC5F-B16610F64868}" srcOrd="1" destOrd="0" presId="urn:microsoft.com/office/officeart/2005/8/layout/orgChart1"/>
    <dgm:cxn modelId="{57D91676-7557-4102-93A2-178242DBC644}" srcId="{A7FF585A-1FF6-41F5-B8FA-CF6136A91713}" destId="{D4BC16A5-AAF6-4715-A99A-27769C3639B2}" srcOrd="0" destOrd="0" parTransId="{63B6E23C-819E-40A0-84EA-BF694BCA8617}" sibTransId="{72B2BBB2-8617-44D1-A10F-64C8861EF37B}"/>
    <dgm:cxn modelId="{50678389-C272-4AE8-82C4-D005ECADAC3A}" type="presOf" srcId="{D4BC16A5-AAF6-4715-A99A-27769C3639B2}" destId="{444922A4-1CD3-4621-B7D9-6C2C5EB1C8E5}" srcOrd="0" destOrd="0" presId="urn:microsoft.com/office/officeart/2005/8/layout/orgChart1"/>
    <dgm:cxn modelId="{D2D3C9A5-348E-4CD7-81E3-4624A5BE0773}" type="presOf" srcId="{63B6E23C-819E-40A0-84EA-BF694BCA8617}" destId="{354DC17C-F706-424B-9C06-7E93D9BE1A15}" srcOrd="0" destOrd="0" presId="urn:microsoft.com/office/officeart/2005/8/layout/orgChart1"/>
    <dgm:cxn modelId="{78FE10A8-C04A-41BF-B558-2AA69867E2A4}" type="presOf" srcId="{582C17ED-12DB-44D7-A65A-074638C1E42B}" destId="{ADC6CBFA-66AD-4904-9FB0-6250727BF84A}" srcOrd="0" destOrd="0" presId="urn:microsoft.com/office/officeart/2005/8/layout/orgChart1"/>
    <dgm:cxn modelId="{7CA1C0BB-D244-4352-920D-FEE7A63B71F6}" srcId="{D4BC16A5-AAF6-4715-A99A-27769C3639B2}" destId="{447AFF85-D072-4E94-8C49-34FE498B3B19}" srcOrd="0" destOrd="0" parTransId="{03B3333B-FEA0-436C-BD5F-09CC1F31218D}" sibTransId="{B0B0FE3B-04C3-443E-A145-543B3F04ED26}"/>
    <dgm:cxn modelId="{FE720BDB-A1B8-4751-8B06-BED9981A845A}" type="presOf" srcId="{03B3333B-FEA0-436C-BD5F-09CC1F31218D}" destId="{07A5E59F-43CA-42BD-AE1B-5E082151261A}" srcOrd="0" destOrd="0" presId="urn:microsoft.com/office/officeart/2005/8/layout/orgChart1"/>
    <dgm:cxn modelId="{A15AA2FE-68D5-4D3D-A04A-A9FDFF65E4F9}" type="presOf" srcId="{A7FF585A-1FF6-41F5-B8FA-CF6136A91713}" destId="{82191B95-0E6C-4B32-A44D-20365594242F}" srcOrd="1" destOrd="0" presId="urn:microsoft.com/office/officeart/2005/8/layout/orgChart1"/>
    <dgm:cxn modelId="{24951D2C-25B3-470C-A310-E8B68F7859DB}" type="presParOf" srcId="{ADC6CBFA-66AD-4904-9FB0-6250727BF84A}" destId="{3BD8578E-42F5-410C-B91C-C4998BCA8B08}" srcOrd="0" destOrd="0" presId="urn:microsoft.com/office/officeart/2005/8/layout/orgChart1"/>
    <dgm:cxn modelId="{B6431E65-2E2E-4D9F-B2F5-E591B97A381F}" type="presParOf" srcId="{3BD8578E-42F5-410C-B91C-C4998BCA8B08}" destId="{E9CB4F35-92FB-46E6-A3DD-F8D8317FEC9A}" srcOrd="0" destOrd="0" presId="urn:microsoft.com/office/officeart/2005/8/layout/orgChart1"/>
    <dgm:cxn modelId="{CD4EE343-06A7-47A9-8C3C-DA4B87EA164F}" type="presParOf" srcId="{E9CB4F35-92FB-46E6-A3DD-F8D8317FEC9A}" destId="{F665F967-2CE9-498A-8C99-8D6EEE073E7B}" srcOrd="0" destOrd="0" presId="urn:microsoft.com/office/officeart/2005/8/layout/orgChart1"/>
    <dgm:cxn modelId="{E2D358D5-961D-43ED-A165-2A8EB8B4A2A7}" type="presParOf" srcId="{E9CB4F35-92FB-46E6-A3DD-F8D8317FEC9A}" destId="{82191B95-0E6C-4B32-A44D-20365594242F}" srcOrd="1" destOrd="0" presId="urn:microsoft.com/office/officeart/2005/8/layout/orgChart1"/>
    <dgm:cxn modelId="{D048327E-8C89-4D11-8E19-5B68FAE17E4B}" type="presParOf" srcId="{3BD8578E-42F5-410C-B91C-C4998BCA8B08}" destId="{8A3481C3-E74C-4DD7-A65C-AF98DBEEBECB}" srcOrd="1" destOrd="0" presId="urn:microsoft.com/office/officeart/2005/8/layout/orgChart1"/>
    <dgm:cxn modelId="{78A676F7-91AD-4624-AAE7-FAB89A8144A1}" type="presParOf" srcId="{8A3481C3-E74C-4DD7-A65C-AF98DBEEBECB}" destId="{354DC17C-F706-424B-9C06-7E93D9BE1A15}" srcOrd="0" destOrd="0" presId="urn:microsoft.com/office/officeart/2005/8/layout/orgChart1"/>
    <dgm:cxn modelId="{3022C1E7-1C48-4D9F-ABB4-4943D53913DC}" type="presParOf" srcId="{8A3481C3-E74C-4DD7-A65C-AF98DBEEBECB}" destId="{523C3362-117E-48D1-B11F-592E34E25FC9}" srcOrd="1" destOrd="0" presId="urn:microsoft.com/office/officeart/2005/8/layout/orgChart1"/>
    <dgm:cxn modelId="{80DAFC0C-9B5D-4E87-B280-03EC2381F11A}" type="presParOf" srcId="{523C3362-117E-48D1-B11F-592E34E25FC9}" destId="{0C597EAE-A985-4B2D-B6C7-29155989430E}" srcOrd="0" destOrd="0" presId="urn:microsoft.com/office/officeart/2005/8/layout/orgChart1"/>
    <dgm:cxn modelId="{F9D70EEC-BBDC-43F0-85F4-9619B9496918}" type="presParOf" srcId="{0C597EAE-A985-4B2D-B6C7-29155989430E}" destId="{444922A4-1CD3-4621-B7D9-6C2C5EB1C8E5}" srcOrd="0" destOrd="0" presId="urn:microsoft.com/office/officeart/2005/8/layout/orgChart1"/>
    <dgm:cxn modelId="{0D385A0B-314A-41EB-8520-9433F7BA87B8}" type="presParOf" srcId="{0C597EAE-A985-4B2D-B6C7-29155989430E}" destId="{5A176E3F-AE7E-4B6D-AC5F-B16610F64868}" srcOrd="1" destOrd="0" presId="urn:microsoft.com/office/officeart/2005/8/layout/orgChart1"/>
    <dgm:cxn modelId="{D510F004-248D-4C45-8E96-BBF17755F475}" type="presParOf" srcId="{523C3362-117E-48D1-B11F-592E34E25FC9}" destId="{C9AE5DB2-C5DD-43AD-BBA1-26F7439A8889}" srcOrd="1" destOrd="0" presId="urn:microsoft.com/office/officeart/2005/8/layout/orgChart1"/>
    <dgm:cxn modelId="{3C9F6A03-4144-4FC1-BCBE-FE2D27B15616}" type="presParOf" srcId="{C9AE5DB2-C5DD-43AD-BBA1-26F7439A8889}" destId="{07A5E59F-43CA-42BD-AE1B-5E082151261A}" srcOrd="0" destOrd="0" presId="urn:microsoft.com/office/officeart/2005/8/layout/orgChart1"/>
    <dgm:cxn modelId="{8F8EABC7-1903-48B0-8FC3-CB7F7739F9D9}" type="presParOf" srcId="{C9AE5DB2-C5DD-43AD-BBA1-26F7439A8889}" destId="{49954C0E-0FC4-4093-968E-A408B2D21E5F}" srcOrd="1" destOrd="0" presId="urn:microsoft.com/office/officeart/2005/8/layout/orgChart1"/>
    <dgm:cxn modelId="{069863DA-34C0-4CC5-A5B5-4E93F8CD4ED6}" type="presParOf" srcId="{49954C0E-0FC4-4093-968E-A408B2D21E5F}" destId="{6F3637EC-3883-471D-91F9-80C68B43A4B7}" srcOrd="0" destOrd="0" presId="urn:microsoft.com/office/officeart/2005/8/layout/orgChart1"/>
    <dgm:cxn modelId="{A429046B-2538-4D53-B688-CD15334E685E}" type="presParOf" srcId="{6F3637EC-3883-471D-91F9-80C68B43A4B7}" destId="{E22EA602-AFE9-46D2-B44C-D01FC50C3C2F}" srcOrd="0" destOrd="0" presId="urn:microsoft.com/office/officeart/2005/8/layout/orgChart1"/>
    <dgm:cxn modelId="{811CBE64-050E-4D49-8C2B-C463956EF742}" type="presParOf" srcId="{6F3637EC-3883-471D-91F9-80C68B43A4B7}" destId="{733CF037-6274-4717-93B3-ADA3FD780C30}" srcOrd="1" destOrd="0" presId="urn:microsoft.com/office/officeart/2005/8/layout/orgChart1"/>
    <dgm:cxn modelId="{3A7D3048-20E4-4E05-812D-2CC19A3ABBB9}" type="presParOf" srcId="{49954C0E-0FC4-4093-968E-A408B2D21E5F}" destId="{C5900AD8-48FC-49DE-9253-252526E085D9}" srcOrd="1" destOrd="0" presId="urn:microsoft.com/office/officeart/2005/8/layout/orgChart1"/>
    <dgm:cxn modelId="{5905D70E-33AF-41BE-85F4-CCD54987E348}" type="presParOf" srcId="{49954C0E-0FC4-4093-968E-A408B2D21E5F}" destId="{F3554A5E-80B5-4B41-8123-590C33E57603}" srcOrd="2" destOrd="0" presId="urn:microsoft.com/office/officeart/2005/8/layout/orgChart1"/>
    <dgm:cxn modelId="{84B938C0-F321-4046-833F-764F342E6AF9}" type="presParOf" srcId="{523C3362-117E-48D1-B11F-592E34E25FC9}" destId="{EA8EEB63-5C21-467F-A90D-86254D414096}" srcOrd="2" destOrd="0" presId="urn:microsoft.com/office/officeart/2005/8/layout/orgChart1"/>
    <dgm:cxn modelId="{4FC1545E-A0CE-4C76-B715-A5D1BCBEC505}" type="presParOf" srcId="{3BD8578E-42F5-410C-B91C-C4998BCA8B08}" destId="{897AFC54-3447-433B-8961-F6554DAD8E1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279F79A-50A7-417E-944C-DFE7A92EFF80}"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3F3B5152-CE8F-465A-AAF3-CE64510763ED}">
      <dgm:prSet phldrT="[Text]"/>
      <dgm:spPr>
        <a:solidFill>
          <a:schemeClr val="accent5">
            <a:lumMod val="60000"/>
            <a:lumOff val="40000"/>
          </a:schemeClr>
        </a:solidFill>
      </dgm:spPr>
      <dgm:t>
        <a:bodyPr/>
        <a:lstStyle/>
        <a:p>
          <a:r>
            <a:rPr lang="en-US" dirty="0"/>
            <a:t>Certified CHP</a:t>
          </a:r>
        </a:p>
      </dgm:t>
    </dgm:pt>
    <dgm:pt modelId="{5D8569DF-ABD3-4C2F-8841-756A37035A81}" type="parTrans" cxnId="{9ACE45B8-A0BE-499C-B243-685F02DB3C17}">
      <dgm:prSet/>
      <dgm:spPr/>
      <dgm:t>
        <a:bodyPr/>
        <a:lstStyle/>
        <a:p>
          <a:endParaRPr lang="en-US"/>
        </a:p>
      </dgm:t>
    </dgm:pt>
    <dgm:pt modelId="{7AC884A4-EA5D-4D79-BC1E-C7D8C11A37FC}" type="sibTrans" cxnId="{9ACE45B8-A0BE-499C-B243-685F02DB3C17}">
      <dgm:prSet/>
      <dgm:spPr/>
      <dgm:t>
        <a:bodyPr/>
        <a:lstStyle/>
        <a:p>
          <a:endParaRPr lang="en-US"/>
        </a:p>
      </dgm:t>
    </dgm:pt>
    <dgm:pt modelId="{CE124910-82B6-482B-8E9B-EB4E44ADDF7E}" type="pres">
      <dgm:prSet presAssocID="{9279F79A-50A7-417E-944C-DFE7A92EFF80}" presName="mainComposite" presStyleCnt="0">
        <dgm:presLayoutVars>
          <dgm:chPref val="1"/>
          <dgm:dir/>
          <dgm:animOne val="branch"/>
          <dgm:animLvl val="lvl"/>
          <dgm:resizeHandles val="exact"/>
        </dgm:presLayoutVars>
      </dgm:prSet>
      <dgm:spPr/>
    </dgm:pt>
    <dgm:pt modelId="{C2B77977-859B-46CC-AE55-10B2DF31FA02}" type="pres">
      <dgm:prSet presAssocID="{9279F79A-50A7-417E-944C-DFE7A92EFF80}" presName="hierFlow" presStyleCnt="0"/>
      <dgm:spPr/>
    </dgm:pt>
    <dgm:pt modelId="{0FB3B0A5-5C79-4079-8CFF-45685BC2F642}" type="pres">
      <dgm:prSet presAssocID="{9279F79A-50A7-417E-944C-DFE7A92EFF80}" presName="hierChild1" presStyleCnt="0">
        <dgm:presLayoutVars>
          <dgm:chPref val="1"/>
          <dgm:animOne val="branch"/>
          <dgm:animLvl val="lvl"/>
        </dgm:presLayoutVars>
      </dgm:prSet>
      <dgm:spPr/>
    </dgm:pt>
    <dgm:pt modelId="{220862C7-91A0-4502-8F17-C4182EAB6146}" type="pres">
      <dgm:prSet presAssocID="{3F3B5152-CE8F-465A-AAF3-CE64510763ED}" presName="Name17" presStyleCnt="0"/>
      <dgm:spPr/>
    </dgm:pt>
    <dgm:pt modelId="{03E4FE73-7AB3-4CEC-BC3C-DC4AD62BBFAC}" type="pres">
      <dgm:prSet presAssocID="{3F3B5152-CE8F-465A-AAF3-CE64510763ED}" presName="level1Shape" presStyleLbl="node0" presStyleIdx="0" presStyleCnt="1" custScaleX="13521" custScaleY="15083" custLinFactNeighborX="-42152" custLinFactNeighborY="-17873">
        <dgm:presLayoutVars>
          <dgm:chPref val="3"/>
        </dgm:presLayoutVars>
      </dgm:prSet>
      <dgm:spPr/>
    </dgm:pt>
    <dgm:pt modelId="{30BC29B8-95D8-4D84-A699-ABACFCD50E26}" type="pres">
      <dgm:prSet presAssocID="{3F3B5152-CE8F-465A-AAF3-CE64510763ED}" presName="hierChild2" presStyleCnt="0"/>
      <dgm:spPr/>
    </dgm:pt>
    <dgm:pt modelId="{3D1858FC-DC5C-4E7C-BE89-4DC9F944F853}" type="pres">
      <dgm:prSet presAssocID="{9279F79A-50A7-417E-944C-DFE7A92EFF80}" presName="bgShapesFlow" presStyleCnt="0"/>
      <dgm:spPr/>
    </dgm:pt>
  </dgm:ptLst>
  <dgm:cxnLst>
    <dgm:cxn modelId="{65B7340A-1847-4AAE-A782-A11DF326030E}" type="presOf" srcId="{9279F79A-50A7-417E-944C-DFE7A92EFF80}" destId="{CE124910-82B6-482B-8E9B-EB4E44ADDF7E}" srcOrd="0" destOrd="0" presId="urn:microsoft.com/office/officeart/2005/8/layout/hierarchy5"/>
    <dgm:cxn modelId="{9ACE45B8-A0BE-499C-B243-685F02DB3C17}" srcId="{9279F79A-50A7-417E-944C-DFE7A92EFF80}" destId="{3F3B5152-CE8F-465A-AAF3-CE64510763ED}" srcOrd="0" destOrd="0" parTransId="{5D8569DF-ABD3-4C2F-8841-756A37035A81}" sibTransId="{7AC884A4-EA5D-4D79-BC1E-C7D8C11A37FC}"/>
    <dgm:cxn modelId="{35BD1FDF-F8A5-4100-A0B8-71AFB3DE4821}" type="presOf" srcId="{3F3B5152-CE8F-465A-AAF3-CE64510763ED}" destId="{03E4FE73-7AB3-4CEC-BC3C-DC4AD62BBFAC}" srcOrd="0" destOrd="0" presId="urn:microsoft.com/office/officeart/2005/8/layout/hierarchy5"/>
    <dgm:cxn modelId="{CC1D4250-FDE7-47FA-8F2A-A34DA84FAC61}" type="presParOf" srcId="{CE124910-82B6-482B-8E9B-EB4E44ADDF7E}" destId="{C2B77977-859B-46CC-AE55-10B2DF31FA02}" srcOrd="0" destOrd="0" presId="urn:microsoft.com/office/officeart/2005/8/layout/hierarchy5"/>
    <dgm:cxn modelId="{6632FE90-75C6-4E2B-92CC-92F244846CA6}" type="presParOf" srcId="{C2B77977-859B-46CC-AE55-10B2DF31FA02}" destId="{0FB3B0A5-5C79-4079-8CFF-45685BC2F642}" srcOrd="0" destOrd="0" presId="urn:microsoft.com/office/officeart/2005/8/layout/hierarchy5"/>
    <dgm:cxn modelId="{3FFA625E-51B5-433C-9DFA-43E34F32E712}" type="presParOf" srcId="{0FB3B0A5-5C79-4079-8CFF-45685BC2F642}" destId="{220862C7-91A0-4502-8F17-C4182EAB6146}" srcOrd="0" destOrd="0" presId="urn:microsoft.com/office/officeart/2005/8/layout/hierarchy5"/>
    <dgm:cxn modelId="{E4AEB2D1-64F8-4AFD-A0E2-63BA9F0FA0AD}" type="presParOf" srcId="{220862C7-91A0-4502-8F17-C4182EAB6146}" destId="{03E4FE73-7AB3-4CEC-BC3C-DC4AD62BBFAC}" srcOrd="0" destOrd="0" presId="urn:microsoft.com/office/officeart/2005/8/layout/hierarchy5"/>
    <dgm:cxn modelId="{B7DB90B5-809D-4D53-BBC7-034EC8DFCAED}" type="presParOf" srcId="{220862C7-91A0-4502-8F17-C4182EAB6146}" destId="{30BC29B8-95D8-4D84-A699-ABACFCD50E26}" srcOrd="1" destOrd="0" presId="urn:microsoft.com/office/officeart/2005/8/layout/hierarchy5"/>
    <dgm:cxn modelId="{5FFF9F7E-3C02-40DA-8862-4F391835D4F4}" type="presParOf" srcId="{CE124910-82B6-482B-8E9B-EB4E44ADDF7E}" destId="{3D1858FC-DC5C-4E7C-BE89-4DC9F944F853}" srcOrd="1" destOrd="0" presId="urn:microsoft.com/office/officeart/2005/8/layout/hierarchy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79F79A-50A7-417E-944C-DFE7A92EFF80}"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3F3B5152-CE8F-465A-AAF3-CE64510763ED}">
      <dgm:prSet phldrT="[Text]"/>
      <dgm:spPr>
        <a:solidFill>
          <a:schemeClr val="accent5">
            <a:lumMod val="60000"/>
            <a:lumOff val="40000"/>
          </a:schemeClr>
        </a:solidFill>
      </dgm:spPr>
      <dgm:t>
        <a:bodyPr/>
        <a:lstStyle/>
        <a:p>
          <a:r>
            <a:rPr lang="en-US" dirty="0"/>
            <a:t>Certified CHP</a:t>
          </a:r>
        </a:p>
      </dgm:t>
    </dgm:pt>
    <dgm:pt modelId="{5D8569DF-ABD3-4C2F-8841-756A37035A81}" type="parTrans" cxnId="{9ACE45B8-A0BE-499C-B243-685F02DB3C17}">
      <dgm:prSet/>
      <dgm:spPr/>
      <dgm:t>
        <a:bodyPr/>
        <a:lstStyle/>
        <a:p>
          <a:endParaRPr lang="en-US"/>
        </a:p>
      </dgm:t>
    </dgm:pt>
    <dgm:pt modelId="{7AC884A4-EA5D-4D79-BC1E-C7D8C11A37FC}" type="sibTrans" cxnId="{9ACE45B8-A0BE-499C-B243-685F02DB3C17}">
      <dgm:prSet/>
      <dgm:spPr/>
      <dgm:t>
        <a:bodyPr/>
        <a:lstStyle/>
        <a:p>
          <a:endParaRPr lang="en-US"/>
        </a:p>
      </dgm:t>
    </dgm:pt>
    <dgm:pt modelId="{CE124910-82B6-482B-8E9B-EB4E44ADDF7E}" type="pres">
      <dgm:prSet presAssocID="{9279F79A-50A7-417E-944C-DFE7A92EFF80}" presName="mainComposite" presStyleCnt="0">
        <dgm:presLayoutVars>
          <dgm:chPref val="1"/>
          <dgm:dir/>
          <dgm:animOne val="branch"/>
          <dgm:animLvl val="lvl"/>
          <dgm:resizeHandles val="exact"/>
        </dgm:presLayoutVars>
      </dgm:prSet>
      <dgm:spPr/>
    </dgm:pt>
    <dgm:pt modelId="{C2B77977-859B-46CC-AE55-10B2DF31FA02}" type="pres">
      <dgm:prSet presAssocID="{9279F79A-50A7-417E-944C-DFE7A92EFF80}" presName="hierFlow" presStyleCnt="0"/>
      <dgm:spPr/>
    </dgm:pt>
    <dgm:pt modelId="{0FB3B0A5-5C79-4079-8CFF-45685BC2F642}" type="pres">
      <dgm:prSet presAssocID="{9279F79A-50A7-417E-944C-DFE7A92EFF80}" presName="hierChild1" presStyleCnt="0">
        <dgm:presLayoutVars>
          <dgm:chPref val="1"/>
          <dgm:animOne val="branch"/>
          <dgm:animLvl val="lvl"/>
        </dgm:presLayoutVars>
      </dgm:prSet>
      <dgm:spPr/>
    </dgm:pt>
    <dgm:pt modelId="{220862C7-91A0-4502-8F17-C4182EAB6146}" type="pres">
      <dgm:prSet presAssocID="{3F3B5152-CE8F-465A-AAF3-CE64510763ED}" presName="Name17" presStyleCnt="0"/>
      <dgm:spPr/>
    </dgm:pt>
    <dgm:pt modelId="{03E4FE73-7AB3-4CEC-BC3C-DC4AD62BBFAC}" type="pres">
      <dgm:prSet presAssocID="{3F3B5152-CE8F-465A-AAF3-CE64510763ED}" presName="level1Shape" presStyleLbl="node0" presStyleIdx="0" presStyleCnt="1" custScaleX="13521" custScaleY="15083" custLinFactNeighborX="-42152" custLinFactNeighborY="-17873">
        <dgm:presLayoutVars>
          <dgm:chPref val="3"/>
        </dgm:presLayoutVars>
      </dgm:prSet>
      <dgm:spPr/>
    </dgm:pt>
    <dgm:pt modelId="{30BC29B8-95D8-4D84-A699-ABACFCD50E26}" type="pres">
      <dgm:prSet presAssocID="{3F3B5152-CE8F-465A-AAF3-CE64510763ED}" presName="hierChild2" presStyleCnt="0"/>
      <dgm:spPr/>
    </dgm:pt>
    <dgm:pt modelId="{3D1858FC-DC5C-4E7C-BE89-4DC9F944F853}" type="pres">
      <dgm:prSet presAssocID="{9279F79A-50A7-417E-944C-DFE7A92EFF80}" presName="bgShapesFlow" presStyleCnt="0"/>
      <dgm:spPr/>
    </dgm:pt>
  </dgm:ptLst>
  <dgm:cxnLst>
    <dgm:cxn modelId="{65B7340A-1847-4AAE-A782-A11DF326030E}" type="presOf" srcId="{9279F79A-50A7-417E-944C-DFE7A92EFF80}" destId="{CE124910-82B6-482B-8E9B-EB4E44ADDF7E}" srcOrd="0" destOrd="0" presId="urn:microsoft.com/office/officeart/2005/8/layout/hierarchy5"/>
    <dgm:cxn modelId="{9ACE45B8-A0BE-499C-B243-685F02DB3C17}" srcId="{9279F79A-50A7-417E-944C-DFE7A92EFF80}" destId="{3F3B5152-CE8F-465A-AAF3-CE64510763ED}" srcOrd="0" destOrd="0" parTransId="{5D8569DF-ABD3-4C2F-8841-756A37035A81}" sibTransId="{7AC884A4-EA5D-4D79-BC1E-C7D8C11A37FC}"/>
    <dgm:cxn modelId="{35BD1FDF-F8A5-4100-A0B8-71AFB3DE4821}" type="presOf" srcId="{3F3B5152-CE8F-465A-AAF3-CE64510763ED}" destId="{03E4FE73-7AB3-4CEC-BC3C-DC4AD62BBFAC}" srcOrd="0" destOrd="0" presId="urn:microsoft.com/office/officeart/2005/8/layout/hierarchy5"/>
    <dgm:cxn modelId="{CC1D4250-FDE7-47FA-8F2A-A34DA84FAC61}" type="presParOf" srcId="{CE124910-82B6-482B-8E9B-EB4E44ADDF7E}" destId="{C2B77977-859B-46CC-AE55-10B2DF31FA02}" srcOrd="0" destOrd="0" presId="urn:microsoft.com/office/officeart/2005/8/layout/hierarchy5"/>
    <dgm:cxn modelId="{6632FE90-75C6-4E2B-92CC-92F244846CA6}" type="presParOf" srcId="{C2B77977-859B-46CC-AE55-10B2DF31FA02}" destId="{0FB3B0A5-5C79-4079-8CFF-45685BC2F642}" srcOrd="0" destOrd="0" presId="urn:microsoft.com/office/officeart/2005/8/layout/hierarchy5"/>
    <dgm:cxn modelId="{3FFA625E-51B5-433C-9DFA-43E34F32E712}" type="presParOf" srcId="{0FB3B0A5-5C79-4079-8CFF-45685BC2F642}" destId="{220862C7-91A0-4502-8F17-C4182EAB6146}" srcOrd="0" destOrd="0" presId="urn:microsoft.com/office/officeart/2005/8/layout/hierarchy5"/>
    <dgm:cxn modelId="{E4AEB2D1-64F8-4AFD-A0E2-63BA9F0FA0AD}" type="presParOf" srcId="{220862C7-91A0-4502-8F17-C4182EAB6146}" destId="{03E4FE73-7AB3-4CEC-BC3C-DC4AD62BBFAC}" srcOrd="0" destOrd="0" presId="urn:microsoft.com/office/officeart/2005/8/layout/hierarchy5"/>
    <dgm:cxn modelId="{B7DB90B5-809D-4D53-BBC7-034EC8DFCAED}" type="presParOf" srcId="{220862C7-91A0-4502-8F17-C4182EAB6146}" destId="{30BC29B8-95D8-4D84-A699-ABACFCD50E26}" srcOrd="1" destOrd="0" presId="urn:microsoft.com/office/officeart/2005/8/layout/hierarchy5"/>
    <dgm:cxn modelId="{5FFF9F7E-3C02-40DA-8862-4F391835D4F4}" type="presParOf" srcId="{CE124910-82B6-482B-8E9B-EB4E44ADDF7E}" destId="{3D1858FC-DC5C-4E7C-BE89-4DC9F944F853}" srcOrd="1" destOrd="0" presId="urn:microsoft.com/office/officeart/2005/8/layout/hierarchy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2C17ED-12DB-44D7-A65A-074638C1E42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7FF585A-1FF6-41F5-B8FA-CF6136A91713}">
      <dgm:prSet phldrT="[Text]" custT="1"/>
      <dgm:spPr/>
      <dgm:t>
        <a:bodyPr/>
        <a:lstStyle/>
        <a:p>
          <a:r>
            <a:rPr lang="en-US" sz="1000" dirty="0"/>
            <a:t>Community-based health provider (CHP)</a:t>
          </a:r>
        </a:p>
      </dgm:t>
    </dgm:pt>
    <dgm:pt modelId="{F050D9D8-3E43-4A92-B85E-BF10156439C1}" type="parTrans" cxnId="{F2898314-E588-4BFC-BFA0-A2EE35B18514}">
      <dgm:prSet/>
      <dgm:spPr/>
      <dgm:t>
        <a:bodyPr/>
        <a:lstStyle/>
        <a:p>
          <a:endParaRPr lang="en-US"/>
        </a:p>
      </dgm:t>
    </dgm:pt>
    <dgm:pt modelId="{5411A727-3ABB-4E81-9C08-A2602FD98CC8}" type="sibTrans" cxnId="{F2898314-E588-4BFC-BFA0-A2EE35B18514}">
      <dgm:prSet/>
      <dgm:spPr/>
      <dgm:t>
        <a:bodyPr/>
        <a:lstStyle/>
        <a:p>
          <a:endParaRPr lang="en-US"/>
        </a:p>
      </dgm:t>
    </dgm:pt>
    <dgm:pt modelId="{D4BC16A5-AAF6-4715-A99A-27769C3639B2}">
      <dgm:prSet phldrT="[Text]" custT="1"/>
      <dgm:spPr>
        <a:gradFill rotWithShape="0">
          <a:gsLst>
            <a:gs pos="0">
              <a:srgbClr val="C00000"/>
            </a:gs>
            <a:gs pos="0">
              <a:srgbClr val="C00000"/>
            </a:gs>
            <a:gs pos="100000">
              <a:srgbClr val="FFC000"/>
            </a:gs>
            <a:gs pos="100000">
              <a:srgbClr val="FFFF00"/>
            </a:gs>
          </a:gsLst>
          <a:lin ang="5400000" scaled="1"/>
        </a:gradFill>
      </dgm:spPr>
      <dgm:t>
        <a:bodyPr/>
        <a:lstStyle/>
        <a:p>
          <a:r>
            <a:rPr lang="en-US" sz="1000" dirty="0"/>
            <a:t>Access to professional medical liability coverage</a:t>
          </a:r>
        </a:p>
      </dgm:t>
    </dgm:pt>
    <dgm:pt modelId="{63B6E23C-819E-40A0-84EA-BF694BCA8617}" type="parTrans" cxnId="{57D91676-7557-4102-93A2-178242DBC644}">
      <dgm:prSet/>
      <dgm:spPr/>
      <dgm:t>
        <a:bodyPr/>
        <a:lstStyle/>
        <a:p>
          <a:endParaRPr lang="en-US"/>
        </a:p>
      </dgm:t>
    </dgm:pt>
    <dgm:pt modelId="{72B2BBB2-8617-44D1-A10F-64C8861EF37B}" type="sibTrans" cxnId="{57D91676-7557-4102-93A2-178242DBC644}">
      <dgm:prSet/>
      <dgm:spPr/>
      <dgm:t>
        <a:bodyPr/>
        <a:lstStyle/>
        <a:p>
          <a:endParaRPr lang="en-US"/>
        </a:p>
      </dgm:t>
    </dgm:pt>
    <dgm:pt modelId="{447AFF85-D072-4E94-8C49-34FE498B3B19}">
      <dgm:prSet phldrT="[Text]" custT="1"/>
      <dgm:spPr>
        <a:solidFill>
          <a:schemeClr val="accent2">
            <a:lumMod val="75000"/>
          </a:schemeClr>
        </a:solidFill>
      </dgm:spPr>
      <dgm:t>
        <a:bodyPr/>
        <a:lstStyle/>
        <a:p>
          <a:r>
            <a:rPr lang="en-US" sz="1000" dirty="0"/>
            <a:t>Certified CHP contracts with city/county/ DOC</a:t>
          </a:r>
        </a:p>
      </dgm:t>
    </dgm:pt>
    <dgm:pt modelId="{03B3333B-FEA0-436C-BD5F-09CC1F31218D}" type="parTrans" cxnId="{7CA1C0BB-D244-4352-920D-FEE7A63B71F6}">
      <dgm:prSet/>
      <dgm:spPr/>
      <dgm:t>
        <a:bodyPr/>
        <a:lstStyle/>
        <a:p>
          <a:endParaRPr lang="en-US"/>
        </a:p>
      </dgm:t>
    </dgm:pt>
    <dgm:pt modelId="{B0B0FE3B-04C3-443E-A145-543B3F04ED26}" type="sibTrans" cxnId="{7CA1C0BB-D244-4352-920D-FEE7A63B71F6}">
      <dgm:prSet/>
      <dgm:spPr/>
      <dgm:t>
        <a:bodyPr/>
        <a:lstStyle/>
        <a:p>
          <a:endParaRPr lang="en-US"/>
        </a:p>
      </dgm:t>
    </dgm:pt>
    <dgm:pt modelId="{ADC6CBFA-66AD-4904-9FB0-6250727BF84A}" type="pres">
      <dgm:prSet presAssocID="{582C17ED-12DB-44D7-A65A-074638C1E42B}" presName="hierChild1" presStyleCnt="0">
        <dgm:presLayoutVars>
          <dgm:orgChart val="1"/>
          <dgm:chPref val="1"/>
          <dgm:dir/>
          <dgm:animOne val="branch"/>
          <dgm:animLvl val="lvl"/>
          <dgm:resizeHandles/>
        </dgm:presLayoutVars>
      </dgm:prSet>
      <dgm:spPr/>
    </dgm:pt>
    <dgm:pt modelId="{3BD8578E-42F5-410C-B91C-C4998BCA8B08}" type="pres">
      <dgm:prSet presAssocID="{A7FF585A-1FF6-41F5-B8FA-CF6136A91713}" presName="hierRoot1" presStyleCnt="0">
        <dgm:presLayoutVars>
          <dgm:hierBranch val="init"/>
        </dgm:presLayoutVars>
      </dgm:prSet>
      <dgm:spPr/>
    </dgm:pt>
    <dgm:pt modelId="{E9CB4F35-92FB-46E6-A3DD-F8D8317FEC9A}" type="pres">
      <dgm:prSet presAssocID="{A7FF585A-1FF6-41F5-B8FA-CF6136A91713}" presName="rootComposite1" presStyleCnt="0"/>
      <dgm:spPr/>
    </dgm:pt>
    <dgm:pt modelId="{F665F967-2CE9-498A-8C99-8D6EEE073E7B}" type="pres">
      <dgm:prSet presAssocID="{A7FF585A-1FF6-41F5-B8FA-CF6136A91713}" presName="rootText1" presStyleLbl="node0" presStyleIdx="0" presStyleCnt="1" custScaleX="219605" custScaleY="249420" custLinFactY="-200000" custLinFactNeighborX="5904" custLinFactNeighborY="-292804">
        <dgm:presLayoutVars>
          <dgm:chPref val="3"/>
        </dgm:presLayoutVars>
      </dgm:prSet>
      <dgm:spPr/>
    </dgm:pt>
    <dgm:pt modelId="{82191B95-0E6C-4B32-A44D-20365594242F}" type="pres">
      <dgm:prSet presAssocID="{A7FF585A-1FF6-41F5-B8FA-CF6136A91713}" presName="rootConnector1" presStyleLbl="node1" presStyleIdx="0" presStyleCnt="0"/>
      <dgm:spPr/>
    </dgm:pt>
    <dgm:pt modelId="{8A3481C3-E74C-4DD7-A65C-AF98DBEEBECB}" type="pres">
      <dgm:prSet presAssocID="{A7FF585A-1FF6-41F5-B8FA-CF6136A91713}" presName="hierChild2" presStyleCnt="0"/>
      <dgm:spPr/>
    </dgm:pt>
    <dgm:pt modelId="{354DC17C-F706-424B-9C06-7E93D9BE1A15}" type="pres">
      <dgm:prSet presAssocID="{63B6E23C-819E-40A0-84EA-BF694BCA8617}" presName="Name37" presStyleLbl="parChTrans1D2" presStyleIdx="0" presStyleCnt="1"/>
      <dgm:spPr/>
    </dgm:pt>
    <dgm:pt modelId="{523C3362-117E-48D1-B11F-592E34E25FC9}" type="pres">
      <dgm:prSet presAssocID="{D4BC16A5-AAF6-4715-A99A-27769C3639B2}" presName="hierRoot2" presStyleCnt="0">
        <dgm:presLayoutVars>
          <dgm:hierBranch val="init"/>
        </dgm:presLayoutVars>
      </dgm:prSet>
      <dgm:spPr/>
    </dgm:pt>
    <dgm:pt modelId="{0C597EAE-A985-4B2D-B6C7-29155989430E}" type="pres">
      <dgm:prSet presAssocID="{D4BC16A5-AAF6-4715-A99A-27769C3639B2}" presName="rootComposite" presStyleCnt="0"/>
      <dgm:spPr/>
    </dgm:pt>
    <dgm:pt modelId="{444922A4-1CD3-4621-B7D9-6C2C5EB1C8E5}" type="pres">
      <dgm:prSet presAssocID="{D4BC16A5-AAF6-4715-A99A-27769C3639B2}" presName="rootText" presStyleLbl="node2" presStyleIdx="0" presStyleCnt="1" custScaleX="231382" custScaleY="233720" custLinFactY="118682" custLinFactNeighborX="15" custLinFactNeighborY="200000">
        <dgm:presLayoutVars>
          <dgm:chPref val="3"/>
        </dgm:presLayoutVars>
      </dgm:prSet>
      <dgm:spPr/>
    </dgm:pt>
    <dgm:pt modelId="{5A176E3F-AE7E-4B6D-AC5F-B16610F64868}" type="pres">
      <dgm:prSet presAssocID="{D4BC16A5-AAF6-4715-A99A-27769C3639B2}" presName="rootConnector" presStyleLbl="node2" presStyleIdx="0" presStyleCnt="1"/>
      <dgm:spPr/>
    </dgm:pt>
    <dgm:pt modelId="{C9AE5DB2-C5DD-43AD-BBA1-26F7439A8889}" type="pres">
      <dgm:prSet presAssocID="{D4BC16A5-AAF6-4715-A99A-27769C3639B2}" presName="hierChild4" presStyleCnt="0"/>
      <dgm:spPr/>
    </dgm:pt>
    <dgm:pt modelId="{07A5E59F-43CA-42BD-AE1B-5E082151261A}" type="pres">
      <dgm:prSet presAssocID="{03B3333B-FEA0-436C-BD5F-09CC1F31218D}" presName="Name37" presStyleLbl="parChTrans1D3" presStyleIdx="0" presStyleCnt="1"/>
      <dgm:spPr/>
    </dgm:pt>
    <dgm:pt modelId="{49954C0E-0FC4-4093-968E-A408B2D21E5F}" type="pres">
      <dgm:prSet presAssocID="{447AFF85-D072-4E94-8C49-34FE498B3B19}" presName="hierRoot2" presStyleCnt="0">
        <dgm:presLayoutVars>
          <dgm:hierBranch val="init"/>
        </dgm:presLayoutVars>
      </dgm:prSet>
      <dgm:spPr/>
    </dgm:pt>
    <dgm:pt modelId="{6F3637EC-3883-471D-91F9-80C68B43A4B7}" type="pres">
      <dgm:prSet presAssocID="{447AFF85-D072-4E94-8C49-34FE498B3B19}" presName="rootComposite" presStyleCnt="0"/>
      <dgm:spPr/>
    </dgm:pt>
    <dgm:pt modelId="{E22EA602-AFE9-46D2-B44C-D01FC50C3C2F}" type="pres">
      <dgm:prSet presAssocID="{447AFF85-D072-4E94-8C49-34FE498B3B19}" presName="rootText" presStyleLbl="node3" presStyleIdx="0" presStyleCnt="1" custScaleX="170371" custScaleY="513161" custLinFactY="204126" custLinFactNeighborX="-11656" custLinFactNeighborY="300000">
        <dgm:presLayoutVars>
          <dgm:chPref val="3"/>
        </dgm:presLayoutVars>
      </dgm:prSet>
      <dgm:spPr/>
    </dgm:pt>
    <dgm:pt modelId="{733CF037-6274-4717-93B3-ADA3FD780C30}" type="pres">
      <dgm:prSet presAssocID="{447AFF85-D072-4E94-8C49-34FE498B3B19}" presName="rootConnector" presStyleLbl="node3" presStyleIdx="0" presStyleCnt="1"/>
      <dgm:spPr/>
    </dgm:pt>
    <dgm:pt modelId="{C5900AD8-48FC-49DE-9253-252526E085D9}" type="pres">
      <dgm:prSet presAssocID="{447AFF85-D072-4E94-8C49-34FE498B3B19}" presName="hierChild4" presStyleCnt="0"/>
      <dgm:spPr/>
    </dgm:pt>
    <dgm:pt modelId="{F3554A5E-80B5-4B41-8123-590C33E57603}" type="pres">
      <dgm:prSet presAssocID="{447AFF85-D072-4E94-8C49-34FE498B3B19}" presName="hierChild5" presStyleCnt="0"/>
      <dgm:spPr/>
    </dgm:pt>
    <dgm:pt modelId="{EA8EEB63-5C21-467F-A90D-86254D414096}" type="pres">
      <dgm:prSet presAssocID="{D4BC16A5-AAF6-4715-A99A-27769C3639B2}" presName="hierChild5" presStyleCnt="0"/>
      <dgm:spPr/>
    </dgm:pt>
    <dgm:pt modelId="{897AFC54-3447-433B-8961-F6554DAD8E1A}" type="pres">
      <dgm:prSet presAssocID="{A7FF585A-1FF6-41F5-B8FA-CF6136A91713}" presName="hierChild3" presStyleCnt="0"/>
      <dgm:spPr/>
    </dgm:pt>
  </dgm:ptLst>
  <dgm:cxnLst>
    <dgm:cxn modelId="{507D0A04-9B63-4B39-8190-D94D87BEEABC}" type="presOf" srcId="{447AFF85-D072-4E94-8C49-34FE498B3B19}" destId="{E22EA602-AFE9-46D2-B44C-D01FC50C3C2F}" srcOrd="0" destOrd="0" presId="urn:microsoft.com/office/officeart/2005/8/layout/orgChart1"/>
    <dgm:cxn modelId="{AD22B305-CBEC-4290-895D-5AB38B67EB31}" type="presOf" srcId="{447AFF85-D072-4E94-8C49-34FE498B3B19}" destId="{733CF037-6274-4717-93B3-ADA3FD780C30}" srcOrd="1" destOrd="0" presId="urn:microsoft.com/office/officeart/2005/8/layout/orgChart1"/>
    <dgm:cxn modelId="{F2898314-E588-4BFC-BFA0-A2EE35B18514}" srcId="{582C17ED-12DB-44D7-A65A-074638C1E42B}" destId="{A7FF585A-1FF6-41F5-B8FA-CF6136A91713}" srcOrd="0" destOrd="0" parTransId="{F050D9D8-3E43-4A92-B85E-BF10156439C1}" sibTransId="{5411A727-3ABB-4E81-9C08-A2602FD98CC8}"/>
    <dgm:cxn modelId="{4F42F31E-8FBA-45AD-882D-BE96FA0A8419}" type="presOf" srcId="{A7FF585A-1FF6-41F5-B8FA-CF6136A91713}" destId="{F665F967-2CE9-498A-8C99-8D6EEE073E7B}" srcOrd="0" destOrd="0" presId="urn:microsoft.com/office/officeart/2005/8/layout/orgChart1"/>
    <dgm:cxn modelId="{33DE5036-B0BB-4441-BB58-6E6FE9E00E3C}" type="presOf" srcId="{D4BC16A5-AAF6-4715-A99A-27769C3639B2}" destId="{5A176E3F-AE7E-4B6D-AC5F-B16610F64868}" srcOrd="1" destOrd="0" presId="urn:microsoft.com/office/officeart/2005/8/layout/orgChart1"/>
    <dgm:cxn modelId="{57D91676-7557-4102-93A2-178242DBC644}" srcId="{A7FF585A-1FF6-41F5-B8FA-CF6136A91713}" destId="{D4BC16A5-AAF6-4715-A99A-27769C3639B2}" srcOrd="0" destOrd="0" parTransId="{63B6E23C-819E-40A0-84EA-BF694BCA8617}" sibTransId="{72B2BBB2-8617-44D1-A10F-64C8861EF37B}"/>
    <dgm:cxn modelId="{50678389-C272-4AE8-82C4-D005ECADAC3A}" type="presOf" srcId="{D4BC16A5-AAF6-4715-A99A-27769C3639B2}" destId="{444922A4-1CD3-4621-B7D9-6C2C5EB1C8E5}" srcOrd="0" destOrd="0" presId="urn:microsoft.com/office/officeart/2005/8/layout/orgChart1"/>
    <dgm:cxn modelId="{D2D3C9A5-348E-4CD7-81E3-4624A5BE0773}" type="presOf" srcId="{63B6E23C-819E-40A0-84EA-BF694BCA8617}" destId="{354DC17C-F706-424B-9C06-7E93D9BE1A15}" srcOrd="0" destOrd="0" presId="urn:microsoft.com/office/officeart/2005/8/layout/orgChart1"/>
    <dgm:cxn modelId="{78FE10A8-C04A-41BF-B558-2AA69867E2A4}" type="presOf" srcId="{582C17ED-12DB-44D7-A65A-074638C1E42B}" destId="{ADC6CBFA-66AD-4904-9FB0-6250727BF84A}" srcOrd="0" destOrd="0" presId="urn:microsoft.com/office/officeart/2005/8/layout/orgChart1"/>
    <dgm:cxn modelId="{7CA1C0BB-D244-4352-920D-FEE7A63B71F6}" srcId="{D4BC16A5-AAF6-4715-A99A-27769C3639B2}" destId="{447AFF85-D072-4E94-8C49-34FE498B3B19}" srcOrd="0" destOrd="0" parTransId="{03B3333B-FEA0-436C-BD5F-09CC1F31218D}" sibTransId="{B0B0FE3B-04C3-443E-A145-543B3F04ED26}"/>
    <dgm:cxn modelId="{FE720BDB-A1B8-4751-8B06-BED9981A845A}" type="presOf" srcId="{03B3333B-FEA0-436C-BD5F-09CC1F31218D}" destId="{07A5E59F-43CA-42BD-AE1B-5E082151261A}" srcOrd="0" destOrd="0" presId="urn:microsoft.com/office/officeart/2005/8/layout/orgChart1"/>
    <dgm:cxn modelId="{A15AA2FE-68D5-4D3D-A04A-A9FDFF65E4F9}" type="presOf" srcId="{A7FF585A-1FF6-41F5-B8FA-CF6136A91713}" destId="{82191B95-0E6C-4B32-A44D-20365594242F}" srcOrd="1" destOrd="0" presId="urn:microsoft.com/office/officeart/2005/8/layout/orgChart1"/>
    <dgm:cxn modelId="{24951D2C-25B3-470C-A310-E8B68F7859DB}" type="presParOf" srcId="{ADC6CBFA-66AD-4904-9FB0-6250727BF84A}" destId="{3BD8578E-42F5-410C-B91C-C4998BCA8B08}" srcOrd="0" destOrd="0" presId="urn:microsoft.com/office/officeart/2005/8/layout/orgChart1"/>
    <dgm:cxn modelId="{B6431E65-2E2E-4D9F-B2F5-E591B97A381F}" type="presParOf" srcId="{3BD8578E-42F5-410C-B91C-C4998BCA8B08}" destId="{E9CB4F35-92FB-46E6-A3DD-F8D8317FEC9A}" srcOrd="0" destOrd="0" presId="urn:microsoft.com/office/officeart/2005/8/layout/orgChart1"/>
    <dgm:cxn modelId="{CD4EE343-06A7-47A9-8C3C-DA4B87EA164F}" type="presParOf" srcId="{E9CB4F35-92FB-46E6-A3DD-F8D8317FEC9A}" destId="{F665F967-2CE9-498A-8C99-8D6EEE073E7B}" srcOrd="0" destOrd="0" presId="urn:microsoft.com/office/officeart/2005/8/layout/orgChart1"/>
    <dgm:cxn modelId="{E2D358D5-961D-43ED-A165-2A8EB8B4A2A7}" type="presParOf" srcId="{E9CB4F35-92FB-46E6-A3DD-F8D8317FEC9A}" destId="{82191B95-0E6C-4B32-A44D-20365594242F}" srcOrd="1" destOrd="0" presId="urn:microsoft.com/office/officeart/2005/8/layout/orgChart1"/>
    <dgm:cxn modelId="{D048327E-8C89-4D11-8E19-5B68FAE17E4B}" type="presParOf" srcId="{3BD8578E-42F5-410C-B91C-C4998BCA8B08}" destId="{8A3481C3-E74C-4DD7-A65C-AF98DBEEBECB}" srcOrd="1" destOrd="0" presId="urn:microsoft.com/office/officeart/2005/8/layout/orgChart1"/>
    <dgm:cxn modelId="{78A676F7-91AD-4624-AAE7-FAB89A8144A1}" type="presParOf" srcId="{8A3481C3-E74C-4DD7-A65C-AF98DBEEBECB}" destId="{354DC17C-F706-424B-9C06-7E93D9BE1A15}" srcOrd="0" destOrd="0" presId="urn:microsoft.com/office/officeart/2005/8/layout/orgChart1"/>
    <dgm:cxn modelId="{3022C1E7-1C48-4D9F-ABB4-4943D53913DC}" type="presParOf" srcId="{8A3481C3-E74C-4DD7-A65C-AF98DBEEBECB}" destId="{523C3362-117E-48D1-B11F-592E34E25FC9}" srcOrd="1" destOrd="0" presId="urn:microsoft.com/office/officeart/2005/8/layout/orgChart1"/>
    <dgm:cxn modelId="{80DAFC0C-9B5D-4E87-B280-03EC2381F11A}" type="presParOf" srcId="{523C3362-117E-48D1-B11F-592E34E25FC9}" destId="{0C597EAE-A985-4B2D-B6C7-29155989430E}" srcOrd="0" destOrd="0" presId="urn:microsoft.com/office/officeart/2005/8/layout/orgChart1"/>
    <dgm:cxn modelId="{F9D70EEC-BBDC-43F0-85F4-9619B9496918}" type="presParOf" srcId="{0C597EAE-A985-4B2D-B6C7-29155989430E}" destId="{444922A4-1CD3-4621-B7D9-6C2C5EB1C8E5}" srcOrd="0" destOrd="0" presId="urn:microsoft.com/office/officeart/2005/8/layout/orgChart1"/>
    <dgm:cxn modelId="{0D385A0B-314A-41EB-8520-9433F7BA87B8}" type="presParOf" srcId="{0C597EAE-A985-4B2D-B6C7-29155989430E}" destId="{5A176E3F-AE7E-4B6D-AC5F-B16610F64868}" srcOrd="1" destOrd="0" presId="urn:microsoft.com/office/officeart/2005/8/layout/orgChart1"/>
    <dgm:cxn modelId="{D510F004-248D-4C45-8E96-BBF17755F475}" type="presParOf" srcId="{523C3362-117E-48D1-B11F-592E34E25FC9}" destId="{C9AE5DB2-C5DD-43AD-BBA1-26F7439A8889}" srcOrd="1" destOrd="0" presId="urn:microsoft.com/office/officeart/2005/8/layout/orgChart1"/>
    <dgm:cxn modelId="{3C9F6A03-4144-4FC1-BCBE-FE2D27B15616}" type="presParOf" srcId="{C9AE5DB2-C5DD-43AD-BBA1-26F7439A8889}" destId="{07A5E59F-43CA-42BD-AE1B-5E082151261A}" srcOrd="0" destOrd="0" presId="urn:microsoft.com/office/officeart/2005/8/layout/orgChart1"/>
    <dgm:cxn modelId="{8F8EABC7-1903-48B0-8FC3-CB7F7739F9D9}" type="presParOf" srcId="{C9AE5DB2-C5DD-43AD-BBA1-26F7439A8889}" destId="{49954C0E-0FC4-4093-968E-A408B2D21E5F}" srcOrd="1" destOrd="0" presId="urn:microsoft.com/office/officeart/2005/8/layout/orgChart1"/>
    <dgm:cxn modelId="{069863DA-34C0-4CC5-A5B5-4E93F8CD4ED6}" type="presParOf" srcId="{49954C0E-0FC4-4093-968E-A408B2D21E5F}" destId="{6F3637EC-3883-471D-91F9-80C68B43A4B7}" srcOrd="0" destOrd="0" presId="urn:microsoft.com/office/officeart/2005/8/layout/orgChart1"/>
    <dgm:cxn modelId="{A429046B-2538-4D53-B688-CD15334E685E}" type="presParOf" srcId="{6F3637EC-3883-471D-91F9-80C68B43A4B7}" destId="{E22EA602-AFE9-46D2-B44C-D01FC50C3C2F}" srcOrd="0" destOrd="0" presId="urn:microsoft.com/office/officeart/2005/8/layout/orgChart1"/>
    <dgm:cxn modelId="{811CBE64-050E-4D49-8C2B-C463956EF742}" type="presParOf" srcId="{6F3637EC-3883-471D-91F9-80C68B43A4B7}" destId="{733CF037-6274-4717-93B3-ADA3FD780C30}" srcOrd="1" destOrd="0" presId="urn:microsoft.com/office/officeart/2005/8/layout/orgChart1"/>
    <dgm:cxn modelId="{3A7D3048-20E4-4E05-812D-2CC19A3ABBB9}" type="presParOf" srcId="{49954C0E-0FC4-4093-968E-A408B2D21E5F}" destId="{C5900AD8-48FC-49DE-9253-252526E085D9}" srcOrd="1" destOrd="0" presId="urn:microsoft.com/office/officeart/2005/8/layout/orgChart1"/>
    <dgm:cxn modelId="{5905D70E-33AF-41BE-85F4-CCD54987E348}" type="presParOf" srcId="{49954C0E-0FC4-4093-968E-A408B2D21E5F}" destId="{F3554A5E-80B5-4B41-8123-590C33E57603}" srcOrd="2" destOrd="0" presId="urn:microsoft.com/office/officeart/2005/8/layout/orgChart1"/>
    <dgm:cxn modelId="{84B938C0-F321-4046-833F-764F342E6AF9}" type="presParOf" srcId="{523C3362-117E-48D1-B11F-592E34E25FC9}" destId="{EA8EEB63-5C21-467F-A90D-86254D414096}" srcOrd="2" destOrd="0" presId="urn:microsoft.com/office/officeart/2005/8/layout/orgChart1"/>
    <dgm:cxn modelId="{4FC1545E-A0CE-4C76-B715-A5D1BCBEC505}" type="presParOf" srcId="{3BD8578E-42F5-410C-B91C-C4998BCA8B08}" destId="{897AFC54-3447-433B-8961-F6554DAD8E1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79F79A-50A7-417E-944C-DFE7A92EFF80}"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3F3B5152-CE8F-465A-AAF3-CE64510763ED}">
      <dgm:prSet phldrT="[Text]"/>
      <dgm:spPr>
        <a:solidFill>
          <a:schemeClr val="accent5">
            <a:lumMod val="60000"/>
            <a:lumOff val="40000"/>
          </a:schemeClr>
        </a:solidFill>
      </dgm:spPr>
      <dgm:t>
        <a:bodyPr/>
        <a:lstStyle/>
        <a:p>
          <a:r>
            <a:rPr lang="en-US" dirty="0"/>
            <a:t>Certified CHP</a:t>
          </a:r>
        </a:p>
      </dgm:t>
    </dgm:pt>
    <dgm:pt modelId="{5D8569DF-ABD3-4C2F-8841-756A37035A81}" type="parTrans" cxnId="{9ACE45B8-A0BE-499C-B243-685F02DB3C17}">
      <dgm:prSet/>
      <dgm:spPr/>
      <dgm:t>
        <a:bodyPr/>
        <a:lstStyle/>
        <a:p>
          <a:endParaRPr lang="en-US"/>
        </a:p>
      </dgm:t>
    </dgm:pt>
    <dgm:pt modelId="{7AC884A4-EA5D-4D79-BC1E-C7D8C11A37FC}" type="sibTrans" cxnId="{9ACE45B8-A0BE-499C-B243-685F02DB3C17}">
      <dgm:prSet/>
      <dgm:spPr/>
      <dgm:t>
        <a:bodyPr/>
        <a:lstStyle/>
        <a:p>
          <a:endParaRPr lang="en-US"/>
        </a:p>
      </dgm:t>
    </dgm:pt>
    <dgm:pt modelId="{CE124910-82B6-482B-8E9B-EB4E44ADDF7E}" type="pres">
      <dgm:prSet presAssocID="{9279F79A-50A7-417E-944C-DFE7A92EFF80}" presName="mainComposite" presStyleCnt="0">
        <dgm:presLayoutVars>
          <dgm:chPref val="1"/>
          <dgm:dir/>
          <dgm:animOne val="branch"/>
          <dgm:animLvl val="lvl"/>
          <dgm:resizeHandles val="exact"/>
        </dgm:presLayoutVars>
      </dgm:prSet>
      <dgm:spPr/>
    </dgm:pt>
    <dgm:pt modelId="{C2B77977-859B-46CC-AE55-10B2DF31FA02}" type="pres">
      <dgm:prSet presAssocID="{9279F79A-50A7-417E-944C-DFE7A92EFF80}" presName="hierFlow" presStyleCnt="0"/>
      <dgm:spPr/>
    </dgm:pt>
    <dgm:pt modelId="{0FB3B0A5-5C79-4079-8CFF-45685BC2F642}" type="pres">
      <dgm:prSet presAssocID="{9279F79A-50A7-417E-944C-DFE7A92EFF80}" presName="hierChild1" presStyleCnt="0">
        <dgm:presLayoutVars>
          <dgm:chPref val="1"/>
          <dgm:animOne val="branch"/>
          <dgm:animLvl val="lvl"/>
        </dgm:presLayoutVars>
      </dgm:prSet>
      <dgm:spPr/>
    </dgm:pt>
    <dgm:pt modelId="{220862C7-91A0-4502-8F17-C4182EAB6146}" type="pres">
      <dgm:prSet presAssocID="{3F3B5152-CE8F-465A-AAF3-CE64510763ED}" presName="Name17" presStyleCnt="0"/>
      <dgm:spPr/>
    </dgm:pt>
    <dgm:pt modelId="{03E4FE73-7AB3-4CEC-BC3C-DC4AD62BBFAC}" type="pres">
      <dgm:prSet presAssocID="{3F3B5152-CE8F-465A-AAF3-CE64510763ED}" presName="level1Shape" presStyleLbl="node0" presStyleIdx="0" presStyleCnt="1" custScaleX="13521" custScaleY="15083" custLinFactNeighborX="-42152" custLinFactNeighborY="-17873">
        <dgm:presLayoutVars>
          <dgm:chPref val="3"/>
        </dgm:presLayoutVars>
      </dgm:prSet>
      <dgm:spPr/>
    </dgm:pt>
    <dgm:pt modelId="{30BC29B8-95D8-4D84-A699-ABACFCD50E26}" type="pres">
      <dgm:prSet presAssocID="{3F3B5152-CE8F-465A-AAF3-CE64510763ED}" presName="hierChild2" presStyleCnt="0"/>
      <dgm:spPr/>
    </dgm:pt>
    <dgm:pt modelId="{3D1858FC-DC5C-4E7C-BE89-4DC9F944F853}" type="pres">
      <dgm:prSet presAssocID="{9279F79A-50A7-417E-944C-DFE7A92EFF80}" presName="bgShapesFlow" presStyleCnt="0"/>
      <dgm:spPr/>
    </dgm:pt>
  </dgm:ptLst>
  <dgm:cxnLst>
    <dgm:cxn modelId="{65B7340A-1847-4AAE-A782-A11DF326030E}" type="presOf" srcId="{9279F79A-50A7-417E-944C-DFE7A92EFF80}" destId="{CE124910-82B6-482B-8E9B-EB4E44ADDF7E}" srcOrd="0" destOrd="0" presId="urn:microsoft.com/office/officeart/2005/8/layout/hierarchy5"/>
    <dgm:cxn modelId="{9ACE45B8-A0BE-499C-B243-685F02DB3C17}" srcId="{9279F79A-50A7-417E-944C-DFE7A92EFF80}" destId="{3F3B5152-CE8F-465A-AAF3-CE64510763ED}" srcOrd="0" destOrd="0" parTransId="{5D8569DF-ABD3-4C2F-8841-756A37035A81}" sibTransId="{7AC884A4-EA5D-4D79-BC1E-C7D8C11A37FC}"/>
    <dgm:cxn modelId="{35BD1FDF-F8A5-4100-A0B8-71AFB3DE4821}" type="presOf" srcId="{3F3B5152-CE8F-465A-AAF3-CE64510763ED}" destId="{03E4FE73-7AB3-4CEC-BC3C-DC4AD62BBFAC}" srcOrd="0" destOrd="0" presId="urn:microsoft.com/office/officeart/2005/8/layout/hierarchy5"/>
    <dgm:cxn modelId="{CC1D4250-FDE7-47FA-8F2A-A34DA84FAC61}" type="presParOf" srcId="{CE124910-82B6-482B-8E9B-EB4E44ADDF7E}" destId="{C2B77977-859B-46CC-AE55-10B2DF31FA02}" srcOrd="0" destOrd="0" presId="urn:microsoft.com/office/officeart/2005/8/layout/hierarchy5"/>
    <dgm:cxn modelId="{6632FE90-75C6-4E2B-92CC-92F244846CA6}" type="presParOf" srcId="{C2B77977-859B-46CC-AE55-10B2DF31FA02}" destId="{0FB3B0A5-5C79-4079-8CFF-45685BC2F642}" srcOrd="0" destOrd="0" presId="urn:microsoft.com/office/officeart/2005/8/layout/hierarchy5"/>
    <dgm:cxn modelId="{3FFA625E-51B5-433C-9DFA-43E34F32E712}" type="presParOf" srcId="{0FB3B0A5-5C79-4079-8CFF-45685BC2F642}" destId="{220862C7-91A0-4502-8F17-C4182EAB6146}" srcOrd="0" destOrd="0" presId="urn:microsoft.com/office/officeart/2005/8/layout/hierarchy5"/>
    <dgm:cxn modelId="{E4AEB2D1-64F8-4AFD-A0E2-63BA9F0FA0AD}" type="presParOf" srcId="{220862C7-91A0-4502-8F17-C4182EAB6146}" destId="{03E4FE73-7AB3-4CEC-BC3C-DC4AD62BBFAC}" srcOrd="0" destOrd="0" presId="urn:microsoft.com/office/officeart/2005/8/layout/hierarchy5"/>
    <dgm:cxn modelId="{B7DB90B5-809D-4D53-BBC7-034EC8DFCAED}" type="presParOf" srcId="{220862C7-91A0-4502-8F17-C4182EAB6146}" destId="{30BC29B8-95D8-4D84-A699-ABACFCD50E26}" srcOrd="1" destOrd="0" presId="urn:microsoft.com/office/officeart/2005/8/layout/hierarchy5"/>
    <dgm:cxn modelId="{5FFF9F7E-3C02-40DA-8862-4F391835D4F4}" type="presParOf" srcId="{CE124910-82B6-482B-8E9B-EB4E44ADDF7E}" destId="{3D1858FC-DC5C-4E7C-BE89-4DC9F944F853}" srcOrd="1" destOrd="0" presId="urn:microsoft.com/office/officeart/2005/8/layout/hierarchy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2C17ED-12DB-44D7-A65A-074638C1E42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7FF585A-1FF6-41F5-B8FA-CF6136A91713}">
      <dgm:prSet phldrT="[Text]" custT="1"/>
      <dgm:spPr/>
      <dgm:t>
        <a:bodyPr/>
        <a:lstStyle/>
        <a:p>
          <a:r>
            <a:rPr lang="en-US" sz="1000" dirty="0"/>
            <a:t>Community-based health provider (CHP)</a:t>
          </a:r>
        </a:p>
      </dgm:t>
    </dgm:pt>
    <dgm:pt modelId="{F050D9D8-3E43-4A92-B85E-BF10156439C1}" type="parTrans" cxnId="{F2898314-E588-4BFC-BFA0-A2EE35B18514}">
      <dgm:prSet/>
      <dgm:spPr/>
      <dgm:t>
        <a:bodyPr/>
        <a:lstStyle/>
        <a:p>
          <a:endParaRPr lang="en-US"/>
        </a:p>
      </dgm:t>
    </dgm:pt>
    <dgm:pt modelId="{5411A727-3ABB-4E81-9C08-A2602FD98CC8}" type="sibTrans" cxnId="{F2898314-E588-4BFC-BFA0-A2EE35B18514}">
      <dgm:prSet/>
      <dgm:spPr/>
      <dgm:t>
        <a:bodyPr/>
        <a:lstStyle/>
        <a:p>
          <a:endParaRPr lang="en-US"/>
        </a:p>
      </dgm:t>
    </dgm:pt>
    <dgm:pt modelId="{D4BC16A5-AAF6-4715-A99A-27769C3639B2}">
      <dgm:prSet phldrT="[Text]" custT="1"/>
      <dgm:spPr>
        <a:gradFill flip="none" rotWithShape="1">
          <a:gsLst>
            <a:gs pos="0">
              <a:schemeClr val="accent3">
                <a:lumMod val="40000"/>
                <a:lumOff val="60000"/>
              </a:schemeClr>
            </a:gs>
            <a:gs pos="36000">
              <a:schemeClr val="accent3">
                <a:lumMod val="95000"/>
                <a:lumOff val="5000"/>
              </a:schemeClr>
            </a:gs>
            <a:gs pos="100000">
              <a:schemeClr val="accent4">
                <a:lumMod val="75000"/>
              </a:schemeClr>
            </a:gs>
          </a:gsLst>
          <a:lin ang="5400000" scaled="1"/>
          <a:tileRect/>
        </a:gradFill>
      </dgm:spPr>
      <dgm:t>
        <a:bodyPr/>
        <a:lstStyle/>
        <a:p>
          <a:r>
            <a:rPr lang="en-US" sz="1000" dirty="0"/>
            <a:t>Access to professional medical liability coverage</a:t>
          </a:r>
        </a:p>
      </dgm:t>
    </dgm:pt>
    <dgm:pt modelId="{63B6E23C-819E-40A0-84EA-BF694BCA8617}" type="parTrans" cxnId="{57D91676-7557-4102-93A2-178242DBC644}">
      <dgm:prSet/>
      <dgm:spPr/>
      <dgm:t>
        <a:bodyPr/>
        <a:lstStyle/>
        <a:p>
          <a:endParaRPr lang="en-US"/>
        </a:p>
      </dgm:t>
    </dgm:pt>
    <dgm:pt modelId="{72B2BBB2-8617-44D1-A10F-64C8861EF37B}" type="sibTrans" cxnId="{57D91676-7557-4102-93A2-178242DBC644}">
      <dgm:prSet/>
      <dgm:spPr/>
      <dgm:t>
        <a:bodyPr/>
        <a:lstStyle/>
        <a:p>
          <a:endParaRPr lang="en-US"/>
        </a:p>
      </dgm:t>
    </dgm:pt>
    <dgm:pt modelId="{447AFF85-D072-4E94-8C49-34FE498B3B19}">
      <dgm:prSet phldrT="[Text]" custT="1"/>
      <dgm:spPr>
        <a:solidFill>
          <a:schemeClr val="accent2">
            <a:lumMod val="75000"/>
          </a:schemeClr>
        </a:solidFill>
      </dgm:spPr>
      <dgm:t>
        <a:bodyPr/>
        <a:lstStyle/>
        <a:p>
          <a:r>
            <a:rPr lang="en-US" sz="1000" dirty="0"/>
            <a:t>Certified CHP contracts with city/county/ DOC</a:t>
          </a:r>
        </a:p>
      </dgm:t>
    </dgm:pt>
    <dgm:pt modelId="{03B3333B-FEA0-436C-BD5F-09CC1F31218D}" type="parTrans" cxnId="{7CA1C0BB-D244-4352-920D-FEE7A63B71F6}">
      <dgm:prSet/>
      <dgm:spPr/>
      <dgm:t>
        <a:bodyPr/>
        <a:lstStyle/>
        <a:p>
          <a:endParaRPr lang="en-US"/>
        </a:p>
      </dgm:t>
    </dgm:pt>
    <dgm:pt modelId="{B0B0FE3B-04C3-443E-A145-543B3F04ED26}" type="sibTrans" cxnId="{7CA1C0BB-D244-4352-920D-FEE7A63B71F6}">
      <dgm:prSet/>
      <dgm:spPr/>
      <dgm:t>
        <a:bodyPr/>
        <a:lstStyle/>
        <a:p>
          <a:endParaRPr lang="en-US"/>
        </a:p>
      </dgm:t>
    </dgm:pt>
    <dgm:pt modelId="{ADC6CBFA-66AD-4904-9FB0-6250727BF84A}" type="pres">
      <dgm:prSet presAssocID="{582C17ED-12DB-44D7-A65A-074638C1E42B}" presName="hierChild1" presStyleCnt="0">
        <dgm:presLayoutVars>
          <dgm:orgChart val="1"/>
          <dgm:chPref val="1"/>
          <dgm:dir/>
          <dgm:animOne val="branch"/>
          <dgm:animLvl val="lvl"/>
          <dgm:resizeHandles/>
        </dgm:presLayoutVars>
      </dgm:prSet>
      <dgm:spPr/>
    </dgm:pt>
    <dgm:pt modelId="{3BD8578E-42F5-410C-B91C-C4998BCA8B08}" type="pres">
      <dgm:prSet presAssocID="{A7FF585A-1FF6-41F5-B8FA-CF6136A91713}" presName="hierRoot1" presStyleCnt="0">
        <dgm:presLayoutVars>
          <dgm:hierBranch val="init"/>
        </dgm:presLayoutVars>
      </dgm:prSet>
      <dgm:spPr/>
    </dgm:pt>
    <dgm:pt modelId="{E9CB4F35-92FB-46E6-A3DD-F8D8317FEC9A}" type="pres">
      <dgm:prSet presAssocID="{A7FF585A-1FF6-41F5-B8FA-CF6136A91713}" presName="rootComposite1" presStyleCnt="0"/>
      <dgm:spPr/>
    </dgm:pt>
    <dgm:pt modelId="{F665F967-2CE9-498A-8C99-8D6EEE073E7B}" type="pres">
      <dgm:prSet presAssocID="{A7FF585A-1FF6-41F5-B8FA-CF6136A91713}" presName="rootText1" presStyleLbl="node0" presStyleIdx="0" presStyleCnt="1" custScaleX="219605" custScaleY="249420" custLinFactY="-200000" custLinFactNeighborX="5904" custLinFactNeighborY="-292804">
        <dgm:presLayoutVars>
          <dgm:chPref val="3"/>
        </dgm:presLayoutVars>
      </dgm:prSet>
      <dgm:spPr/>
    </dgm:pt>
    <dgm:pt modelId="{82191B95-0E6C-4B32-A44D-20365594242F}" type="pres">
      <dgm:prSet presAssocID="{A7FF585A-1FF6-41F5-B8FA-CF6136A91713}" presName="rootConnector1" presStyleLbl="node1" presStyleIdx="0" presStyleCnt="0"/>
      <dgm:spPr/>
    </dgm:pt>
    <dgm:pt modelId="{8A3481C3-E74C-4DD7-A65C-AF98DBEEBECB}" type="pres">
      <dgm:prSet presAssocID="{A7FF585A-1FF6-41F5-B8FA-CF6136A91713}" presName="hierChild2" presStyleCnt="0"/>
      <dgm:spPr/>
    </dgm:pt>
    <dgm:pt modelId="{354DC17C-F706-424B-9C06-7E93D9BE1A15}" type="pres">
      <dgm:prSet presAssocID="{63B6E23C-819E-40A0-84EA-BF694BCA8617}" presName="Name37" presStyleLbl="parChTrans1D2" presStyleIdx="0" presStyleCnt="1"/>
      <dgm:spPr/>
    </dgm:pt>
    <dgm:pt modelId="{523C3362-117E-48D1-B11F-592E34E25FC9}" type="pres">
      <dgm:prSet presAssocID="{D4BC16A5-AAF6-4715-A99A-27769C3639B2}" presName="hierRoot2" presStyleCnt="0">
        <dgm:presLayoutVars>
          <dgm:hierBranch val="init"/>
        </dgm:presLayoutVars>
      </dgm:prSet>
      <dgm:spPr/>
    </dgm:pt>
    <dgm:pt modelId="{0C597EAE-A985-4B2D-B6C7-29155989430E}" type="pres">
      <dgm:prSet presAssocID="{D4BC16A5-AAF6-4715-A99A-27769C3639B2}" presName="rootComposite" presStyleCnt="0"/>
      <dgm:spPr/>
    </dgm:pt>
    <dgm:pt modelId="{444922A4-1CD3-4621-B7D9-6C2C5EB1C8E5}" type="pres">
      <dgm:prSet presAssocID="{D4BC16A5-AAF6-4715-A99A-27769C3639B2}" presName="rootText" presStyleLbl="node2" presStyleIdx="0" presStyleCnt="1" custScaleX="231382" custScaleY="233720" custLinFactY="118682" custLinFactNeighborX="15" custLinFactNeighborY="200000">
        <dgm:presLayoutVars>
          <dgm:chPref val="3"/>
        </dgm:presLayoutVars>
      </dgm:prSet>
      <dgm:spPr/>
    </dgm:pt>
    <dgm:pt modelId="{5A176E3F-AE7E-4B6D-AC5F-B16610F64868}" type="pres">
      <dgm:prSet presAssocID="{D4BC16A5-AAF6-4715-A99A-27769C3639B2}" presName="rootConnector" presStyleLbl="node2" presStyleIdx="0" presStyleCnt="1"/>
      <dgm:spPr/>
    </dgm:pt>
    <dgm:pt modelId="{C9AE5DB2-C5DD-43AD-BBA1-26F7439A8889}" type="pres">
      <dgm:prSet presAssocID="{D4BC16A5-AAF6-4715-A99A-27769C3639B2}" presName="hierChild4" presStyleCnt="0"/>
      <dgm:spPr/>
    </dgm:pt>
    <dgm:pt modelId="{07A5E59F-43CA-42BD-AE1B-5E082151261A}" type="pres">
      <dgm:prSet presAssocID="{03B3333B-FEA0-436C-BD5F-09CC1F31218D}" presName="Name37" presStyleLbl="parChTrans1D3" presStyleIdx="0" presStyleCnt="1"/>
      <dgm:spPr/>
    </dgm:pt>
    <dgm:pt modelId="{49954C0E-0FC4-4093-968E-A408B2D21E5F}" type="pres">
      <dgm:prSet presAssocID="{447AFF85-D072-4E94-8C49-34FE498B3B19}" presName="hierRoot2" presStyleCnt="0">
        <dgm:presLayoutVars>
          <dgm:hierBranch val="init"/>
        </dgm:presLayoutVars>
      </dgm:prSet>
      <dgm:spPr/>
    </dgm:pt>
    <dgm:pt modelId="{6F3637EC-3883-471D-91F9-80C68B43A4B7}" type="pres">
      <dgm:prSet presAssocID="{447AFF85-D072-4E94-8C49-34FE498B3B19}" presName="rootComposite" presStyleCnt="0"/>
      <dgm:spPr/>
    </dgm:pt>
    <dgm:pt modelId="{E22EA602-AFE9-46D2-B44C-D01FC50C3C2F}" type="pres">
      <dgm:prSet presAssocID="{447AFF85-D072-4E94-8C49-34FE498B3B19}" presName="rootText" presStyleLbl="node3" presStyleIdx="0" presStyleCnt="1" custScaleX="170371" custScaleY="513161" custLinFactY="204126" custLinFactNeighborX="-11656" custLinFactNeighborY="300000">
        <dgm:presLayoutVars>
          <dgm:chPref val="3"/>
        </dgm:presLayoutVars>
      </dgm:prSet>
      <dgm:spPr/>
    </dgm:pt>
    <dgm:pt modelId="{733CF037-6274-4717-93B3-ADA3FD780C30}" type="pres">
      <dgm:prSet presAssocID="{447AFF85-D072-4E94-8C49-34FE498B3B19}" presName="rootConnector" presStyleLbl="node3" presStyleIdx="0" presStyleCnt="1"/>
      <dgm:spPr/>
    </dgm:pt>
    <dgm:pt modelId="{C5900AD8-48FC-49DE-9253-252526E085D9}" type="pres">
      <dgm:prSet presAssocID="{447AFF85-D072-4E94-8C49-34FE498B3B19}" presName="hierChild4" presStyleCnt="0"/>
      <dgm:spPr/>
    </dgm:pt>
    <dgm:pt modelId="{F3554A5E-80B5-4B41-8123-590C33E57603}" type="pres">
      <dgm:prSet presAssocID="{447AFF85-D072-4E94-8C49-34FE498B3B19}" presName="hierChild5" presStyleCnt="0"/>
      <dgm:spPr/>
    </dgm:pt>
    <dgm:pt modelId="{EA8EEB63-5C21-467F-A90D-86254D414096}" type="pres">
      <dgm:prSet presAssocID="{D4BC16A5-AAF6-4715-A99A-27769C3639B2}" presName="hierChild5" presStyleCnt="0"/>
      <dgm:spPr/>
    </dgm:pt>
    <dgm:pt modelId="{897AFC54-3447-433B-8961-F6554DAD8E1A}" type="pres">
      <dgm:prSet presAssocID="{A7FF585A-1FF6-41F5-B8FA-CF6136A91713}" presName="hierChild3" presStyleCnt="0"/>
      <dgm:spPr/>
    </dgm:pt>
  </dgm:ptLst>
  <dgm:cxnLst>
    <dgm:cxn modelId="{507D0A04-9B63-4B39-8190-D94D87BEEABC}" type="presOf" srcId="{447AFF85-D072-4E94-8C49-34FE498B3B19}" destId="{E22EA602-AFE9-46D2-B44C-D01FC50C3C2F}" srcOrd="0" destOrd="0" presId="urn:microsoft.com/office/officeart/2005/8/layout/orgChart1"/>
    <dgm:cxn modelId="{AD22B305-CBEC-4290-895D-5AB38B67EB31}" type="presOf" srcId="{447AFF85-D072-4E94-8C49-34FE498B3B19}" destId="{733CF037-6274-4717-93B3-ADA3FD780C30}" srcOrd="1" destOrd="0" presId="urn:microsoft.com/office/officeart/2005/8/layout/orgChart1"/>
    <dgm:cxn modelId="{F2898314-E588-4BFC-BFA0-A2EE35B18514}" srcId="{582C17ED-12DB-44D7-A65A-074638C1E42B}" destId="{A7FF585A-1FF6-41F5-B8FA-CF6136A91713}" srcOrd="0" destOrd="0" parTransId="{F050D9D8-3E43-4A92-B85E-BF10156439C1}" sibTransId="{5411A727-3ABB-4E81-9C08-A2602FD98CC8}"/>
    <dgm:cxn modelId="{4F42F31E-8FBA-45AD-882D-BE96FA0A8419}" type="presOf" srcId="{A7FF585A-1FF6-41F5-B8FA-CF6136A91713}" destId="{F665F967-2CE9-498A-8C99-8D6EEE073E7B}" srcOrd="0" destOrd="0" presId="urn:microsoft.com/office/officeart/2005/8/layout/orgChart1"/>
    <dgm:cxn modelId="{33DE5036-B0BB-4441-BB58-6E6FE9E00E3C}" type="presOf" srcId="{D4BC16A5-AAF6-4715-A99A-27769C3639B2}" destId="{5A176E3F-AE7E-4B6D-AC5F-B16610F64868}" srcOrd="1" destOrd="0" presId="urn:microsoft.com/office/officeart/2005/8/layout/orgChart1"/>
    <dgm:cxn modelId="{57D91676-7557-4102-93A2-178242DBC644}" srcId="{A7FF585A-1FF6-41F5-B8FA-CF6136A91713}" destId="{D4BC16A5-AAF6-4715-A99A-27769C3639B2}" srcOrd="0" destOrd="0" parTransId="{63B6E23C-819E-40A0-84EA-BF694BCA8617}" sibTransId="{72B2BBB2-8617-44D1-A10F-64C8861EF37B}"/>
    <dgm:cxn modelId="{50678389-C272-4AE8-82C4-D005ECADAC3A}" type="presOf" srcId="{D4BC16A5-AAF6-4715-A99A-27769C3639B2}" destId="{444922A4-1CD3-4621-B7D9-6C2C5EB1C8E5}" srcOrd="0" destOrd="0" presId="urn:microsoft.com/office/officeart/2005/8/layout/orgChart1"/>
    <dgm:cxn modelId="{D2D3C9A5-348E-4CD7-81E3-4624A5BE0773}" type="presOf" srcId="{63B6E23C-819E-40A0-84EA-BF694BCA8617}" destId="{354DC17C-F706-424B-9C06-7E93D9BE1A15}" srcOrd="0" destOrd="0" presId="urn:microsoft.com/office/officeart/2005/8/layout/orgChart1"/>
    <dgm:cxn modelId="{78FE10A8-C04A-41BF-B558-2AA69867E2A4}" type="presOf" srcId="{582C17ED-12DB-44D7-A65A-074638C1E42B}" destId="{ADC6CBFA-66AD-4904-9FB0-6250727BF84A}" srcOrd="0" destOrd="0" presId="urn:microsoft.com/office/officeart/2005/8/layout/orgChart1"/>
    <dgm:cxn modelId="{7CA1C0BB-D244-4352-920D-FEE7A63B71F6}" srcId="{D4BC16A5-AAF6-4715-A99A-27769C3639B2}" destId="{447AFF85-D072-4E94-8C49-34FE498B3B19}" srcOrd="0" destOrd="0" parTransId="{03B3333B-FEA0-436C-BD5F-09CC1F31218D}" sibTransId="{B0B0FE3B-04C3-443E-A145-543B3F04ED26}"/>
    <dgm:cxn modelId="{FE720BDB-A1B8-4751-8B06-BED9981A845A}" type="presOf" srcId="{03B3333B-FEA0-436C-BD5F-09CC1F31218D}" destId="{07A5E59F-43CA-42BD-AE1B-5E082151261A}" srcOrd="0" destOrd="0" presId="urn:microsoft.com/office/officeart/2005/8/layout/orgChart1"/>
    <dgm:cxn modelId="{A15AA2FE-68D5-4D3D-A04A-A9FDFF65E4F9}" type="presOf" srcId="{A7FF585A-1FF6-41F5-B8FA-CF6136A91713}" destId="{82191B95-0E6C-4B32-A44D-20365594242F}" srcOrd="1" destOrd="0" presId="urn:microsoft.com/office/officeart/2005/8/layout/orgChart1"/>
    <dgm:cxn modelId="{24951D2C-25B3-470C-A310-E8B68F7859DB}" type="presParOf" srcId="{ADC6CBFA-66AD-4904-9FB0-6250727BF84A}" destId="{3BD8578E-42F5-410C-B91C-C4998BCA8B08}" srcOrd="0" destOrd="0" presId="urn:microsoft.com/office/officeart/2005/8/layout/orgChart1"/>
    <dgm:cxn modelId="{B6431E65-2E2E-4D9F-B2F5-E591B97A381F}" type="presParOf" srcId="{3BD8578E-42F5-410C-B91C-C4998BCA8B08}" destId="{E9CB4F35-92FB-46E6-A3DD-F8D8317FEC9A}" srcOrd="0" destOrd="0" presId="urn:microsoft.com/office/officeart/2005/8/layout/orgChart1"/>
    <dgm:cxn modelId="{CD4EE343-06A7-47A9-8C3C-DA4B87EA164F}" type="presParOf" srcId="{E9CB4F35-92FB-46E6-A3DD-F8D8317FEC9A}" destId="{F665F967-2CE9-498A-8C99-8D6EEE073E7B}" srcOrd="0" destOrd="0" presId="urn:microsoft.com/office/officeart/2005/8/layout/orgChart1"/>
    <dgm:cxn modelId="{E2D358D5-961D-43ED-A165-2A8EB8B4A2A7}" type="presParOf" srcId="{E9CB4F35-92FB-46E6-A3DD-F8D8317FEC9A}" destId="{82191B95-0E6C-4B32-A44D-20365594242F}" srcOrd="1" destOrd="0" presId="urn:microsoft.com/office/officeart/2005/8/layout/orgChart1"/>
    <dgm:cxn modelId="{D048327E-8C89-4D11-8E19-5B68FAE17E4B}" type="presParOf" srcId="{3BD8578E-42F5-410C-B91C-C4998BCA8B08}" destId="{8A3481C3-E74C-4DD7-A65C-AF98DBEEBECB}" srcOrd="1" destOrd="0" presId="urn:microsoft.com/office/officeart/2005/8/layout/orgChart1"/>
    <dgm:cxn modelId="{78A676F7-91AD-4624-AAE7-FAB89A8144A1}" type="presParOf" srcId="{8A3481C3-E74C-4DD7-A65C-AF98DBEEBECB}" destId="{354DC17C-F706-424B-9C06-7E93D9BE1A15}" srcOrd="0" destOrd="0" presId="urn:microsoft.com/office/officeart/2005/8/layout/orgChart1"/>
    <dgm:cxn modelId="{3022C1E7-1C48-4D9F-ABB4-4943D53913DC}" type="presParOf" srcId="{8A3481C3-E74C-4DD7-A65C-AF98DBEEBECB}" destId="{523C3362-117E-48D1-B11F-592E34E25FC9}" srcOrd="1" destOrd="0" presId="urn:microsoft.com/office/officeart/2005/8/layout/orgChart1"/>
    <dgm:cxn modelId="{80DAFC0C-9B5D-4E87-B280-03EC2381F11A}" type="presParOf" srcId="{523C3362-117E-48D1-B11F-592E34E25FC9}" destId="{0C597EAE-A985-4B2D-B6C7-29155989430E}" srcOrd="0" destOrd="0" presId="urn:microsoft.com/office/officeart/2005/8/layout/orgChart1"/>
    <dgm:cxn modelId="{F9D70EEC-BBDC-43F0-85F4-9619B9496918}" type="presParOf" srcId="{0C597EAE-A985-4B2D-B6C7-29155989430E}" destId="{444922A4-1CD3-4621-B7D9-6C2C5EB1C8E5}" srcOrd="0" destOrd="0" presId="urn:microsoft.com/office/officeart/2005/8/layout/orgChart1"/>
    <dgm:cxn modelId="{0D385A0B-314A-41EB-8520-9433F7BA87B8}" type="presParOf" srcId="{0C597EAE-A985-4B2D-B6C7-29155989430E}" destId="{5A176E3F-AE7E-4B6D-AC5F-B16610F64868}" srcOrd="1" destOrd="0" presId="urn:microsoft.com/office/officeart/2005/8/layout/orgChart1"/>
    <dgm:cxn modelId="{D510F004-248D-4C45-8E96-BBF17755F475}" type="presParOf" srcId="{523C3362-117E-48D1-B11F-592E34E25FC9}" destId="{C9AE5DB2-C5DD-43AD-BBA1-26F7439A8889}" srcOrd="1" destOrd="0" presId="urn:microsoft.com/office/officeart/2005/8/layout/orgChart1"/>
    <dgm:cxn modelId="{3C9F6A03-4144-4FC1-BCBE-FE2D27B15616}" type="presParOf" srcId="{C9AE5DB2-C5DD-43AD-BBA1-26F7439A8889}" destId="{07A5E59F-43CA-42BD-AE1B-5E082151261A}" srcOrd="0" destOrd="0" presId="urn:microsoft.com/office/officeart/2005/8/layout/orgChart1"/>
    <dgm:cxn modelId="{8F8EABC7-1903-48B0-8FC3-CB7F7739F9D9}" type="presParOf" srcId="{C9AE5DB2-C5DD-43AD-BBA1-26F7439A8889}" destId="{49954C0E-0FC4-4093-968E-A408B2D21E5F}" srcOrd="1" destOrd="0" presId="urn:microsoft.com/office/officeart/2005/8/layout/orgChart1"/>
    <dgm:cxn modelId="{069863DA-34C0-4CC5-A5B5-4E93F8CD4ED6}" type="presParOf" srcId="{49954C0E-0FC4-4093-968E-A408B2D21E5F}" destId="{6F3637EC-3883-471D-91F9-80C68B43A4B7}" srcOrd="0" destOrd="0" presId="urn:microsoft.com/office/officeart/2005/8/layout/orgChart1"/>
    <dgm:cxn modelId="{A429046B-2538-4D53-B688-CD15334E685E}" type="presParOf" srcId="{6F3637EC-3883-471D-91F9-80C68B43A4B7}" destId="{E22EA602-AFE9-46D2-B44C-D01FC50C3C2F}" srcOrd="0" destOrd="0" presId="urn:microsoft.com/office/officeart/2005/8/layout/orgChart1"/>
    <dgm:cxn modelId="{811CBE64-050E-4D49-8C2B-C463956EF742}" type="presParOf" srcId="{6F3637EC-3883-471D-91F9-80C68B43A4B7}" destId="{733CF037-6274-4717-93B3-ADA3FD780C30}" srcOrd="1" destOrd="0" presId="urn:microsoft.com/office/officeart/2005/8/layout/orgChart1"/>
    <dgm:cxn modelId="{3A7D3048-20E4-4E05-812D-2CC19A3ABBB9}" type="presParOf" srcId="{49954C0E-0FC4-4093-968E-A408B2D21E5F}" destId="{C5900AD8-48FC-49DE-9253-252526E085D9}" srcOrd="1" destOrd="0" presId="urn:microsoft.com/office/officeart/2005/8/layout/orgChart1"/>
    <dgm:cxn modelId="{5905D70E-33AF-41BE-85F4-CCD54987E348}" type="presParOf" srcId="{49954C0E-0FC4-4093-968E-A408B2D21E5F}" destId="{F3554A5E-80B5-4B41-8123-590C33E57603}" srcOrd="2" destOrd="0" presId="urn:microsoft.com/office/officeart/2005/8/layout/orgChart1"/>
    <dgm:cxn modelId="{84B938C0-F321-4046-833F-764F342E6AF9}" type="presParOf" srcId="{523C3362-117E-48D1-B11F-592E34E25FC9}" destId="{EA8EEB63-5C21-467F-A90D-86254D414096}" srcOrd="2" destOrd="0" presId="urn:microsoft.com/office/officeart/2005/8/layout/orgChart1"/>
    <dgm:cxn modelId="{4FC1545E-A0CE-4C76-B715-A5D1BCBEC505}" type="presParOf" srcId="{3BD8578E-42F5-410C-B91C-C4998BCA8B08}" destId="{897AFC54-3447-433B-8961-F6554DAD8E1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79F79A-50A7-417E-944C-DFE7A92EFF80}"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3F3B5152-CE8F-465A-AAF3-CE64510763ED}">
      <dgm:prSet phldrT="[Text]"/>
      <dgm:spPr>
        <a:solidFill>
          <a:schemeClr val="accent5">
            <a:lumMod val="60000"/>
            <a:lumOff val="40000"/>
          </a:schemeClr>
        </a:solidFill>
      </dgm:spPr>
      <dgm:t>
        <a:bodyPr/>
        <a:lstStyle/>
        <a:p>
          <a:r>
            <a:rPr lang="en-US" dirty="0"/>
            <a:t>Certified CHP</a:t>
          </a:r>
        </a:p>
      </dgm:t>
    </dgm:pt>
    <dgm:pt modelId="{5D8569DF-ABD3-4C2F-8841-756A37035A81}" type="parTrans" cxnId="{9ACE45B8-A0BE-499C-B243-685F02DB3C17}">
      <dgm:prSet/>
      <dgm:spPr/>
      <dgm:t>
        <a:bodyPr/>
        <a:lstStyle/>
        <a:p>
          <a:endParaRPr lang="en-US"/>
        </a:p>
      </dgm:t>
    </dgm:pt>
    <dgm:pt modelId="{7AC884A4-EA5D-4D79-BC1E-C7D8C11A37FC}" type="sibTrans" cxnId="{9ACE45B8-A0BE-499C-B243-685F02DB3C17}">
      <dgm:prSet/>
      <dgm:spPr/>
      <dgm:t>
        <a:bodyPr/>
        <a:lstStyle/>
        <a:p>
          <a:endParaRPr lang="en-US"/>
        </a:p>
      </dgm:t>
    </dgm:pt>
    <dgm:pt modelId="{CE124910-82B6-482B-8E9B-EB4E44ADDF7E}" type="pres">
      <dgm:prSet presAssocID="{9279F79A-50A7-417E-944C-DFE7A92EFF80}" presName="mainComposite" presStyleCnt="0">
        <dgm:presLayoutVars>
          <dgm:chPref val="1"/>
          <dgm:dir/>
          <dgm:animOne val="branch"/>
          <dgm:animLvl val="lvl"/>
          <dgm:resizeHandles val="exact"/>
        </dgm:presLayoutVars>
      </dgm:prSet>
      <dgm:spPr/>
    </dgm:pt>
    <dgm:pt modelId="{C2B77977-859B-46CC-AE55-10B2DF31FA02}" type="pres">
      <dgm:prSet presAssocID="{9279F79A-50A7-417E-944C-DFE7A92EFF80}" presName="hierFlow" presStyleCnt="0"/>
      <dgm:spPr/>
    </dgm:pt>
    <dgm:pt modelId="{0FB3B0A5-5C79-4079-8CFF-45685BC2F642}" type="pres">
      <dgm:prSet presAssocID="{9279F79A-50A7-417E-944C-DFE7A92EFF80}" presName="hierChild1" presStyleCnt="0">
        <dgm:presLayoutVars>
          <dgm:chPref val="1"/>
          <dgm:animOne val="branch"/>
          <dgm:animLvl val="lvl"/>
        </dgm:presLayoutVars>
      </dgm:prSet>
      <dgm:spPr/>
    </dgm:pt>
    <dgm:pt modelId="{220862C7-91A0-4502-8F17-C4182EAB6146}" type="pres">
      <dgm:prSet presAssocID="{3F3B5152-CE8F-465A-AAF3-CE64510763ED}" presName="Name17" presStyleCnt="0"/>
      <dgm:spPr/>
    </dgm:pt>
    <dgm:pt modelId="{03E4FE73-7AB3-4CEC-BC3C-DC4AD62BBFAC}" type="pres">
      <dgm:prSet presAssocID="{3F3B5152-CE8F-465A-AAF3-CE64510763ED}" presName="level1Shape" presStyleLbl="node0" presStyleIdx="0" presStyleCnt="1" custScaleX="13521" custScaleY="15083" custLinFactNeighborX="-42152" custLinFactNeighborY="-17873">
        <dgm:presLayoutVars>
          <dgm:chPref val="3"/>
        </dgm:presLayoutVars>
      </dgm:prSet>
      <dgm:spPr/>
    </dgm:pt>
    <dgm:pt modelId="{30BC29B8-95D8-4D84-A699-ABACFCD50E26}" type="pres">
      <dgm:prSet presAssocID="{3F3B5152-CE8F-465A-AAF3-CE64510763ED}" presName="hierChild2" presStyleCnt="0"/>
      <dgm:spPr/>
    </dgm:pt>
    <dgm:pt modelId="{3D1858FC-DC5C-4E7C-BE89-4DC9F944F853}" type="pres">
      <dgm:prSet presAssocID="{9279F79A-50A7-417E-944C-DFE7A92EFF80}" presName="bgShapesFlow" presStyleCnt="0"/>
      <dgm:spPr/>
    </dgm:pt>
  </dgm:ptLst>
  <dgm:cxnLst>
    <dgm:cxn modelId="{65B7340A-1847-4AAE-A782-A11DF326030E}" type="presOf" srcId="{9279F79A-50A7-417E-944C-DFE7A92EFF80}" destId="{CE124910-82B6-482B-8E9B-EB4E44ADDF7E}" srcOrd="0" destOrd="0" presId="urn:microsoft.com/office/officeart/2005/8/layout/hierarchy5"/>
    <dgm:cxn modelId="{9ACE45B8-A0BE-499C-B243-685F02DB3C17}" srcId="{9279F79A-50A7-417E-944C-DFE7A92EFF80}" destId="{3F3B5152-CE8F-465A-AAF3-CE64510763ED}" srcOrd="0" destOrd="0" parTransId="{5D8569DF-ABD3-4C2F-8841-756A37035A81}" sibTransId="{7AC884A4-EA5D-4D79-BC1E-C7D8C11A37FC}"/>
    <dgm:cxn modelId="{35BD1FDF-F8A5-4100-A0B8-71AFB3DE4821}" type="presOf" srcId="{3F3B5152-CE8F-465A-AAF3-CE64510763ED}" destId="{03E4FE73-7AB3-4CEC-BC3C-DC4AD62BBFAC}" srcOrd="0" destOrd="0" presId="urn:microsoft.com/office/officeart/2005/8/layout/hierarchy5"/>
    <dgm:cxn modelId="{CC1D4250-FDE7-47FA-8F2A-A34DA84FAC61}" type="presParOf" srcId="{CE124910-82B6-482B-8E9B-EB4E44ADDF7E}" destId="{C2B77977-859B-46CC-AE55-10B2DF31FA02}" srcOrd="0" destOrd="0" presId="urn:microsoft.com/office/officeart/2005/8/layout/hierarchy5"/>
    <dgm:cxn modelId="{6632FE90-75C6-4E2B-92CC-92F244846CA6}" type="presParOf" srcId="{C2B77977-859B-46CC-AE55-10B2DF31FA02}" destId="{0FB3B0A5-5C79-4079-8CFF-45685BC2F642}" srcOrd="0" destOrd="0" presId="urn:microsoft.com/office/officeart/2005/8/layout/hierarchy5"/>
    <dgm:cxn modelId="{3FFA625E-51B5-433C-9DFA-43E34F32E712}" type="presParOf" srcId="{0FB3B0A5-5C79-4079-8CFF-45685BC2F642}" destId="{220862C7-91A0-4502-8F17-C4182EAB6146}" srcOrd="0" destOrd="0" presId="urn:microsoft.com/office/officeart/2005/8/layout/hierarchy5"/>
    <dgm:cxn modelId="{E4AEB2D1-64F8-4AFD-A0E2-63BA9F0FA0AD}" type="presParOf" srcId="{220862C7-91A0-4502-8F17-C4182EAB6146}" destId="{03E4FE73-7AB3-4CEC-BC3C-DC4AD62BBFAC}" srcOrd="0" destOrd="0" presId="urn:microsoft.com/office/officeart/2005/8/layout/hierarchy5"/>
    <dgm:cxn modelId="{B7DB90B5-809D-4D53-BBC7-034EC8DFCAED}" type="presParOf" srcId="{220862C7-91A0-4502-8F17-C4182EAB6146}" destId="{30BC29B8-95D8-4D84-A699-ABACFCD50E26}" srcOrd="1" destOrd="0" presId="urn:microsoft.com/office/officeart/2005/8/layout/hierarchy5"/>
    <dgm:cxn modelId="{5FFF9F7E-3C02-40DA-8862-4F391835D4F4}" type="presParOf" srcId="{CE124910-82B6-482B-8E9B-EB4E44ADDF7E}" destId="{3D1858FC-DC5C-4E7C-BE89-4DC9F944F853}" srcOrd="1" destOrd="0" presId="urn:microsoft.com/office/officeart/2005/8/layout/hierarchy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2C17ED-12DB-44D7-A65A-074638C1E42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7FF585A-1FF6-41F5-B8FA-CF6136A91713}">
      <dgm:prSet phldrT="[Text]" custT="1"/>
      <dgm:spPr/>
      <dgm:t>
        <a:bodyPr/>
        <a:lstStyle/>
        <a:p>
          <a:r>
            <a:rPr lang="en-US" sz="1000" dirty="0"/>
            <a:t>Community-based health provider (CHP)</a:t>
          </a:r>
        </a:p>
      </dgm:t>
    </dgm:pt>
    <dgm:pt modelId="{F050D9D8-3E43-4A92-B85E-BF10156439C1}" type="parTrans" cxnId="{F2898314-E588-4BFC-BFA0-A2EE35B18514}">
      <dgm:prSet/>
      <dgm:spPr/>
      <dgm:t>
        <a:bodyPr/>
        <a:lstStyle/>
        <a:p>
          <a:endParaRPr lang="en-US"/>
        </a:p>
      </dgm:t>
    </dgm:pt>
    <dgm:pt modelId="{5411A727-3ABB-4E81-9C08-A2602FD98CC8}" type="sibTrans" cxnId="{F2898314-E588-4BFC-BFA0-A2EE35B18514}">
      <dgm:prSet/>
      <dgm:spPr/>
      <dgm:t>
        <a:bodyPr/>
        <a:lstStyle/>
        <a:p>
          <a:endParaRPr lang="en-US"/>
        </a:p>
      </dgm:t>
    </dgm:pt>
    <dgm:pt modelId="{D4BC16A5-AAF6-4715-A99A-27769C3639B2}">
      <dgm:prSet phldrT="[Text]" custT="1"/>
      <dgm:spPr>
        <a:solidFill>
          <a:schemeClr val="accent2">
            <a:lumMod val="75000"/>
          </a:schemeClr>
        </a:solidFill>
      </dgm:spPr>
      <dgm:t>
        <a:bodyPr/>
        <a:lstStyle/>
        <a:p>
          <a:r>
            <a:rPr lang="en-US" sz="1000" dirty="0"/>
            <a:t>Access to professional medical liability coverage</a:t>
          </a:r>
        </a:p>
      </dgm:t>
    </dgm:pt>
    <dgm:pt modelId="{63B6E23C-819E-40A0-84EA-BF694BCA8617}" type="parTrans" cxnId="{57D91676-7557-4102-93A2-178242DBC644}">
      <dgm:prSet/>
      <dgm:spPr/>
      <dgm:t>
        <a:bodyPr/>
        <a:lstStyle/>
        <a:p>
          <a:endParaRPr lang="en-US"/>
        </a:p>
      </dgm:t>
    </dgm:pt>
    <dgm:pt modelId="{72B2BBB2-8617-44D1-A10F-64C8861EF37B}" type="sibTrans" cxnId="{57D91676-7557-4102-93A2-178242DBC644}">
      <dgm:prSet/>
      <dgm:spPr/>
      <dgm:t>
        <a:bodyPr/>
        <a:lstStyle/>
        <a:p>
          <a:endParaRPr lang="en-US"/>
        </a:p>
      </dgm:t>
    </dgm:pt>
    <dgm:pt modelId="{447AFF85-D072-4E94-8C49-34FE498B3B19}">
      <dgm:prSet phldrT="[Text]" custT="1"/>
      <dgm:spPr>
        <a:solidFill>
          <a:schemeClr val="accent2">
            <a:lumMod val="75000"/>
          </a:schemeClr>
        </a:solidFill>
      </dgm:spPr>
      <dgm:t>
        <a:bodyPr/>
        <a:lstStyle/>
        <a:p>
          <a:r>
            <a:rPr lang="en-US" sz="1000" dirty="0"/>
            <a:t>Certified CHP contracts with city/county/ DOC</a:t>
          </a:r>
        </a:p>
      </dgm:t>
    </dgm:pt>
    <dgm:pt modelId="{03B3333B-FEA0-436C-BD5F-09CC1F31218D}" type="parTrans" cxnId="{7CA1C0BB-D244-4352-920D-FEE7A63B71F6}">
      <dgm:prSet/>
      <dgm:spPr/>
      <dgm:t>
        <a:bodyPr/>
        <a:lstStyle/>
        <a:p>
          <a:endParaRPr lang="en-US"/>
        </a:p>
      </dgm:t>
    </dgm:pt>
    <dgm:pt modelId="{B0B0FE3B-04C3-443E-A145-543B3F04ED26}" type="sibTrans" cxnId="{7CA1C0BB-D244-4352-920D-FEE7A63B71F6}">
      <dgm:prSet/>
      <dgm:spPr/>
      <dgm:t>
        <a:bodyPr/>
        <a:lstStyle/>
        <a:p>
          <a:endParaRPr lang="en-US"/>
        </a:p>
      </dgm:t>
    </dgm:pt>
    <dgm:pt modelId="{ADC6CBFA-66AD-4904-9FB0-6250727BF84A}" type="pres">
      <dgm:prSet presAssocID="{582C17ED-12DB-44D7-A65A-074638C1E42B}" presName="hierChild1" presStyleCnt="0">
        <dgm:presLayoutVars>
          <dgm:orgChart val="1"/>
          <dgm:chPref val="1"/>
          <dgm:dir/>
          <dgm:animOne val="branch"/>
          <dgm:animLvl val="lvl"/>
          <dgm:resizeHandles/>
        </dgm:presLayoutVars>
      </dgm:prSet>
      <dgm:spPr/>
    </dgm:pt>
    <dgm:pt modelId="{3BD8578E-42F5-410C-B91C-C4998BCA8B08}" type="pres">
      <dgm:prSet presAssocID="{A7FF585A-1FF6-41F5-B8FA-CF6136A91713}" presName="hierRoot1" presStyleCnt="0">
        <dgm:presLayoutVars>
          <dgm:hierBranch val="init"/>
        </dgm:presLayoutVars>
      </dgm:prSet>
      <dgm:spPr/>
    </dgm:pt>
    <dgm:pt modelId="{E9CB4F35-92FB-46E6-A3DD-F8D8317FEC9A}" type="pres">
      <dgm:prSet presAssocID="{A7FF585A-1FF6-41F5-B8FA-CF6136A91713}" presName="rootComposite1" presStyleCnt="0"/>
      <dgm:spPr/>
    </dgm:pt>
    <dgm:pt modelId="{F665F967-2CE9-498A-8C99-8D6EEE073E7B}" type="pres">
      <dgm:prSet presAssocID="{A7FF585A-1FF6-41F5-B8FA-CF6136A91713}" presName="rootText1" presStyleLbl="node0" presStyleIdx="0" presStyleCnt="1" custScaleX="219605" custScaleY="249420" custLinFactY="-200000" custLinFactNeighborX="5904" custLinFactNeighborY="-292804">
        <dgm:presLayoutVars>
          <dgm:chPref val="3"/>
        </dgm:presLayoutVars>
      </dgm:prSet>
      <dgm:spPr/>
    </dgm:pt>
    <dgm:pt modelId="{82191B95-0E6C-4B32-A44D-20365594242F}" type="pres">
      <dgm:prSet presAssocID="{A7FF585A-1FF6-41F5-B8FA-CF6136A91713}" presName="rootConnector1" presStyleLbl="node1" presStyleIdx="0" presStyleCnt="0"/>
      <dgm:spPr/>
    </dgm:pt>
    <dgm:pt modelId="{8A3481C3-E74C-4DD7-A65C-AF98DBEEBECB}" type="pres">
      <dgm:prSet presAssocID="{A7FF585A-1FF6-41F5-B8FA-CF6136A91713}" presName="hierChild2" presStyleCnt="0"/>
      <dgm:spPr/>
    </dgm:pt>
    <dgm:pt modelId="{354DC17C-F706-424B-9C06-7E93D9BE1A15}" type="pres">
      <dgm:prSet presAssocID="{63B6E23C-819E-40A0-84EA-BF694BCA8617}" presName="Name37" presStyleLbl="parChTrans1D2" presStyleIdx="0" presStyleCnt="1"/>
      <dgm:spPr/>
    </dgm:pt>
    <dgm:pt modelId="{523C3362-117E-48D1-B11F-592E34E25FC9}" type="pres">
      <dgm:prSet presAssocID="{D4BC16A5-AAF6-4715-A99A-27769C3639B2}" presName="hierRoot2" presStyleCnt="0">
        <dgm:presLayoutVars>
          <dgm:hierBranch val="init"/>
        </dgm:presLayoutVars>
      </dgm:prSet>
      <dgm:spPr/>
    </dgm:pt>
    <dgm:pt modelId="{0C597EAE-A985-4B2D-B6C7-29155989430E}" type="pres">
      <dgm:prSet presAssocID="{D4BC16A5-AAF6-4715-A99A-27769C3639B2}" presName="rootComposite" presStyleCnt="0"/>
      <dgm:spPr/>
    </dgm:pt>
    <dgm:pt modelId="{444922A4-1CD3-4621-B7D9-6C2C5EB1C8E5}" type="pres">
      <dgm:prSet presAssocID="{D4BC16A5-AAF6-4715-A99A-27769C3639B2}" presName="rootText" presStyleLbl="node2" presStyleIdx="0" presStyleCnt="1" custScaleX="231382" custScaleY="233720" custLinFactY="118682" custLinFactNeighborX="15" custLinFactNeighborY="200000">
        <dgm:presLayoutVars>
          <dgm:chPref val="3"/>
        </dgm:presLayoutVars>
      </dgm:prSet>
      <dgm:spPr/>
    </dgm:pt>
    <dgm:pt modelId="{5A176E3F-AE7E-4B6D-AC5F-B16610F64868}" type="pres">
      <dgm:prSet presAssocID="{D4BC16A5-AAF6-4715-A99A-27769C3639B2}" presName="rootConnector" presStyleLbl="node2" presStyleIdx="0" presStyleCnt="1"/>
      <dgm:spPr/>
    </dgm:pt>
    <dgm:pt modelId="{C9AE5DB2-C5DD-43AD-BBA1-26F7439A8889}" type="pres">
      <dgm:prSet presAssocID="{D4BC16A5-AAF6-4715-A99A-27769C3639B2}" presName="hierChild4" presStyleCnt="0"/>
      <dgm:spPr/>
    </dgm:pt>
    <dgm:pt modelId="{07A5E59F-43CA-42BD-AE1B-5E082151261A}" type="pres">
      <dgm:prSet presAssocID="{03B3333B-FEA0-436C-BD5F-09CC1F31218D}" presName="Name37" presStyleLbl="parChTrans1D3" presStyleIdx="0" presStyleCnt="1"/>
      <dgm:spPr/>
    </dgm:pt>
    <dgm:pt modelId="{49954C0E-0FC4-4093-968E-A408B2D21E5F}" type="pres">
      <dgm:prSet presAssocID="{447AFF85-D072-4E94-8C49-34FE498B3B19}" presName="hierRoot2" presStyleCnt="0">
        <dgm:presLayoutVars>
          <dgm:hierBranch val="init"/>
        </dgm:presLayoutVars>
      </dgm:prSet>
      <dgm:spPr/>
    </dgm:pt>
    <dgm:pt modelId="{6F3637EC-3883-471D-91F9-80C68B43A4B7}" type="pres">
      <dgm:prSet presAssocID="{447AFF85-D072-4E94-8C49-34FE498B3B19}" presName="rootComposite" presStyleCnt="0"/>
      <dgm:spPr/>
    </dgm:pt>
    <dgm:pt modelId="{E22EA602-AFE9-46D2-B44C-D01FC50C3C2F}" type="pres">
      <dgm:prSet presAssocID="{447AFF85-D072-4E94-8C49-34FE498B3B19}" presName="rootText" presStyleLbl="node3" presStyleIdx="0" presStyleCnt="1" custScaleX="170371" custScaleY="513161" custLinFactY="204126" custLinFactNeighborX="-11656" custLinFactNeighborY="300000">
        <dgm:presLayoutVars>
          <dgm:chPref val="3"/>
        </dgm:presLayoutVars>
      </dgm:prSet>
      <dgm:spPr/>
    </dgm:pt>
    <dgm:pt modelId="{733CF037-6274-4717-93B3-ADA3FD780C30}" type="pres">
      <dgm:prSet presAssocID="{447AFF85-D072-4E94-8C49-34FE498B3B19}" presName="rootConnector" presStyleLbl="node3" presStyleIdx="0" presStyleCnt="1"/>
      <dgm:spPr/>
    </dgm:pt>
    <dgm:pt modelId="{C5900AD8-48FC-49DE-9253-252526E085D9}" type="pres">
      <dgm:prSet presAssocID="{447AFF85-D072-4E94-8C49-34FE498B3B19}" presName="hierChild4" presStyleCnt="0"/>
      <dgm:spPr/>
    </dgm:pt>
    <dgm:pt modelId="{F3554A5E-80B5-4B41-8123-590C33E57603}" type="pres">
      <dgm:prSet presAssocID="{447AFF85-D072-4E94-8C49-34FE498B3B19}" presName="hierChild5" presStyleCnt="0"/>
      <dgm:spPr/>
    </dgm:pt>
    <dgm:pt modelId="{EA8EEB63-5C21-467F-A90D-86254D414096}" type="pres">
      <dgm:prSet presAssocID="{D4BC16A5-AAF6-4715-A99A-27769C3639B2}" presName="hierChild5" presStyleCnt="0"/>
      <dgm:spPr/>
    </dgm:pt>
    <dgm:pt modelId="{897AFC54-3447-433B-8961-F6554DAD8E1A}" type="pres">
      <dgm:prSet presAssocID="{A7FF585A-1FF6-41F5-B8FA-CF6136A91713}" presName="hierChild3" presStyleCnt="0"/>
      <dgm:spPr/>
    </dgm:pt>
  </dgm:ptLst>
  <dgm:cxnLst>
    <dgm:cxn modelId="{507D0A04-9B63-4B39-8190-D94D87BEEABC}" type="presOf" srcId="{447AFF85-D072-4E94-8C49-34FE498B3B19}" destId="{E22EA602-AFE9-46D2-B44C-D01FC50C3C2F}" srcOrd="0" destOrd="0" presId="urn:microsoft.com/office/officeart/2005/8/layout/orgChart1"/>
    <dgm:cxn modelId="{AD22B305-CBEC-4290-895D-5AB38B67EB31}" type="presOf" srcId="{447AFF85-D072-4E94-8C49-34FE498B3B19}" destId="{733CF037-6274-4717-93B3-ADA3FD780C30}" srcOrd="1" destOrd="0" presId="urn:microsoft.com/office/officeart/2005/8/layout/orgChart1"/>
    <dgm:cxn modelId="{F2898314-E588-4BFC-BFA0-A2EE35B18514}" srcId="{582C17ED-12DB-44D7-A65A-074638C1E42B}" destId="{A7FF585A-1FF6-41F5-B8FA-CF6136A91713}" srcOrd="0" destOrd="0" parTransId="{F050D9D8-3E43-4A92-B85E-BF10156439C1}" sibTransId="{5411A727-3ABB-4E81-9C08-A2602FD98CC8}"/>
    <dgm:cxn modelId="{4F42F31E-8FBA-45AD-882D-BE96FA0A8419}" type="presOf" srcId="{A7FF585A-1FF6-41F5-B8FA-CF6136A91713}" destId="{F665F967-2CE9-498A-8C99-8D6EEE073E7B}" srcOrd="0" destOrd="0" presId="urn:microsoft.com/office/officeart/2005/8/layout/orgChart1"/>
    <dgm:cxn modelId="{33DE5036-B0BB-4441-BB58-6E6FE9E00E3C}" type="presOf" srcId="{D4BC16A5-AAF6-4715-A99A-27769C3639B2}" destId="{5A176E3F-AE7E-4B6D-AC5F-B16610F64868}" srcOrd="1" destOrd="0" presId="urn:microsoft.com/office/officeart/2005/8/layout/orgChart1"/>
    <dgm:cxn modelId="{57D91676-7557-4102-93A2-178242DBC644}" srcId="{A7FF585A-1FF6-41F5-B8FA-CF6136A91713}" destId="{D4BC16A5-AAF6-4715-A99A-27769C3639B2}" srcOrd="0" destOrd="0" parTransId="{63B6E23C-819E-40A0-84EA-BF694BCA8617}" sibTransId="{72B2BBB2-8617-44D1-A10F-64C8861EF37B}"/>
    <dgm:cxn modelId="{50678389-C272-4AE8-82C4-D005ECADAC3A}" type="presOf" srcId="{D4BC16A5-AAF6-4715-A99A-27769C3639B2}" destId="{444922A4-1CD3-4621-B7D9-6C2C5EB1C8E5}" srcOrd="0" destOrd="0" presId="urn:microsoft.com/office/officeart/2005/8/layout/orgChart1"/>
    <dgm:cxn modelId="{D2D3C9A5-348E-4CD7-81E3-4624A5BE0773}" type="presOf" srcId="{63B6E23C-819E-40A0-84EA-BF694BCA8617}" destId="{354DC17C-F706-424B-9C06-7E93D9BE1A15}" srcOrd="0" destOrd="0" presId="urn:microsoft.com/office/officeart/2005/8/layout/orgChart1"/>
    <dgm:cxn modelId="{78FE10A8-C04A-41BF-B558-2AA69867E2A4}" type="presOf" srcId="{582C17ED-12DB-44D7-A65A-074638C1E42B}" destId="{ADC6CBFA-66AD-4904-9FB0-6250727BF84A}" srcOrd="0" destOrd="0" presId="urn:microsoft.com/office/officeart/2005/8/layout/orgChart1"/>
    <dgm:cxn modelId="{7CA1C0BB-D244-4352-920D-FEE7A63B71F6}" srcId="{D4BC16A5-AAF6-4715-A99A-27769C3639B2}" destId="{447AFF85-D072-4E94-8C49-34FE498B3B19}" srcOrd="0" destOrd="0" parTransId="{03B3333B-FEA0-436C-BD5F-09CC1F31218D}" sibTransId="{B0B0FE3B-04C3-443E-A145-543B3F04ED26}"/>
    <dgm:cxn modelId="{FE720BDB-A1B8-4751-8B06-BED9981A845A}" type="presOf" srcId="{03B3333B-FEA0-436C-BD5F-09CC1F31218D}" destId="{07A5E59F-43CA-42BD-AE1B-5E082151261A}" srcOrd="0" destOrd="0" presId="urn:microsoft.com/office/officeart/2005/8/layout/orgChart1"/>
    <dgm:cxn modelId="{A15AA2FE-68D5-4D3D-A04A-A9FDFF65E4F9}" type="presOf" srcId="{A7FF585A-1FF6-41F5-B8FA-CF6136A91713}" destId="{82191B95-0E6C-4B32-A44D-20365594242F}" srcOrd="1" destOrd="0" presId="urn:microsoft.com/office/officeart/2005/8/layout/orgChart1"/>
    <dgm:cxn modelId="{24951D2C-25B3-470C-A310-E8B68F7859DB}" type="presParOf" srcId="{ADC6CBFA-66AD-4904-9FB0-6250727BF84A}" destId="{3BD8578E-42F5-410C-B91C-C4998BCA8B08}" srcOrd="0" destOrd="0" presId="urn:microsoft.com/office/officeart/2005/8/layout/orgChart1"/>
    <dgm:cxn modelId="{B6431E65-2E2E-4D9F-B2F5-E591B97A381F}" type="presParOf" srcId="{3BD8578E-42F5-410C-B91C-C4998BCA8B08}" destId="{E9CB4F35-92FB-46E6-A3DD-F8D8317FEC9A}" srcOrd="0" destOrd="0" presId="urn:microsoft.com/office/officeart/2005/8/layout/orgChart1"/>
    <dgm:cxn modelId="{CD4EE343-06A7-47A9-8C3C-DA4B87EA164F}" type="presParOf" srcId="{E9CB4F35-92FB-46E6-A3DD-F8D8317FEC9A}" destId="{F665F967-2CE9-498A-8C99-8D6EEE073E7B}" srcOrd="0" destOrd="0" presId="urn:microsoft.com/office/officeart/2005/8/layout/orgChart1"/>
    <dgm:cxn modelId="{E2D358D5-961D-43ED-A165-2A8EB8B4A2A7}" type="presParOf" srcId="{E9CB4F35-92FB-46E6-A3DD-F8D8317FEC9A}" destId="{82191B95-0E6C-4B32-A44D-20365594242F}" srcOrd="1" destOrd="0" presId="urn:microsoft.com/office/officeart/2005/8/layout/orgChart1"/>
    <dgm:cxn modelId="{D048327E-8C89-4D11-8E19-5B68FAE17E4B}" type="presParOf" srcId="{3BD8578E-42F5-410C-B91C-C4998BCA8B08}" destId="{8A3481C3-E74C-4DD7-A65C-AF98DBEEBECB}" srcOrd="1" destOrd="0" presId="urn:microsoft.com/office/officeart/2005/8/layout/orgChart1"/>
    <dgm:cxn modelId="{78A676F7-91AD-4624-AAE7-FAB89A8144A1}" type="presParOf" srcId="{8A3481C3-E74C-4DD7-A65C-AF98DBEEBECB}" destId="{354DC17C-F706-424B-9C06-7E93D9BE1A15}" srcOrd="0" destOrd="0" presId="urn:microsoft.com/office/officeart/2005/8/layout/orgChart1"/>
    <dgm:cxn modelId="{3022C1E7-1C48-4D9F-ABB4-4943D53913DC}" type="presParOf" srcId="{8A3481C3-E74C-4DD7-A65C-AF98DBEEBECB}" destId="{523C3362-117E-48D1-B11F-592E34E25FC9}" srcOrd="1" destOrd="0" presId="urn:microsoft.com/office/officeart/2005/8/layout/orgChart1"/>
    <dgm:cxn modelId="{80DAFC0C-9B5D-4E87-B280-03EC2381F11A}" type="presParOf" srcId="{523C3362-117E-48D1-B11F-592E34E25FC9}" destId="{0C597EAE-A985-4B2D-B6C7-29155989430E}" srcOrd="0" destOrd="0" presId="urn:microsoft.com/office/officeart/2005/8/layout/orgChart1"/>
    <dgm:cxn modelId="{F9D70EEC-BBDC-43F0-85F4-9619B9496918}" type="presParOf" srcId="{0C597EAE-A985-4B2D-B6C7-29155989430E}" destId="{444922A4-1CD3-4621-B7D9-6C2C5EB1C8E5}" srcOrd="0" destOrd="0" presId="urn:microsoft.com/office/officeart/2005/8/layout/orgChart1"/>
    <dgm:cxn modelId="{0D385A0B-314A-41EB-8520-9433F7BA87B8}" type="presParOf" srcId="{0C597EAE-A985-4B2D-B6C7-29155989430E}" destId="{5A176E3F-AE7E-4B6D-AC5F-B16610F64868}" srcOrd="1" destOrd="0" presId="urn:microsoft.com/office/officeart/2005/8/layout/orgChart1"/>
    <dgm:cxn modelId="{D510F004-248D-4C45-8E96-BBF17755F475}" type="presParOf" srcId="{523C3362-117E-48D1-B11F-592E34E25FC9}" destId="{C9AE5DB2-C5DD-43AD-BBA1-26F7439A8889}" srcOrd="1" destOrd="0" presId="urn:microsoft.com/office/officeart/2005/8/layout/orgChart1"/>
    <dgm:cxn modelId="{3C9F6A03-4144-4FC1-BCBE-FE2D27B15616}" type="presParOf" srcId="{C9AE5DB2-C5DD-43AD-BBA1-26F7439A8889}" destId="{07A5E59F-43CA-42BD-AE1B-5E082151261A}" srcOrd="0" destOrd="0" presId="urn:microsoft.com/office/officeart/2005/8/layout/orgChart1"/>
    <dgm:cxn modelId="{8F8EABC7-1903-48B0-8FC3-CB7F7739F9D9}" type="presParOf" srcId="{C9AE5DB2-C5DD-43AD-BBA1-26F7439A8889}" destId="{49954C0E-0FC4-4093-968E-A408B2D21E5F}" srcOrd="1" destOrd="0" presId="urn:microsoft.com/office/officeart/2005/8/layout/orgChart1"/>
    <dgm:cxn modelId="{069863DA-34C0-4CC5-A5B5-4E93F8CD4ED6}" type="presParOf" srcId="{49954C0E-0FC4-4093-968E-A408B2D21E5F}" destId="{6F3637EC-3883-471D-91F9-80C68B43A4B7}" srcOrd="0" destOrd="0" presId="urn:microsoft.com/office/officeart/2005/8/layout/orgChart1"/>
    <dgm:cxn modelId="{A429046B-2538-4D53-B688-CD15334E685E}" type="presParOf" srcId="{6F3637EC-3883-471D-91F9-80C68B43A4B7}" destId="{E22EA602-AFE9-46D2-B44C-D01FC50C3C2F}" srcOrd="0" destOrd="0" presId="urn:microsoft.com/office/officeart/2005/8/layout/orgChart1"/>
    <dgm:cxn modelId="{811CBE64-050E-4D49-8C2B-C463956EF742}" type="presParOf" srcId="{6F3637EC-3883-471D-91F9-80C68B43A4B7}" destId="{733CF037-6274-4717-93B3-ADA3FD780C30}" srcOrd="1" destOrd="0" presId="urn:microsoft.com/office/officeart/2005/8/layout/orgChart1"/>
    <dgm:cxn modelId="{3A7D3048-20E4-4E05-812D-2CC19A3ABBB9}" type="presParOf" srcId="{49954C0E-0FC4-4093-968E-A408B2D21E5F}" destId="{C5900AD8-48FC-49DE-9253-252526E085D9}" srcOrd="1" destOrd="0" presId="urn:microsoft.com/office/officeart/2005/8/layout/orgChart1"/>
    <dgm:cxn modelId="{5905D70E-33AF-41BE-85F4-CCD54987E348}" type="presParOf" srcId="{49954C0E-0FC4-4093-968E-A408B2D21E5F}" destId="{F3554A5E-80B5-4B41-8123-590C33E57603}" srcOrd="2" destOrd="0" presId="urn:microsoft.com/office/officeart/2005/8/layout/orgChart1"/>
    <dgm:cxn modelId="{84B938C0-F321-4046-833F-764F342E6AF9}" type="presParOf" srcId="{523C3362-117E-48D1-B11F-592E34E25FC9}" destId="{EA8EEB63-5C21-467F-A90D-86254D414096}" srcOrd="2" destOrd="0" presId="urn:microsoft.com/office/officeart/2005/8/layout/orgChart1"/>
    <dgm:cxn modelId="{4FC1545E-A0CE-4C76-B715-A5D1BCBEC505}" type="presParOf" srcId="{3BD8578E-42F5-410C-B91C-C4998BCA8B08}" destId="{897AFC54-3447-433B-8961-F6554DAD8E1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79F79A-50A7-417E-944C-DFE7A92EFF80}"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3F3B5152-CE8F-465A-AAF3-CE64510763ED}">
      <dgm:prSet phldrT="[Text]"/>
      <dgm:spPr>
        <a:solidFill>
          <a:schemeClr val="accent5">
            <a:lumMod val="60000"/>
            <a:lumOff val="40000"/>
          </a:schemeClr>
        </a:solidFill>
      </dgm:spPr>
      <dgm:t>
        <a:bodyPr/>
        <a:lstStyle/>
        <a:p>
          <a:r>
            <a:rPr lang="en-US" dirty="0"/>
            <a:t>Certified CHP</a:t>
          </a:r>
        </a:p>
      </dgm:t>
    </dgm:pt>
    <dgm:pt modelId="{5D8569DF-ABD3-4C2F-8841-756A37035A81}" type="parTrans" cxnId="{9ACE45B8-A0BE-499C-B243-685F02DB3C17}">
      <dgm:prSet/>
      <dgm:spPr/>
      <dgm:t>
        <a:bodyPr/>
        <a:lstStyle/>
        <a:p>
          <a:endParaRPr lang="en-US"/>
        </a:p>
      </dgm:t>
    </dgm:pt>
    <dgm:pt modelId="{7AC884A4-EA5D-4D79-BC1E-C7D8C11A37FC}" type="sibTrans" cxnId="{9ACE45B8-A0BE-499C-B243-685F02DB3C17}">
      <dgm:prSet/>
      <dgm:spPr/>
      <dgm:t>
        <a:bodyPr/>
        <a:lstStyle/>
        <a:p>
          <a:endParaRPr lang="en-US"/>
        </a:p>
      </dgm:t>
    </dgm:pt>
    <dgm:pt modelId="{CE124910-82B6-482B-8E9B-EB4E44ADDF7E}" type="pres">
      <dgm:prSet presAssocID="{9279F79A-50A7-417E-944C-DFE7A92EFF80}" presName="mainComposite" presStyleCnt="0">
        <dgm:presLayoutVars>
          <dgm:chPref val="1"/>
          <dgm:dir/>
          <dgm:animOne val="branch"/>
          <dgm:animLvl val="lvl"/>
          <dgm:resizeHandles val="exact"/>
        </dgm:presLayoutVars>
      </dgm:prSet>
      <dgm:spPr/>
    </dgm:pt>
    <dgm:pt modelId="{C2B77977-859B-46CC-AE55-10B2DF31FA02}" type="pres">
      <dgm:prSet presAssocID="{9279F79A-50A7-417E-944C-DFE7A92EFF80}" presName="hierFlow" presStyleCnt="0"/>
      <dgm:spPr/>
    </dgm:pt>
    <dgm:pt modelId="{0FB3B0A5-5C79-4079-8CFF-45685BC2F642}" type="pres">
      <dgm:prSet presAssocID="{9279F79A-50A7-417E-944C-DFE7A92EFF80}" presName="hierChild1" presStyleCnt="0">
        <dgm:presLayoutVars>
          <dgm:chPref val="1"/>
          <dgm:animOne val="branch"/>
          <dgm:animLvl val="lvl"/>
        </dgm:presLayoutVars>
      </dgm:prSet>
      <dgm:spPr/>
    </dgm:pt>
    <dgm:pt modelId="{220862C7-91A0-4502-8F17-C4182EAB6146}" type="pres">
      <dgm:prSet presAssocID="{3F3B5152-CE8F-465A-AAF3-CE64510763ED}" presName="Name17" presStyleCnt="0"/>
      <dgm:spPr/>
    </dgm:pt>
    <dgm:pt modelId="{03E4FE73-7AB3-4CEC-BC3C-DC4AD62BBFAC}" type="pres">
      <dgm:prSet presAssocID="{3F3B5152-CE8F-465A-AAF3-CE64510763ED}" presName="level1Shape" presStyleLbl="node0" presStyleIdx="0" presStyleCnt="1" custScaleX="13521" custScaleY="15083" custLinFactNeighborX="-42152" custLinFactNeighborY="-17873">
        <dgm:presLayoutVars>
          <dgm:chPref val="3"/>
        </dgm:presLayoutVars>
      </dgm:prSet>
      <dgm:spPr/>
    </dgm:pt>
    <dgm:pt modelId="{30BC29B8-95D8-4D84-A699-ABACFCD50E26}" type="pres">
      <dgm:prSet presAssocID="{3F3B5152-CE8F-465A-AAF3-CE64510763ED}" presName="hierChild2" presStyleCnt="0"/>
      <dgm:spPr/>
    </dgm:pt>
    <dgm:pt modelId="{3D1858FC-DC5C-4E7C-BE89-4DC9F944F853}" type="pres">
      <dgm:prSet presAssocID="{9279F79A-50A7-417E-944C-DFE7A92EFF80}" presName="bgShapesFlow" presStyleCnt="0"/>
      <dgm:spPr/>
    </dgm:pt>
  </dgm:ptLst>
  <dgm:cxnLst>
    <dgm:cxn modelId="{65B7340A-1847-4AAE-A782-A11DF326030E}" type="presOf" srcId="{9279F79A-50A7-417E-944C-DFE7A92EFF80}" destId="{CE124910-82B6-482B-8E9B-EB4E44ADDF7E}" srcOrd="0" destOrd="0" presId="urn:microsoft.com/office/officeart/2005/8/layout/hierarchy5"/>
    <dgm:cxn modelId="{9ACE45B8-A0BE-499C-B243-685F02DB3C17}" srcId="{9279F79A-50A7-417E-944C-DFE7A92EFF80}" destId="{3F3B5152-CE8F-465A-AAF3-CE64510763ED}" srcOrd="0" destOrd="0" parTransId="{5D8569DF-ABD3-4C2F-8841-756A37035A81}" sibTransId="{7AC884A4-EA5D-4D79-BC1E-C7D8C11A37FC}"/>
    <dgm:cxn modelId="{35BD1FDF-F8A5-4100-A0B8-71AFB3DE4821}" type="presOf" srcId="{3F3B5152-CE8F-465A-AAF3-CE64510763ED}" destId="{03E4FE73-7AB3-4CEC-BC3C-DC4AD62BBFAC}" srcOrd="0" destOrd="0" presId="urn:microsoft.com/office/officeart/2005/8/layout/hierarchy5"/>
    <dgm:cxn modelId="{CC1D4250-FDE7-47FA-8F2A-A34DA84FAC61}" type="presParOf" srcId="{CE124910-82B6-482B-8E9B-EB4E44ADDF7E}" destId="{C2B77977-859B-46CC-AE55-10B2DF31FA02}" srcOrd="0" destOrd="0" presId="urn:microsoft.com/office/officeart/2005/8/layout/hierarchy5"/>
    <dgm:cxn modelId="{6632FE90-75C6-4E2B-92CC-92F244846CA6}" type="presParOf" srcId="{C2B77977-859B-46CC-AE55-10B2DF31FA02}" destId="{0FB3B0A5-5C79-4079-8CFF-45685BC2F642}" srcOrd="0" destOrd="0" presId="urn:microsoft.com/office/officeart/2005/8/layout/hierarchy5"/>
    <dgm:cxn modelId="{3FFA625E-51B5-433C-9DFA-43E34F32E712}" type="presParOf" srcId="{0FB3B0A5-5C79-4079-8CFF-45685BC2F642}" destId="{220862C7-91A0-4502-8F17-C4182EAB6146}" srcOrd="0" destOrd="0" presId="urn:microsoft.com/office/officeart/2005/8/layout/hierarchy5"/>
    <dgm:cxn modelId="{E4AEB2D1-64F8-4AFD-A0E2-63BA9F0FA0AD}" type="presParOf" srcId="{220862C7-91A0-4502-8F17-C4182EAB6146}" destId="{03E4FE73-7AB3-4CEC-BC3C-DC4AD62BBFAC}" srcOrd="0" destOrd="0" presId="urn:microsoft.com/office/officeart/2005/8/layout/hierarchy5"/>
    <dgm:cxn modelId="{B7DB90B5-809D-4D53-BBC7-034EC8DFCAED}" type="presParOf" srcId="{220862C7-91A0-4502-8F17-C4182EAB6146}" destId="{30BC29B8-95D8-4D84-A699-ABACFCD50E26}" srcOrd="1" destOrd="0" presId="urn:microsoft.com/office/officeart/2005/8/layout/hierarchy5"/>
    <dgm:cxn modelId="{5FFF9F7E-3C02-40DA-8862-4F391835D4F4}" type="presParOf" srcId="{CE124910-82B6-482B-8E9B-EB4E44ADDF7E}" destId="{3D1858FC-DC5C-4E7C-BE89-4DC9F944F853}" srcOrd="1" destOrd="0" presId="urn:microsoft.com/office/officeart/2005/8/layout/hierarchy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5E59F-43CA-42BD-AE1B-5E082151261A}">
      <dsp:nvSpPr>
        <dsp:cNvPr id="0" name=""/>
        <dsp:cNvSpPr/>
      </dsp:nvSpPr>
      <dsp:spPr>
        <a:xfrm>
          <a:off x="111892" y="2860028"/>
          <a:ext cx="111253" cy="1487532"/>
        </a:xfrm>
        <a:custGeom>
          <a:avLst/>
          <a:gdLst/>
          <a:ahLst/>
          <a:cxnLst/>
          <a:rect l="0" t="0" r="0" b="0"/>
          <a:pathLst>
            <a:path>
              <a:moveTo>
                <a:pt x="0" y="0"/>
              </a:moveTo>
              <a:lnTo>
                <a:pt x="0" y="1487532"/>
              </a:lnTo>
              <a:lnTo>
                <a:pt x="111253" y="14875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DC17C-F706-424B-9C06-7E93D9BE1A15}">
      <dsp:nvSpPr>
        <dsp:cNvPr id="0" name=""/>
        <dsp:cNvSpPr/>
      </dsp:nvSpPr>
      <dsp:spPr>
        <a:xfrm>
          <a:off x="513156" y="602287"/>
          <a:ext cx="91440" cy="1693364"/>
        </a:xfrm>
        <a:custGeom>
          <a:avLst/>
          <a:gdLst/>
          <a:ahLst/>
          <a:cxnLst/>
          <a:rect l="0" t="0" r="0" b="0"/>
          <a:pathLst>
            <a:path>
              <a:moveTo>
                <a:pt x="74159" y="0"/>
              </a:moveTo>
              <a:lnTo>
                <a:pt x="74159" y="1642655"/>
              </a:lnTo>
              <a:lnTo>
                <a:pt x="45720" y="1642655"/>
              </a:lnTo>
              <a:lnTo>
                <a:pt x="45720" y="16933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5F967-2CE9-498A-8C99-8D6EEE073E7B}">
      <dsp:nvSpPr>
        <dsp:cNvPr id="0" name=""/>
        <dsp:cNvSpPr/>
      </dsp:nvSpPr>
      <dsp:spPr>
        <a:xfrm>
          <a:off x="57024" y="0"/>
          <a:ext cx="1060583" cy="6022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Community-based health provider (CHP)</a:t>
          </a:r>
        </a:p>
      </dsp:txBody>
      <dsp:txXfrm>
        <a:off x="57024" y="0"/>
        <a:ext cx="1060583" cy="602287"/>
      </dsp:txXfrm>
    </dsp:sp>
    <dsp:sp modelId="{444922A4-1CD3-4621-B7D9-6C2C5EB1C8E5}">
      <dsp:nvSpPr>
        <dsp:cNvPr id="0" name=""/>
        <dsp:cNvSpPr/>
      </dsp:nvSpPr>
      <dsp:spPr>
        <a:xfrm>
          <a:off x="145" y="2295652"/>
          <a:ext cx="1117461" cy="564376"/>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Access to professional medical liability coverage</a:t>
          </a:r>
        </a:p>
      </dsp:txBody>
      <dsp:txXfrm>
        <a:off x="145" y="2295652"/>
        <a:ext cx="1117461" cy="564376"/>
      </dsp:txXfrm>
    </dsp:sp>
    <dsp:sp modelId="{E22EA602-AFE9-46D2-B44C-D01FC50C3C2F}">
      <dsp:nvSpPr>
        <dsp:cNvPr id="0" name=""/>
        <dsp:cNvSpPr/>
      </dsp:nvSpPr>
      <dsp:spPr>
        <a:xfrm>
          <a:off x="223146" y="3727983"/>
          <a:ext cx="822807" cy="1239157"/>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Certified CHP contracts with city/county/ DOC</a:t>
          </a:r>
        </a:p>
      </dsp:txBody>
      <dsp:txXfrm>
        <a:off x="223146" y="3727983"/>
        <a:ext cx="822807" cy="12391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5E59F-43CA-42BD-AE1B-5E082151261A}">
      <dsp:nvSpPr>
        <dsp:cNvPr id="0" name=""/>
        <dsp:cNvSpPr/>
      </dsp:nvSpPr>
      <dsp:spPr>
        <a:xfrm>
          <a:off x="111892" y="3254961"/>
          <a:ext cx="111253" cy="1168799"/>
        </a:xfrm>
        <a:custGeom>
          <a:avLst/>
          <a:gdLst/>
          <a:ahLst/>
          <a:cxnLst/>
          <a:rect l="0" t="0" r="0" b="0"/>
          <a:pathLst>
            <a:path>
              <a:moveTo>
                <a:pt x="0" y="0"/>
              </a:moveTo>
              <a:lnTo>
                <a:pt x="0" y="1168799"/>
              </a:lnTo>
              <a:lnTo>
                <a:pt x="111253" y="11687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DC17C-F706-424B-9C06-7E93D9BE1A15}">
      <dsp:nvSpPr>
        <dsp:cNvPr id="0" name=""/>
        <dsp:cNvSpPr/>
      </dsp:nvSpPr>
      <dsp:spPr>
        <a:xfrm>
          <a:off x="513156" y="629627"/>
          <a:ext cx="91440" cy="2060958"/>
        </a:xfrm>
        <a:custGeom>
          <a:avLst/>
          <a:gdLst/>
          <a:ahLst/>
          <a:cxnLst/>
          <a:rect l="0" t="0" r="0" b="0"/>
          <a:pathLst>
            <a:path>
              <a:moveTo>
                <a:pt x="74159" y="0"/>
              </a:moveTo>
              <a:lnTo>
                <a:pt x="74159" y="2010248"/>
              </a:lnTo>
              <a:lnTo>
                <a:pt x="45720" y="2010248"/>
              </a:lnTo>
              <a:lnTo>
                <a:pt x="45720" y="2060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5F967-2CE9-498A-8C99-8D6EEE073E7B}">
      <dsp:nvSpPr>
        <dsp:cNvPr id="0" name=""/>
        <dsp:cNvSpPr/>
      </dsp:nvSpPr>
      <dsp:spPr>
        <a:xfrm>
          <a:off x="57024" y="27339"/>
          <a:ext cx="1060583" cy="6022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Community-based health provider (CHP)</a:t>
          </a:r>
        </a:p>
      </dsp:txBody>
      <dsp:txXfrm>
        <a:off x="57024" y="27339"/>
        <a:ext cx="1060583" cy="602287"/>
      </dsp:txXfrm>
    </dsp:sp>
    <dsp:sp modelId="{444922A4-1CD3-4621-B7D9-6C2C5EB1C8E5}">
      <dsp:nvSpPr>
        <dsp:cNvPr id="0" name=""/>
        <dsp:cNvSpPr/>
      </dsp:nvSpPr>
      <dsp:spPr>
        <a:xfrm>
          <a:off x="145" y="2690585"/>
          <a:ext cx="1117461" cy="564376"/>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Access to professional medical liability coverage</a:t>
          </a:r>
        </a:p>
      </dsp:txBody>
      <dsp:txXfrm>
        <a:off x="145" y="2690585"/>
        <a:ext cx="1117461" cy="564376"/>
      </dsp:txXfrm>
    </dsp:sp>
    <dsp:sp modelId="{E22EA602-AFE9-46D2-B44C-D01FC50C3C2F}">
      <dsp:nvSpPr>
        <dsp:cNvPr id="0" name=""/>
        <dsp:cNvSpPr/>
      </dsp:nvSpPr>
      <dsp:spPr>
        <a:xfrm>
          <a:off x="223146" y="3804182"/>
          <a:ext cx="822807" cy="1239157"/>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Certified CHP contracts with city/county/ DOC</a:t>
          </a:r>
        </a:p>
      </dsp:txBody>
      <dsp:txXfrm>
        <a:off x="223146" y="3804182"/>
        <a:ext cx="822807" cy="12391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4FE73-7AB3-4CEC-BC3C-DC4AD62BBFAC}">
      <dsp:nvSpPr>
        <dsp:cNvPr id="0" name=""/>
        <dsp:cNvSpPr/>
      </dsp:nvSpPr>
      <dsp:spPr>
        <a:xfrm>
          <a:off x="0" y="999154"/>
          <a:ext cx="1098986" cy="612973"/>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Certified CHP</a:t>
          </a:r>
        </a:p>
      </dsp:txBody>
      <dsp:txXfrm>
        <a:off x="17953" y="1017107"/>
        <a:ext cx="1063080" cy="5770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5E59F-43CA-42BD-AE1B-5E082151261A}">
      <dsp:nvSpPr>
        <dsp:cNvPr id="0" name=""/>
        <dsp:cNvSpPr/>
      </dsp:nvSpPr>
      <dsp:spPr>
        <a:xfrm>
          <a:off x="111892" y="3254961"/>
          <a:ext cx="111253" cy="1168799"/>
        </a:xfrm>
        <a:custGeom>
          <a:avLst/>
          <a:gdLst/>
          <a:ahLst/>
          <a:cxnLst/>
          <a:rect l="0" t="0" r="0" b="0"/>
          <a:pathLst>
            <a:path>
              <a:moveTo>
                <a:pt x="0" y="0"/>
              </a:moveTo>
              <a:lnTo>
                <a:pt x="0" y="1168799"/>
              </a:lnTo>
              <a:lnTo>
                <a:pt x="111253" y="11687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DC17C-F706-424B-9C06-7E93D9BE1A15}">
      <dsp:nvSpPr>
        <dsp:cNvPr id="0" name=""/>
        <dsp:cNvSpPr/>
      </dsp:nvSpPr>
      <dsp:spPr>
        <a:xfrm>
          <a:off x="513156" y="629627"/>
          <a:ext cx="91440" cy="2060958"/>
        </a:xfrm>
        <a:custGeom>
          <a:avLst/>
          <a:gdLst/>
          <a:ahLst/>
          <a:cxnLst/>
          <a:rect l="0" t="0" r="0" b="0"/>
          <a:pathLst>
            <a:path>
              <a:moveTo>
                <a:pt x="74159" y="0"/>
              </a:moveTo>
              <a:lnTo>
                <a:pt x="74159" y="2010248"/>
              </a:lnTo>
              <a:lnTo>
                <a:pt x="45720" y="2010248"/>
              </a:lnTo>
              <a:lnTo>
                <a:pt x="45720" y="2060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5F967-2CE9-498A-8C99-8D6EEE073E7B}">
      <dsp:nvSpPr>
        <dsp:cNvPr id="0" name=""/>
        <dsp:cNvSpPr/>
      </dsp:nvSpPr>
      <dsp:spPr>
        <a:xfrm>
          <a:off x="57024" y="27339"/>
          <a:ext cx="1060583" cy="6022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Community-based health provider (CHP)</a:t>
          </a:r>
        </a:p>
      </dsp:txBody>
      <dsp:txXfrm>
        <a:off x="57024" y="27339"/>
        <a:ext cx="1060583" cy="602287"/>
      </dsp:txXfrm>
    </dsp:sp>
    <dsp:sp modelId="{444922A4-1CD3-4621-B7D9-6C2C5EB1C8E5}">
      <dsp:nvSpPr>
        <dsp:cNvPr id="0" name=""/>
        <dsp:cNvSpPr/>
      </dsp:nvSpPr>
      <dsp:spPr>
        <a:xfrm>
          <a:off x="145" y="2690585"/>
          <a:ext cx="1117461" cy="564376"/>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Access to professional medical liability coverage</a:t>
          </a:r>
        </a:p>
      </dsp:txBody>
      <dsp:txXfrm>
        <a:off x="145" y="2690585"/>
        <a:ext cx="1117461" cy="564376"/>
      </dsp:txXfrm>
    </dsp:sp>
    <dsp:sp modelId="{E22EA602-AFE9-46D2-B44C-D01FC50C3C2F}">
      <dsp:nvSpPr>
        <dsp:cNvPr id="0" name=""/>
        <dsp:cNvSpPr/>
      </dsp:nvSpPr>
      <dsp:spPr>
        <a:xfrm>
          <a:off x="223146" y="3804182"/>
          <a:ext cx="822807" cy="1239157"/>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Certified CHP contracts with city/county/ DOC</a:t>
          </a:r>
        </a:p>
      </dsp:txBody>
      <dsp:txXfrm>
        <a:off x="223146" y="3804182"/>
        <a:ext cx="822807" cy="12391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4FE73-7AB3-4CEC-BC3C-DC4AD62BBFAC}">
      <dsp:nvSpPr>
        <dsp:cNvPr id="0" name=""/>
        <dsp:cNvSpPr/>
      </dsp:nvSpPr>
      <dsp:spPr>
        <a:xfrm>
          <a:off x="0" y="999154"/>
          <a:ext cx="1098986" cy="612973"/>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Certified CHP</a:t>
          </a:r>
        </a:p>
      </dsp:txBody>
      <dsp:txXfrm>
        <a:off x="17953" y="1017107"/>
        <a:ext cx="1063080" cy="57706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5E59F-43CA-42BD-AE1B-5E082151261A}">
      <dsp:nvSpPr>
        <dsp:cNvPr id="0" name=""/>
        <dsp:cNvSpPr/>
      </dsp:nvSpPr>
      <dsp:spPr>
        <a:xfrm>
          <a:off x="111892" y="3254961"/>
          <a:ext cx="111253" cy="1168799"/>
        </a:xfrm>
        <a:custGeom>
          <a:avLst/>
          <a:gdLst/>
          <a:ahLst/>
          <a:cxnLst/>
          <a:rect l="0" t="0" r="0" b="0"/>
          <a:pathLst>
            <a:path>
              <a:moveTo>
                <a:pt x="0" y="0"/>
              </a:moveTo>
              <a:lnTo>
                <a:pt x="0" y="1168799"/>
              </a:lnTo>
              <a:lnTo>
                <a:pt x="111253" y="11687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DC17C-F706-424B-9C06-7E93D9BE1A15}">
      <dsp:nvSpPr>
        <dsp:cNvPr id="0" name=""/>
        <dsp:cNvSpPr/>
      </dsp:nvSpPr>
      <dsp:spPr>
        <a:xfrm>
          <a:off x="513156" y="629627"/>
          <a:ext cx="91440" cy="2060958"/>
        </a:xfrm>
        <a:custGeom>
          <a:avLst/>
          <a:gdLst/>
          <a:ahLst/>
          <a:cxnLst/>
          <a:rect l="0" t="0" r="0" b="0"/>
          <a:pathLst>
            <a:path>
              <a:moveTo>
                <a:pt x="74159" y="0"/>
              </a:moveTo>
              <a:lnTo>
                <a:pt x="74159" y="2010248"/>
              </a:lnTo>
              <a:lnTo>
                <a:pt x="45720" y="2010248"/>
              </a:lnTo>
              <a:lnTo>
                <a:pt x="45720" y="2060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5F967-2CE9-498A-8C99-8D6EEE073E7B}">
      <dsp:nvSpPr>
        <dsp:cNvPr id="0" name=""/>
        <dsp:cNvSpPr/>
      </dsp:nvSpPr>
      <dsp:spPr>
        <a:xfrm>
          <a:off x="57024" y="27339"/>
          <a:ext cx="1060583" cy="6022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Community-based health provider (CHP)</a:t>
          </a:r>
        </a:p>
      </dsp:txBody>
      <dsp:txXfrm>
        <a:off x="57024" y="27339"/>
        <a:ext cx="1060583" cy="602287"/>
      </dsp:txXfrm>
    </dsp:sp>
    <dsp:sp modelId="{444922A4-1CD3-4621-B7D9-6C2C5EB1C8E5}">
      <dsp:nvSpPr>
        <dsp:cNvPr id="0" name=""/>
        <dsp:cNvSpPr/>
      </dsp:nvSpPr>
      <dsp:spPr>
        <a:xfrm>
          <a:off x="145" y="2690585"/>
          <a:ext cx="1117461" cy="564376"/>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Access to professional medical liability coverage</a:t>
          </a:r>
        </a:p>
      </dsp:txBody>
      <dsp:txXfrm>
        <a:off x="145" y="2690585"/>
        <a:ext cx="1117461" cy="564376"/>
      </dsp:txXfrm>
    </dsp:sp>
    <dsp:sp modelId="{E22EA602-AFE9-46D2-B44C-D01FC50C3C2F}">
      <dsp:nvSpPr>
        <dsp:cNvPr id="0" name=""/>
        <dsp:cNvSpPr/>
      </dsp:nvSpPr>
      <dsp:spPr>
        <a:xfrm>
          <a:off x="223146" y="3804182"/>
          <a:ext cx="822807" cy="1239157"/>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Certified CHP contracts with city/county/ DOC</a:t>
          </a:r>
        </a:p>
      </dsp:txBody>
      <dsp:txXfrm>
        <a:off x="223146" y="3804182"/>
        <a:ext cx="822807" cy="123915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4FE73-7AB3-4CEC-BC3C-DC4AD62BBFAC}">
      <dsp:nvSpPr>
        <dsp:cNvPr id="0" name=""/>
        <dsp:cNvSpPr/>
      </dsp:nvSpPr>
      <dsp:spPr>
        <a:xfrm>
          <a:off x="0" y="999154"/>
          <a:ext cx="1098986" cy="612973"/>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Certified CHP</a:t>
          </a:r>
        </a:p>
      </dsp:txBody>
      <dsp:txXfrm>
        <a:off x="17953" y="1017107"/>
        <a:ext cx="1063080" cy="57706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5E59F-43CA-42BD-AE1B-5E082151261A}">
      <dsp:nvSpPr>
        <dsp:cNvPr id="0" name=""/>
        <dsp:cNvSpPr/>
      </dsp:nvSpPr>
      <dsp:spPr>
        <a:xfrm>
          <a:off x="111892" y="3254961"/>
          <a:ext cx="111253" cy="1168799"/>
        </a:xfrm>
        <a:custGeom>
          <a:avLst/>
          <a:gdLst/>
          <a:ahLst/>
          <a:cxnLst/>
          <a:rect l="0" t="0" r="0" b="0"/>
          <a:pathLst>
            <a:path>
              <a:moveTo>
                <a:pt x="0" y="0"/>
              </a:moveTo>
              <a:lnTo>
                <a:pt x="0" y="1168799"/>
              </a:lnTo>
              <a:lnTo>
                <a:pt x="111253" y="11687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DC17C-F706-424B-9C06-7E93D9BE1A15}">
      <dsp:nvSpPr>
        <dsp:cNvPr id="0" name=""/>
        <dsp:cNvSpPr/>
      </dsp:nvSpPr>
      <dsp:spPr>
        <a:xfrm>
          <a:off x="513156" y="629627"/>
          <a:ext cx="91440" cy="2060958"/>
        </a:xfrm>
        <a:custGeom>
          <a:avLst/>
          <a:gdLst/>
          <a:ahLst/>
          <a:cxnLst/>
          <a:rect l="0" t="0" r="0" b="0"/>
          <a:pathLst>
            <a:path>
              <a:moveTo>
                <a:pt x="74159" y="0"/>
              </a:moveTo>
              <a:lnTo>
                <a:pt x="74159" y="2010248"/>
              </a:lnTo>
              <a:lnTo>
                <a:pt x="45720" y="2010248"/>
              </a:lnTo>
              <a:lnTo>
                <a:pt x="45720" y="2060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5F967-2CE9-498A-8C99-8D6EEE073E7B}">
      <dsp:nvSpPr>
        <dsp:cNvPr id="0" name=""/>
        <dsp:cNvSpPr/>
      </dsp:nvSpPr>
      <dsp:spPr>
        <a:xfrm>
          <a:off x="57024" y="27339"/>
          <a:ext cx="1060583" cy="6022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Community-based health provider (CHP)</a:t>
          </a:r>
        </a:p>
      </dsp:txBody>
      <dsp:txXfrm>
        <a:off x="57024" y="27339"/>
        <a:ext cx="1060583" cy="602287"/>
      </dsp:txXfrm>
    </dsp:sp>
    <dsp:sp modelId="{444922A4-1CD3-4621-B7D9-6C2C5EB1C8E5}">
      <dsp:nvSpPr>
        <dsp:cNvPr id="0" name=""/>
        <dsp:cNvSpPr/>
      </dsp:nvSpPr>
      <dsp:spPr>
        <a:xfrm>
          <a:off x="145" y="2690585"/>
          <a:ext cx="1117461" cy="564376"/>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Access to professional medical liability coverage</a:t>
          </a:r>
        </a:p>
      </dsp:txBody>
      <dsp:txXfrm>
        <a:off x="145" y="2690585"/>
        <a:ext cx="1117461" cy="564376"/>
      </dsp:txXfrm>
    </dsp:sp>
    <dsp:sp modelId="{E22EA602-AFE9-46D2-B44C-D01FC50C3C2F}">
      <dsp:nvSpPr>
        <dsp:cNvPr id="0" name=""/>
        <dsp:cNvSpPr/>
      </dsp:nvSpPr>
      <dsp:spPr>
        <a:xfrm>
          <a:off x="223146" y="3804182"/>
          <a:ext cx="822807" cy="1239157"/>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Certified CHP contracts with city/county/ DOC</a:t>
          </a:r>
        </a:p>
      </dsp:txBody>
      <dsp:txXfrm>
        <a:off x="223146" y="3804182"/>
        <a:ext cx="822807" cy="123915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4FE73-7AB3-4CEC-BC3C-DC4AD62BBFAC}">
      <dsp:nvSpPr>
        <dsp:cNvPr id="0" name=""/>
        <dsp:cNvSpPr/>
      </dsp:nvSpPr>
      <dsp:spPr>
        <a:xfrm>
          <a:off x="0" y="999154"/>
          <a:ext cx="1098986" cy="612973"/>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Certified CHP</a:t>
          </a:r>
        </a:p>
      </dsp:txBody>
      <dsp:txXfrm>
        <a:off x="17953" y="1017107"/>
        <a:ext cx="1063080" cy="57706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5E59F-43CA-42BD-AE1B-5E082151261A}">
      <dsp:nvSpPr>
        <dsp:cNvPr id="0" name=""/>
        <dsp:cNvSpPr/>
      </dsp:nvSpPr>
      <dsp:spPr>
        <a:xfrm>
          <a:off x="111892" y="3254961"/>
          <a:ext cx="111253" cy="1168799"/>
        </a:xfrm>
        <a:custGeom>
          <a:avLst/>
          <a:gdLst/>
          <a:ahLst/>
          <a:cxnLst/>
          <a:rect l="0" t="0" r="0" b="0"/>
          <a:pathLst>
            <a:path>
              <a:moveTo>
                <a:pt x="0" y="0"/>
              </a:moveTo>
              <a:lnTo>
                <a:pt x="0" y="1168799"/>
              </a:lnTo>
              <a:lnTo>
                <a:pt x="111253" y="11687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DC17C-F706-424B-9C06-7E93D9BE1A15}">
      <dsp:nvSpPr>
        <dsp:cNvPr id="0" name=""/>
        <dsp:cNvSpPr/>
      </dsp:nvSpPr>
      <dsp:spPr>
        <a:xfrm>
          <a:off x="513156" y="629627"/>
          <a:ext cx="91440" cy="2060958"/>
        </a:xfrm>
        <a:custGeom>
          <a:avLst/>
          <a:gdLst/>
          <a:ahLst/>
          <a:cxnLst/>
          <a:rect l="0" t="0" r="0" b="0"/>
          <a:pathLst>
            <a:path>
              <a:moveTo>
                <a:pt x="74159" y="0"/>
              </a:moveTo>
              <a:lnTo>
                <a:pt x="74159" y="2010248"/>
              </a:lnTo>
              <a:lnTo>
                <a:pt x="45720" y="2010248"/>
              </a:lnTo>
              <a:lnTo>
                <a:pt x="45720" y="2060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5F967-2CE9-498A-8C99-8D6EEE073E7B}">
      <dsp:nvSpPr>
        <dsp:cNvPr id="0" name=""/>
        <dsp:cNvSpPr/>
      </dsp:nvSpPr>
      <dsp:spPr>
        <a:xfrm>
          <a:off x="57024" y="27339"/>
          <a:ext cx="1060583" cy="6022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Community-based health provider (CHP)</a:t>
          </a:r>
        </a:p>
      </dsp:txBody>
      <dsp:txXfrm>
        <a:off x="57024" y="27339"/>
        <a:ext cx="1060583" cy="602287"/>
      </dsp:txXfrm>
    </dsp:sp>
    <dsp:sp modelId="{444922A4-1CD3-4621-B7D9-6C2C5EB1C8E5}">
      <dsp:nvSpPr>
        <dsp:cNvPr id="0" name=""/>
        <dsp:cNvSpPr/>
      </dsp:nvSpPr>
      <dsp:spPr>
        <a:xfrm>
          <a:off x="145" y="2690585"/>
          <a:ext cx="1117461" cy="564376"/>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Access to professional medical liability coverage</a:t>
          </a:r>
        </a:p>
      </dsp:txBody>
      <dsp:txXfrm>
        <a:off x="145" y="2690585"/>
        <a:ext cx="1117461" cy="564376"/>
      </dsp:txXfrm>
    </dsp:sp>
    <dsp:sp modelId="{E22EA602-AFE9-46D2-B44C-D01FC50C3C2F}">
      <dsp:nvSpPr>
        <dsp:cNvPr id="0" name=""/>
        <dsp:cNvSpPr/>
      </dsp:nvSpPr>
      <dsp:spPr>
        <a:xfrm>
          <a:off x="223146" y="3804182"/>
          <a:ext cx="822807" cy="1239157"/>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Certified CHP contracts with city/county/ DOC</a:t>
          </a:r>
        </a:p>
      </dsp:txBody>
      <dsp:txXfrm>
        <a:off x="223146" y="3804182"/>
        <a:ext cx="822807" cy="12391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4FE73-7AB3-4CEC-BC3C-DC4AD62BBFAC}">
      <dsp:nvSpPr>
        <dsp:cNvPr id="0" name=""/>
        <dsp:cNvSpPr/>
      </dsp:nvSpPr>
      <dsp:spPr>
        <a:xfrm>
          <a:off x="0" y="999154"/>
          <a:ext cx="1098986" cy="612973"/>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Certified CHP</a:t>
          </a:r>
        </a:p>
      </dsp:txBody>
      <dsp:txXfrm>
        <a:off x="17953" y="1017107"/>
        <a:ext cx="1063080" cy="577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5E59F-43CA-42BD-AE1B-5E082151261A}">
      <dsp:nvSpPr>
        <dsp:cNvPr id="0" name=""/>
        <dsp:cNvSpPr/>
      </dsp:nvSpPr>
      <dsp:spPr>
        <a:xfrm>
          <a:off x="111892" y="3254961"/>
          <a:ext cx="111253" cy="1168799"/>
        </a:xfrm>
        <a:custGeom>
          <a:avLst/>
          <a:gdLst/>
          <a:ahLst/>
          <a:cxnLst/>
          <a:rect l="0" t="0" r="0" b="0"/>
          <a:pathLst>
            <a:path>
              <a:moveTo>
                <a:pt x="0" y="0"/>
              </a:moveTo>
              <a:lnTo>
                <a:pt x="0" y="1168799"/>
              </a:lnTo>
              <a:lnTo>
                <a:pt x="111253" y="11687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DC17C-F706-424B-9C06-7E93D9BE1A15}">
      <dsp:nvSpPr>
        <dsp:cNvPr id="0" name=""/>
        <dsp:cNvSpPr/>
      </dsp:nvSpPr>
      <dsp:spPr>
        <a:xfrm>
          <a:off x="513156" y="629627"/>
          <a:ext cx="91440" cy="2060958"/>
        </a:xfrm>
        <a:custGeom>
          <a:avLst/>
          <a:gdLst/>
          <a:ahLst/>
          <a:cxnLst/>
          <a:rect l="0" t="0" r="0" b="0"/>
          <a:pathLst>
            <a:path>
              <a:moveTo>
                <a:pt x="74159" y="0"/>
              </a:moveTo>
              <a:lnTo>
                <a:pt x="74159" y="2010248"/>
              </a:lnTo>
              <a:lnTo>
                <a:pt x="45720" y="2010248"/>
              </a:lnTo>
              <a:lnTo>
                <a:pt x="45720" y="2060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5F967-2CE9-498A-8C99-8D6EEE073E7B}">
      <dsp:nvSpPr>
        <dsp:cNvPr id="0" name=""/>
        <dsp:cNvSpPr/>
      </dsp:nvSpPr>
      <dsp:spPr>
        <a:xfrm>
          <a:off x="57024" y="27339"/>
          <a:ext cx="1060583" cy="6022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Community-based health provider (CHP)</a:t>
          </a:r>
        </a:p>
      </dsp:txBody>
      <dsp:txXfrm>
        <a:off x="57024" y="27339"/>
        <a:ext cx="1060583" cy="602287"/>
      </dsp:txXfrm>
    </dsp:sp>
    <dsp:sp modelId="{444922A4-1CD3-4621-B7D9-6C2C5EB1C8E5}">
      <dsp:nvSpPr>
        <dsp:cNvPr id="0" name=""/>
        <dsp:cNvSpPr/>
      </dsp:nvSpPr>
      <dsp:spPr>
        <a:xfrm>
          <a:off x="145" y="2690585"/>
          <a:ext cx="1117461" cy="564376"/>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Access to professional medical liability coverage</a:t>
          </a:r>
        </a:p>
      </dsp:txBody>
      <dsp:txXfrm>
        <a:off x="145" y="2690585"/>
        <a:ext cx="1117461" cy="564376"/>
      </dsp:txXfrm>
    </dsp:sp>
    <dsp:sp modelId="{E22EA602-AFE9-46D2-B44C-D01FC50C3C2F}">
      <dsp:nvSpPr>
        <dsp:cNvPr id="0" name=""/>
        <dsp:cNvSpPr/>
      </dsp:nvSpPr>
      <dsp:spPr>
        <a:xfrm>
          <a:off x="223146" y="3804182"/>
          <a:ext cx="822807" cy="1239157"/>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Certified CHP contracts with city/county/ DOC</a:t>
          </a:r>
        </a:p>
      </dsp:txBody>
      <dsp:txXfrm>
        <a:off x="223146" y="3804182"/>
        <a:ext cx="822807" cy="123915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5E59F-43CA-42BD-AE1B-5E082151261A}">
      <dsp:nvSpPr>
        <dsp:cNvPr id="0" name=""/>
        <dsp:cNvSpPr/>
      </dsp:nvSpPr>
      <dsp:spPr>
        <a:xfrm>
          <a:off x="111892" y="3254961"/>
          <a:ext cx="111253" cy="1168799"/>
        </a:xfrm>
        <a:custGeom>
          <a:avLst/>
          <a:gdLst/>
          <a:ahLst/>
          <a:cxnLst/>
          <a:rect l="0" t="0" r="0" b="0"/>
          <a:pathLst>
            <a:path>
              <a:moveTo>
                <a:pt x="0" y="0"/>
              </a:moveTo>
              <a:lnTo>
                <a:pt x="0" y="1168799"/>
              </a:lnTo>
              <a:lnTo>
                <a:pt x="111253" y="11687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DC17C-F706-424B-9C06-7E93D9BE1A15}">
      <dsp:nvSpPr>
        <dsp:cNvPr id="0" name=""/>
        <dsp:cNvSpPr/>
      </dsp:nvSpPr>
      <dsp:spPr>
        <a:xfrm>
          <a:off x="513156" y="629627"/>
          <a:ext cx="91440" cy="2060958"/>
        </a:xfrm>
        <a:custGeom>
          <a:avLst/>
          <a:gdLst/>
          <a:ahLst/>
          <a:cxnLst/>
          <a:rect l="0" t="0" r="0" b="0"/>
          <a:pathLst>
            <a:path>
              <a:moveTo>
                <a:pt x="74159" y="0"/>
              </a:moveTo>
              <a:lnTo>
                <a:pt x="74159" y="2010248"/>
              </a:lnTo>
              <a:lnTo>
                <a:pt x="45720" y="2010248"/>
              </a:lnTo>
              <a:lnTo>
                <a:pt x="45720" y="2060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5F967-2CE9-498A-8C99-8D6EEE073E7B}">
      <dsp:nvSpPr>
        <dsp:cNvPr id="0" name=""/>
        <dsp:cNvSpPr/>
      </dsp:nvSpPr>
      <dsp:spPr>
        <a:xfrm>
          <a:off x="57024" y="27339"/>
          <a:ext cx="1060583" cy="6022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Community-based health provider (CHP)</a:t>
          </a:r>
        </a:p>
      </dsp:txBody>
      <dsp:txXfrm>
        <a:off x="57024" y="27339"/>
        <a:ext cx="1060583" cy="602287"/>
      </dsp:txXfrm>
    </dsp:sp>
    <dsp:sp modelId="{444922A4-1CD3-4621-B7D9-6C2C5EB1C8E5}">
      <dsp:nvSpPr>
        <dsp:cNvPr id="0" name=""/>
        <dsp:cNvSpPr/>
      </dsp:nvSpPr>
      <dsp:spPr>
        <a:xfrm>
          <a:off x="145" y="2690585"/>
          <a:ext cx="1117461" cy="564376"/>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Access to professional medical liability coverage</a:t>
          </a:r>
        </a:p>
      </dsp:txBody>
      <dsp:txXfrm>
        <a:off x="145" y="2690585"/>
        <a:ext cx="1117461" cy="564376"/>
      </dsp:txXfrm>
    </dsp:sp>
    <dsp:sp modelId="{E22EA602-AFE9-46D2-B44C-D01FC50C3C2F}">
      <dsp:nvSpPr>
        <dsp:cNvPr id="0" name=""/>
        <dsp:cNvSpPr/>
      </dsp:nvSpPr>
      <dsp:spPr>
        <a:xfrm>
          <a:off x="223146" y="3804182"/>
          <a:ext cx="822807" cy="1239157"/>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Certified CHP contracts with city/county/ DOC</a:t>
          </a:r>
        </a:p>
      </dsp:txBody>
      <dsp:txXfrm>
        <a:off x="223146" y="3804182"/>
        <a:ext cx="822807" cy="123915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4FE73-7AB3-4CEC-BC3C-DC4AD62BBFAC}">
      <dsp:nvSpPr>
        <dsp:cNvPr id="0" name=""/>
        <dsp:cNvSpPr/>
      </dsp:nvSpPr>
      <dsp:spPr>
        <a:xfrm>
          <a:off x="0" y="999154"/>
          <a:ext cx="1098986" cy="612973"/>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Certified CHP</a:t>
          </a:r>
        </a:p>
      </dsp:txBody>
      <dsp:txXfrm>
        <a:off x="17953" y="1017107"/>
        <a:ext cx="1063080" cy="577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4FE73-7AB3-4CEC-BC3C-DC4AD62BBFAC}">
      <dsp:nvSpPr>
        <dsp:cNvPr id="0" name=""/>
        <dsp:cNvSpPr/>
      </dsp:nvSpPr>
      <dsp:spPr>
        <a:xfrm>
          <a:off x="0" y="999154"/>
          <a:ext cx="1098986" cy="612973"/>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Certified CHP</a:t>
          </a:r>
        </a:p>
      </dsp:txBody>
      <dsp:txXfrm>
        <a:off x="17953" y="1017107"/>
        <a:ext cx="1063080" cy="5770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5E59F-43CA-42BD-AE1B-5E082151261A}">
      <dsp:nvSpPr>
        <dsp:cNvPr id="0" name=""/>
        <dsp:cNvSpPr/>
      </dsp:nvSpPr>
      <dsp:spPr>
        <a:xfrm>
          <a:off x="111892" y="3254961"/>
          <a:ext cx="111253" cy="1168799"/>
        </a:xfrm>
        <a:custGeom>
          <a:avLst/>
          <a:gdLst/>
          <a:ahLst/>
          <a:cxnLst/>
          <a:rect l="0" t="0" r="0" b="0"/>
          <a:pathLst>
            <a:path>
              <a:moveTo>
                <a:pt x="0" y="0"/>
              </a:moveTo>
              <a:lnTo>
                <a:pt x="0" y="1168799"/>
              </a:lnTo>
              <a:lnTo>
                <a:pt x="111253" y="11687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DC17C-F706-424B-9C06-7E93D9BE1A15}">
      <dsp:nvSpPr>
        <dsp:cNvPr id="0" name=""/>
        <dsp:cNvSpPr/>
      </dsp:nvSpPr>
      <dsp:spPr>
        <a:xfrm>
          <a:off x="513156" y="629627"/>
          <a:ext cx="91440" cy="2060958"/>
        </a:xfrm>
        <a:custGeom>
          <a:avLst/>
          <a:gdLst/>
          <a:ahLst/>
          <a:cxnLst/>
          <a:rect l="0" t="0" r="0" b="0"/>
          <a:pathLst>
            <a:path>
              <a:moveTo>
                <a:pt x="74159" y="0"/>
              </a:moveTo>
              <a:lnTo>
                <a:pt x="74159" y="2010248"/>
              </a:lnTo>
              <a:lnTo>
                <a:pt x="45720" y="2010248"/>
              </a:lnTo>
              <a:lnTo>
                <a:pt x="45720" y="2060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5F967-2CE9-498A-8C99-8D6EEE073E7B}">
      <dsp:nvSpPr>
        <dsp:cNvPr id="0" name=""/>
        <dsp:cNvSpPr/>
      </dsp:nvSpPr>
      <dsp:spPr>
        <a:xfrm>
          <a:off x="57024" y="27339"/>
          <a:ext cx="1060583" cy="6022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Community-based health provider (CHP)</a:t>
          </a:r>
        </a:p>
      </dsp:txBody>
      <dsp:txXfrm>
        <a:off x="57024" y="27339"/>
        <a:ext cx="1060583" cy="602287"/>
      </dsp:txXfrm>
    </dsp:sp>
    <dsp:sp modelId="{444922A4-1CD3-4621-B7D9-6C2C5EB1C8E5}">
      <dsp:nvSpPr>
        <dsp:cNvPr id="0" name=""/>
        <dsp:cNvSpPr/>
      </dsp:nvSpPr>
      <dsp:spPr>
        <a:xfrm>
          <a:off x="145" y="2690585"/>
          <a:ext cx="1117461" cy="564376"/>
        </a:xfrm>
        <a:prstGeom prst="rect">
          <a:avLst/>
        </a:prstGeom>
        <a:gradFill rotWithShape="0">
          <a:gsLst>
            <a:gs pos="0">
              <a:srgbClr val="C00000"/>
            </a:gs>
            <a:gs pos="0">
              <a:srgbClr val="C00000"/>
            </a:gs>
            <a:gs pos="100000">
              <a:srgbClr val="FFC000"/>
            </a:gs>
            <a:gs pos="100000">
              <a:srgbClr val="FFFF00"/>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Access to professional medical liability coverage</a:t>
          </a:r>
        </a:p>
      </dsp:txBody>
      <dsp:txXfrm>
        <a:off x="145" y="2690585"/>
        <a:ext cx="1117461" cy="564376"/>
      </dsp:txXfrm>
    </dsp:sp>
    <dsp:sp modelId="{E22EA602-AFE9-46D2-B44C-D01FC50C3C2F}">
      <dsp:nvSpPr>
        <dsp:cNvPr id="0" name=""/>
        <dsp:cNvSpPr/>
      </dsp:nvSpPr>
      <dsp:spPr>
        <a:xfrm>
          <a:off x="223146" y="3804182"/>
          <a:ext cx="822807" cy="1239157"/>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Certified CHP contracts with city/county/ DOC</a:t>
          </a:r>
        </a:p>
      </dsp:txBody>
      <dsp:txXfrm>
        <a:off x="223146" y="3804182"/>
        <a:ext cx="822807" cy="12391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4FE73-7AB3-4CEC-BC3C-DC4AD62BBFAC}">
      <dsp:nvSpPr>
        <dsp:cNvPr id="0" name=""/>
        <dsp:cNvSpPr/>
      </dsp:nvSpPr>
      <dsp:spPr>
        <a:xfrm>
          <a:off x="0" y="999154"/>
          <a:ext cx="1098986" cy="612973"/>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Certified CHP</a:t>
          </a:r>
        </a:p>
      </dsp:txBody>
      <dsp:txXfrm>
        <a:off x="17953" y="1017107"/>
        <a:ext cx="1063080" cy="5770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5E59F-43CA-42BD-AE1B-5E082151261A}">
      <dsp:nvSpPr>
        <dsp:cNvPr id="0" name=""/>
        <dsp:cNvSpPr/>
      </dsp:nvSpPr>
      <dsp:spPr>
        <a:xfrm>
          <a:off x="111892" y="3254961"/>
          <a:ext cx="111253" cy="1168799"/>
        </a:xfrm>
        <a:custGeom>
          <a:avLst/>
          <a:gdLst/>
          <a:ahLst/>
          <a:cxnLst/>
          <a:rect l="0" t="0" r="0" b="0"/>
          <a:pathLst>
            <a:path>
              <a:moveTo>
                <a:pt x="0" y="0"/>
              </a:moveTo>
              <a:lnTo>
                <a:pt x="0" y="1168799"/>
              </a:lnTo>
              <a:lnTo>
                <a:pt x="111253" y="11687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DC17C-F706-424B-9C06-7E93D9BE1A15}">
      <dsp:nvSpPr>
        <dsp:cNvPr id="0" name=""/>
        <dsp:cNvSpPr/>
      </dsp:nvSpPr>
      <dsp:spPr>
        <a:xfrm>
          <a:off x="513156" y="629627"/>
          <a:ext cx="91440" cy="2060958"/>
        </a:xfrm>
        <a:custGeom>
          <a:avLst/>
          <a:gdLst/>
          <a:ahLst/>
          <a:cxnLst/>
          <a:rect l="0" t="0" r="0" b="0"/>
          <a:pathLst>
            <a:path>
              <a:moveTo>
                <a:pt x="74159" y="0"/>
              </a:moveTo>
              <a:lnTo>
                <a:pt x="74159" y="2010248"/>
              </a:lnTo>
              <a:lnTo>
                <a:pt x="45720" y="2010248"/>
              </a:lnTo>
              <a:lnTo>
                <a:pt x="45720" y="2060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5F967-2CE9-498A-8C99-8D6EEE073E7B}">
      <dsp:nvSpPr>
        <dsp:cNvPr id="0" name=""/>
        <dsp:cNvSpPr/>
      </dsp:nvSpPr>
      <dsp:spPr>
        <a:xfrm>
          <a:off x="57024" y="27339"/>
          <a:ext cx="1060583" cy="6022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Community-based health provider (CHP)</a:t>
          </a:r>
        </a:p>
      </dsp:txBody>
      <dsp:txXfrm>
        <a:off x="57024" y="27339"/>
        <a:ext cx="1060583" cy="602287"/>
      </dsp:txXfrm>
    </dsp:sp>
    <dsp:sp modelId="{444922A4-1CD3-4621-B7D9-6C2C5EB1C8E5}">
      <dsp:nvSpPr>
        <dsp:cNvPr id="0" name=""/>
        <dsp:cNvSpPr/>
      </dsp:nvSpPr>
      <dsp:spPr>
        <a:xfrm>
          <a:off x="145" y="2690585"/>
          <a:ext cx="1117461" cy="564376"/>
        </a:xfrm>
        <a:prstGeom prst="rect">
          <a:avLst/>
        </a:prstGeom>
        <a:gradFill flip="none" rotWithShape="1">
          <a:gsLst>
            <a:gs pos="0">
              <a:schemeClr val="accent3">
                <a:lumMod val="40000"/>
                <a:lumOff val="60000"/>
              </a:schemeClr>
            </a:gs>
            <a:gs pos="36000">
              <a:schemeClr val="accent3">
                <a:lumMod val="95000"/>
                <a:lumOff val="5000"/>
              </a:schemeClr>
            </a:gs>
            <a:gs pos="100000">
              <a:schemeClr val="accent4">
                <a:lumMod val="7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Access to professional medical liability coverage</a:t>
          </a:r>
        </a:p>
      </dsp:txBody>
      <dsp:txXfrm>
        <a:off x="145" y="2690585"/>
        <a:ext cx="1117461" cy="564376"/>
      </dsp:txXfrm>
    </dsp:sp>
    <dsp:sp modelId="{E22EA602-AFE9-46D2-B44C-D01FC50C3C2F}">
      <dsp:nvSpPr>
        <dsp:cNvPr id="0" name=""/>
        <dsp:cNvSpPr/>
      </dsp:nvSpPr>
      <dsp:spPr>
        <a:xfrm>
          <a:off x="223146" y="3804182"/>
          <a:ext cx="822807" cy="1239157"/>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Certified CHP contracts with city/county/ DOC</a:t>
          </a:r>
        </a:p>
      </dsp:txBody>
      <dsp:txXfrm>
        <a:off x="223146" y="3804182"/>
        <a:ext cx="822807" cy="1239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4FE73-7AB3-4CEC-BC3C-DC4AD62BBFAC}">
      <dsp:nvSpPr>
        <dsp:cNvPr id="0" name=""/>
        <dsp:cNvSpPr/>
      </dsp:nvSpPr>
      <dsp:spPr>
        <a:xfrm>
          <a:off x="0" y="999154"/>
          <a:ext cx="1098986" cy="612973"/>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Certified CHP</a:t>
          </a:r>
        </a:p>
      </dsp:txBody>
      <dsp:txXfrm>
        <a:off x="17953" y="1017107"/>
        <a:ext cx="1063080" cy="5770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5E59F-43CA-42BD-AE1B-5E082151261A}">
      <dsp:nvSpPr>
        <dsp:cNvPr id="0" name=""/>
        <dsp:cNvSpPr/>
      </dsp:nvSpPr>
      <dsp:spPr>
        <a:xfrm>
          <a:off x="111892" y="3254961"/>
          <a:ext cx="111253" cy="1168799"/>
        </a:xfrm>
        <a:custGeom>
          <a:avLst/>
          <a:gdLst/>
          <a:ahLst/>
          <a:cxnLst/>
          <a:rect l="0" t="0" r="0" b="0"/>
          <a:pathLst>
            <a:path>
              <a:moveTo>
                <a:pt x="0" y="0"/>
              </a:moveTo>
              <a:lnTo>
                <a:pt x="0" y="1168799"/>
              </a:lnTo>
              <a:lnTo>
                <a:pt x="111253" y="11687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DC17C-F706-424B-9C06-7E93D9BE1A15}">
      <dsp:nvSpPr>
        <dsp:cNvPr id="0" name=""/>
        <dsp:cNvSpPr/>
      </dsp:nvSpPr>
      <dsp:spPr>
        <a:xfrm>
          <a:off x="513156" y="629627"/>
          <a:ext cx="91440" cy="2060958"/>
        </a:xfrm>
        <a:custGeom>
          <a:avLst/>
          <a:gdLst/>
          <a:ahLst/>
          <a:cxnLst/>
          <a:rect l="0" t="0" r="0" b="0"/>
          <a:pathLst>
            <a:path>
              <a:moveTo>
                <a:pt x="74159" y="0"/>
              </a:moveTo>
              <a:lnTo>
                <a:pt x="74159" y="2010248"/>
              </a:lnTo>
              <a:lnTo>
                <a:pt x="45720" y="2010248"/>
              </a:lnTo>
              <a:lnTo>
                <a:pt x="45720" y="2060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5F967-2CE9-498A-8C99-8D6EEE073E7B}">
      <dsp:nvSpPr>
        <dsp:cNvPr id="0" name=""/>
        <dsp:cNvSpPr/>
      </dsp:nvSpPr>
      <dsp:spPr>
        <a:xfrm>
          <a:off x="57024" y="27339"/>
          <a:ext cx="1060583" cy="6022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Community-based health provider (CHP)</a:t>
          </a:r>
        </a:p>
      </dsp:txBody>
      <dsp:txXfrm>
        <a:off x="57024" y="27339"/>
        <a:ext cx="1060583" cy="602287"/>
      </dsp:txXfrm>
    </dsp:sp>
    <dsp:sp modelId="{444922A4-1CD3-4621-B7D9-6C2C5EB1C8E5}">
      <dsp:nvSpPr>
        <dsp:cNvPr id="0" name=""/>
        <dsp:cNvSpPr/>
      </dsp:nvSpPr>
      <dsp:spPr>
        <a:xfrm>
          <a:off x="145" y="2690585"/>
          <a:ext cx="1117461" cy="564376"/>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Access to professional medical liability coverage</a:t>
          </a:r>
        </a:p>
      </dsp:txBody>
      <dsp:txXfrm>
        <a:off x="145" y="2690585"/>
        <a:ext cx="1117461" cy="564376"/>
      </dsp:txXfrm>
    </dsp:sp>
    <dsp:sp modelId="{E22EA602-AFE9-46D2-B44C-D01FC50C3C2F}">
      <dsp:nvSpPr>
        <dsp:cNvPr id="0" name=""/>
        <dsp:cNvSpPr/>
      </dsp:nvSpPr>
      <dsp:spPr>
        <a:xfrm>
          <a:off x="223146" y="3804182"/>
          <a:ext cx="822807" cy="1239157"/>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Certified CHP contracts with city/county/ DOC</a:t>
          </a:r>
        </a:p>
      </dsp:txBody>
      <dsp:txXfrm>
        <a:off x="223146" y="3804182"/>
        <a:ext cx="822807" cy="12391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4FE73-7AB3-4CEC-BC3C-DC4AD62BBFAC}">
      <dsp:nvSpPr>
        <dsp:cNvPr id="0" name=""/>
        <dsp:cNvSpPr/>
      </dsp:nvSpPr>
      <dsp:spPr>
        <a:xfrm>
          <a:off x="0" y="999154"/>
          <a:ext cx="1098986" cy="612973"/>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Certified CHP</a:t>
          </a:r>
        </a:p>
      </dsp:txBody>
      <dsp:txXfrm>
        <a:off x="17953" y="1017107"/>
        <a:ext cx="1063080" cy="5770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B2D17A-769D-B246-9433-D3085147A8AB}" type="datetimeFigureOut">
              <a:rPr lang="en-US" smtClean="0"/>
              <a:t>11/14/2024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081597-FBF9-F14E-A75F-3926BA1C52D7}" type="slidenum">
              <a:rPr lang="en-US" smtClean="0"/>
              <a:t>‹#›</a:t>
            </a:fld>
            <a:endParaRPr lang="en-US" dirty="0"/>
          </a:p>
        </p:txBody>
      </p:sp>
    </p:spTree>
    <p:extLst>
      <p:ext uri="{BB962C8B-B14F-4D97-AF65-F5344CB8AC3E}">
        <p14:creationId xmlns:p14="http://schemas.microsoft.com/office/powerpoint/2010/main" val="5791417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CF02C-B956-2541-BC9C-BD2A1FFB27C4}" type="datetimeFigureOut">
              <a:rPr lang="en-US" smtClean="0"/>
              <a:t>11/14/2024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8D6BFB-D0FE-144B-8F76-80001310291D}" type="slidenum">
              <a:rPr lang="en-US" smtClean="0"/>
              <a:t>‹#›</a:t>
            </a:fld>
            <a:endParaRPr lang="en-US" dirty="0"/>
          </a:p>
        </p:txBody>
      </p:sp>
    </p:spTree>
    <p:extLst>
      <p:ext uri="{BB962C8B-B14F-4D97-AF65-F5344CB8AC3E}">
        <p14:creationId xmlns:p14="http://schemas.microsoft.com/office/powerpoint/2010/main" val="16361034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 Photo">
    <p:spTree>
      <p:nvGrpSpPr>
        <p:cNvPr id="1" name=""/>
        <p:cNvGrpSpPr/>
        <p:nvPr/>
      </p:nvGrpSpPr>
      <p:grpSpPr>
        <a:xfrm>
          <a:off x="0" y="0"/>
          <a:ext cx="0" cy="0"/>
          <a:chOff x="0" y="0"/>
          <a:chExt cx="0" cy="0"/>
        </a:xfrm>
      </p:grpSpPr>
      <p:pic>
        <p:nvPicPr>
          <p:cNvPr id="3" name="Picture 2" descr="20140205_LegWA_3001ab-(ZF-8244-58416-1-00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1886"/>
            <a:ext cx="9144000" cy="6096000"/>
          </a:xfrm>
          <a:prstGeom prst="rect">
            <a:avLst/>
          </a:prstGeom>
        </p:spPr>
      </p:pic>
      <p:sp>
        <p:nvSpPr>
          <p:cNvPr id="2" name="Rectangle 1"/>
          <p:cNvSpPr/>
          <p:nvPr userDrawn="1"/>
        </p:nvSpPr>
        <p:spPr>
          <a:xfrm>
            <a:off x="0" y="3846797"/>
            <a:ext cx="9144000" cy="30112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userDrawn="1">
            <p:ph type="ctrTitle"/>
          </p:nvPr>
        </p:nvSpPr>
        <p:spPr>
          <a:xfrm>
            <a:off x="341624" y="4270838"/>
            <a:ext cx="8463512" cy="651067"/>
          </a:xfrm>
        </p:spPr>
        <p:txBody>
          <a:bodyPr anchor="t">
            <a:noAutofit/>
          </a:bodyPr>
          <a:lstStyle>
            <a:lvl1pPr algn="r">
              <a:defRPr sz="3600"/>
            </a:lvl1pPr>
          </a:lstStyle>
          <a:p>
            <a:r>
              <a:rPr lang="en-US"/>
              <a:t>Click to edit Master title style</a:t>
            </a:r>
            <a:endParaRPr lang="en-US" dirty="0"/>
          </a:p>
        </p:txBody>
      </p:sp>
      <p:sp>
        <p:nvSpPr>
          <p:cNvPr id="4" name="Date Placeholder 3"/>
          <p:cNvSpPr>
            <a:spLocks noGrp="1"/>
          </p:cNvSpPr>
          <p:nvPr userDrawn="1">
            <p:ph type="dt" sz="half" idx="10"/>
          </p:nvPr>
        </p:nvSpPr>
        <p:spPr>
          <a:xfrm>
            <a:off x="3562350" y="5372624"/>
            <a:ext cx="5242786" cy="407815"/>
          </a:xfrm>
        </p:spPr>
        <p:txBody>
          <a:bodyPr anchor="t"/>
          <a:lstStyle>
            <a:lvl1pPr>
              <a:defRPr sz="1100">
                <a:solidFill>
                  <a:srgbClr val="084678"/>
                </a:solidFill>
              </a:defRPr>
            </a:lvl1pPr>
          </a:lstStyle>
          <a:p>
            <a:fld id="{F9CF0BC4-9A67-FF48-BC10-0473A027F7AC}" type="datetime4">
              <a:rPr lang="en-US" smtClean="0"/>
              <a:t>November 14, 2024</a:t>
            </a:fld>
            <a:endParaRPr lang="en-US" dirty="0"/>
          </a:p>
        </p:txBody>
      </p:sp>
      <p:grpSp>
        <p:nvGrpSpPr>
          <p:cNvPr id="6" name="Group 5"/>
          <p:cNvGrpSpPr/>
          <p:nvPr userDrawn="1"/>
        </p:nvGrpSpPr>
        <p:grpSpPr>
          <a:xfrm>
            <a:off x="1" y="5683018"/>
            <a:ext cx="9143998" cy="796779"/>
            <a:chOff x="1" y="5683018"/>
            <a:chExt cx="9143998" cy="796779"/>
          </a:xfrm>
        </p:grpSpPr>
        <p:sp>
          <p:nvSpPr>
            <p:cNvPr id="20" name="Rectangle 19"/>
            <p:cNvSpPr/>
            <p:nvPr userDrawn="1"/>
          </p:nvSpPr>
          <p:spPr>
            <a:xfrm>
              <a:off x="1" y="5822950"/>
              <a:ext cx="269874" cy="501649"/>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3562350" y="5822950"/>
              <a:ext cx="5581649" cy="501649"/>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140" y="5683018"/>
              <a:ext cx="2986104" cy="796779"/>
            </a:xfrm>
            <a:prstGeom prst="rect">
              <a:avLst/>
            </a:prstGeom>
          </p:spPr>
        </p:pic>
      </p:grpSp>
      <p:sp>
        <p:nvSpPr>
          <p:cNvPr id="16" name="Subtitle 2"/>
          <p:cNvSpPr>
            <a:spLocks noGrp="1"/>
          </p:cNvSpPr>
          <p:nvPr userDrawn="1">
            <p:ph type="subTitle" idx="1"/>
          </p:nvPr>
        </p:nvSpPr>
        <p:spPr>
          <a:xfrm>
            <a:off x="341624" y="4921905"/>
            <a:ext cx="8463512" cy="450720"/>
          </a:xfrm>
        </p:spPr>
        <p:txBody>
          <a:bodyPr>
            <a:normAutofit/>
          </a:bodyPr>
          <a:lstStyle>
            <a:lvl1pPr marL="0" indent="0" algn="r">
              <a:buNone/>
              <a:defRPr sz="2000" i="1">
                <a:solidFill>
                  <a:srgbClr val="0846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8952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9486"/>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47166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47512"/>
            <a:ext cx="5486400" cy="6835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58EE85-5EF1-884C-888B-CC75AF37E5CC}" type="datetime4">
              <a:rPr lang="en-US" smtClean="0"/>
              <a:t>November 14, 2024</a:t>
            </a:fld>
            <a:endParaRPr lang="en-US" dirty="0"/>
          </a:p>
        </p:txBody>
      </p:sp>
      <p:sp>
        <p:nvSpPr>
          <p:cNvPr id="6" name="Footer Placeholder 5"/>
          <p:cNvSpPr>
            <a:spLocks noGrp="1"/>
          </p:cNvSpPr>
          <p:nvPr>
            <p:ph type="ftr" sz="quarter" idx="11"/>
          </p:nvPr>
        </p:nvSpPr>
        <p:spPr/>
        <p:txBody>
          <a:bodyPr/>
          <a:lstStyle/>
          <a:p>
            <a:r>
              <a:rPr lang="en-US" dirty="0"/>
              <a:t>Document title</a:t>
            </a:r>
          </a:p>
        </p:txBody>
      </p:sp>
      <p:sp>
        <p:nvSpPr>
          <p:cNvPr id="7" name="Slide Number Placeholder 6"/>
          <p:cNvSpPr>
            <a:spLocks noGrp="1"/>
          </p:cNvSpPr>
          <p:nvPr>
            <p:ph type="sldNum" sz="quarter" idx="12"/>
          </p:nvPr>
        </p:nvSpPr>
        <p:spPr/>
        <p:txBody>
          <a:bodyPr/>
          <a:lstStyle/>
          <a:p>
            <a:fld id="{2981B80C-5BE7-794F-A6A0-8361E3B5D2E6}" type="slidenum">
              <a:rPr lang="en-US" smtClean="0"/>
              <a:t>‹#›</a:t>
            </a:fld>
            <a:endParaRPr lang="en-US" dirty="0"/>
          </a:p>
        </p:txBody>
      </p:sp>
    </p:spTree>
    <p:extLst>
      <p:ext uri="{BB962C8B-B14F-4D97-AF65-F5344CB8AC3E}">
        <p14:creationId xmlns:p14="http://schemas.microsoft.com/office/powerpoint/2010/main" val="103523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0F2F4D-73F5-FF41-B546-CAC8CAC99704}" type="datetime4">
              <a:rPr lang="en-US" smtClean="0"/>
              <a:t>November 14, 2024</a:t>
            </a:fld>
            <a:endParaRPr lang="en-US" dirty="0"/>
          </a:p>
        </p:txBody>
      </p:sp>
      <p:sp>
        <p:nvSpPr>
          <p:cNvPr id="5" name="Footer Placeholder 4"/>
          <p:cNvSpPr>
            <a:spLocks noGrp="1"/>
          </p:cNvSpPr>
          <p:nvPr>
            <p:ph type="ftr" sz="quarter" idx="11"/>
          </p:nvPr>
        </p:nvSpPr>
        <p:spPr/>
        <p:txBody>
          <a:bodyPr/>
          <a:lstStyle/>
          <a:p>
            <a:r>
              <a:rPr lang="en-US" dirty="0"/>
              <a:t>Document title</a:t>
            </a:r>
          </a:p>
        </p:txBody>
      </p:sp>
      <p:sp>
        <p:nvSpPr>
          <p:cNvPr id="6" name="Slide Number Placeholder 5"/>
          <p:cNvSpPr>
            <a:spLocks noGrp="1"/>
          </p:cNvSpPr>
          <p:nvPr>
            <p:ph type="sldNum" sz="quarter" idx="12"/>
          </p:nvPr>
        </p:nvSpPr>
        <p:spPr/>
        <p:txBody>
          <a:bodyPr/>
          <a:lstStyle/>
          <a:p>
            <a:fld id="{2981B80C-5BE7-794F-A6A0-8361E3B5D2E6}" type="slidenum">
              <a:rPr lang="en-US" smtClean="0"/>
              <a:t>‹#›</a:t>
            </a:fld>
            <a:endParaRPr lang="en-US" dirty="0"/>
          </a:p>
        </p:txBody>
      </p:sp>
      <p:cxnSp>
        <p:nvCxnSpPr>
          <p:cNvPr id="7" name="Straight Connector 6"/>
          <p:cNvCxnSpPr/>
          <p:nvPr userDrawn="1"/>
        </p:nvCxnSpPr>
        <p:spPr>
          <a:xfrm>
            <a:off x="360210" y="995546"/>
            <a:ext cx="8444926"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1210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912808-2F09-694B-84EC-3532CC2D53A1}" type="datetime4">
              <a:rPr lang="en-US" smtClean="0"/>
              <a:t>November 14, 2024</a:t>
            </a:fld>
            <a:endParaRPr lang="en-US" dirty="0"/>
          </a:p>
        </p:txBody>
      </p:sp>
      <p:sp>
        <p:nvSpPr>
          <p:cNvPr id="5" name="Footer Placeholder 4"/>
          <p:cNvSpPr>
            <a:spLocks noGrp="1"/>
          </p:cNvSpPr>
          <p:nvPr>
            <p:ph type="ftr" sz="quarter" idx="11"/>
          </p:nvPr>
        </p:nvSpPr>
        <p:spPr/>
        <p:txBody>
          <a:bodyPr/>
          <a:lstStyle/>
          <a:p>
            <a:r>
              <a:rPr lang="en-US" dirty="0"/>
              <a:t>Document title</a:t>
            </a:r>
          </a:p>
        </p:txBody>
      </p:sp>
      <p:sp>
        <p:nvSpPr>
          <p:cNvPr id="6" name="Slide Number Placeholder 5"/>
          <p:cNvSpPr>
            <a:spLocks noGrp="1"/>
          </p:cNvSpPr>
          <p:nvPr>
            <p:ph type="sldNum" sz="quarter" idx="12"/>
          </p:nvPr>
        </p:nvSpPr>
        <p:spPr/>
        <p:txBody>
          <a:bodyPr/>
          <a:lstStyle/>
          <a:p>
            <a:fld id="{2981B80C-5BE7-794F-A6A0-8361E3B5D2E6}" type="slidenum">
              <a:rPr lang="en-US" smtClean="0"/>
              <a:t>‹#›</a:t>
            </a:fld>
            <a:endParaRPr lang="en-US" dirty="0"/>
          </a:p>
        </p:txBody>
      </p:sp>
    </p:spTree>
    <p:extLst>
      <p:ext uri="{BB962C8B-B14F-4D97-AF65-F5344CB8AC3E}">
        <p14:creationId xmlns:p14="http://schemas.microsoft.com/office/powerpoint/2010/main" val="381852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o Photo">
    <p:spTree>
      <p:nvGrpSpPr>
        <p:cNvPr id="1" name=""/>
        <p:cNvGrpSpPr/>
        <p:nvPr/>
      </p:nvGrpSpPr>
      <p:grpSpPr>
        <a:xfrm>
          <a:off x="0" y="0"/>
          <a:ext cx="0" cy="0"/>
          <a:chOff x="0" y="0"/>
          <a:chExt cx="0" cy="0"/>
        </a:xfrm>
      </p:grpSpPr>
      <p:grpSp>
        <p:nvGrpSpPr>
          <p:cNvPr id="13" name="Group 12"/>
          <p:cNvGrpSpPr/>
          <p:nvPr userDrawn="1"/>
        </p:nvGrpSpPr>
        <p:grpSpPr>
          <a:xfrm>
            <a:off x="0" y="1"/>
            <a:ext cx="9144000" cy="5339644"/>
            <a:chOff x="0" y="1"/>
            <a:chExt cx="9144000" cy="5339644"/>
          </a:xfrm>
        </p:grpSpPr>
        <p:sp>
          <p:nvSpPr>
            <p:cNvPr id="12" name="Rectangle 11"/>
            <p:cNvSpPr/>
            <p:nvPr userDrawn="1"/>
          </p:nvSpPr>
          <p:spPr>
            <a:xfrm>
              <a:off x="0" y="1"/>
              <a:ext cx="9144000" cy="533964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Triangle 10"/>
            <p:cNvSpPr/>
            <p:nvPr userDrawn="1"/>
          </p:nvSpPr>
          <p:spPr>
            <a:xfrm>
              <a:off x="0" y="1065390"/>
              <a:ext cx="8149167" cy="4274255"/>
            </a:xfrm>
            <a:prstGeom prst="r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Title 1"/>
          <p:cNvSpPr>
            <a:spLocks noGrp="1"/>
          </p:cNvSpPr>
          <p:nvPr>
            <p:ph type="ctrTitle"/>
          </p:nvPr>
        </p:nvSpPr>
        <p:spPr>
          <a:xfrm>
            <a:off x="341624" y="980371"/>
            <a:ext cx="8463512" cy="1470025"/>
          </a:xfrm>
        </p:spPr>
        <p:txBody>
          <a:bodyPr anchor="b">
            <a:noAutofit/>
          </a:bodyPr>
          <a:lstStyle>
            <a:lvl1pPr algn="r">
              <a:defRPr sz="4400"/>
            </a:lvl1pPr>
          </a:lstStyle>
          <a:p>
            <a:r>
              <a:rPr lang="en-US"/>
              <a:t>Click to edit Master title style</a:t>
            </a:r>
            <a:endParaRPr lang="en-US" dirty="0"/>
          </a:p>
        </p:txBody>
      </p:sp>
      <p:sp>
        <p:nvSpPr>
          <p:cNvPr id="16" name="Subtitle 2"/>
          <p:cNvSpPr>
            <a:spLocks noGrp="1"/>
          </p:cNvSpPr>
          <p:nvPr>
            <p:ph type="subTitle" idx="1"/>
          </p:nvPr>
        </p:nvSpPr>
        <p:spPr>
          <a:xfrm>
            <a:off x="341624" y="2576837"/>
            <a:ext cx="8463512" cy="646525"/>
          </a:xfrm>
        </p:spPr>
        <p:txBody>
          <a:bodyPr>
            <a:normAutofit/>
          </a:bodyPr>
          <a:lstStyle>
            <a:lvl1pPr marL="0" indent="0" algn="r">
              <a:buNone/>
              <a:defRPr sz="3000" i="1">
                <a:solidFill>
                  <a:srgbClr val="0846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562350" y="3231465"/>
            <a:ext cx="5242786" cy="407815"/>
          </a:xfrm>
        </p:spPr>
        <p:txBody>
          <a:bodyPr anchor="t"/>
          <a:lstStyle>
            <a:lvl1pPr>
              <a:defRPr sz="1400">
                <a:solidFill>
                  <a:srgbClr val="084678"/>
                </a:solidFill>
              </a:defRPr>
            </a:lvl1pPr>
          </a:lstStyle>
          <a:p>
            <a:fld id="{3FC52A6E-B5E4-3D4F-874D-95EF9E1A115F}" type="datetime4">
              <a:rPr lang="en-US" smtClean="0"/>
              <a:t>November 14, 2024</a:t>
            </a:fld>
            <a:endParaRPr lang="en-US" dirty="0"/>
          </a:p>
        </p:txBody>
      </p:sp>
      <p:grpSp>
        <p:nvGrpSpPr>
          <p:cNvPr id="17" name="Group 16"/>
          <p:cNvGrpSpPr/>
          <p:nvPr userDrawn="1"/>
        </p:nvGrpSpPr>
        <p:grpSpPr>
          <a:xfrm>
            <a:off x="1" y="5683018"/>
            <a:ext cx="9143998" cy="796779"/>
            <a:chOff x="1" y="5683018"/>
            <a:chExt cx="9143998" cy="796779"/>
          </a:xfrm>
        </p:grpSpPr>
        <p:sp>
          <p:nvSpPr>
            <p:cNvPr id="18" name="Rectangle 17"/>
            <p:cNvSpPr/>
            <p:nvPr userDrawn="1"/>
          </p:nvSpPr>
          <p:spPr>
            <a:xfrm>
              <a:off x="1" y="5822950"/>
              <a:ext cx="269874" cy="501649"/>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3562350" y="5822950"/>
              <a:ext cx="5581649" cy="501649"/>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140" y="5683018"/>
              <a:ext cx="2986104" cy="796779"/>
            </a:xfrm>
            <a:prstGeom prst="rect">
              <a:avLst/>
            </a:prstGeom>
          </p:spPr>
        </p:pic>
      </p:grpSp>
    </p:spTree>
    <p:extLst>
      <p:ext uri="{BB962C8B-B14F-4D97-AF65-F5344CB8AC3E}">
        <p14:creationId xmlns:p14="http://schemas.microsoft.com/office/powerpoint/2010/main" val="202201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0172" y="4270838"/>
            <a:ext cx="8464963" cy="651067"/>
          </a:xfrm>
        </p:spPr>
        <p:txBody>
          <a:bodyPr anchor="t">
            <a:normAutofit/>
          </a:bodyPr>
          <a:lstStyle>
            <a:lvl1pPr algn="r">
              <a:defRPr sz="3600" b="0" cap="none"/>
            </a:lvl1pPr>
          </a:lstStyle>
          <a:p>
            <a:r>
              <a:rPr lang="en-US" dirty="0"/>
              <a:t>Click to edit master title style</a:t>
            </a:r>
          </a:p>
        </p:txBody>
      </p:sp>
      <p:sp>
        <p:nvSpPr>
          <p:cNvPr id="3" name="Text Placeholder 2"/>
          <p:cNvSpPr>
            <a:spLocks noGrp="1"/>
          </p:cNvSpPr>
          <p:nvPr>
            <p:ph type="body" idx="1"/>
          </p:nvPr>
        </p:nvSpPr>
        <p:spPr>
          <a:xfrm>
            <a:off x="340172" y="4921905"/>
            <a:ext cx="8464963" cy="808824"/>
          </a:xfrm>
        </p:spPr>
        <p:txBody>
          <a:bodyPr anchor="t"/>
          <a:lstStyle>
            <a:lvl1pPr marL="0" indent="0" algn="r">
              <a:buNone/>
              <a:defRPr sz="2000" i="1">
                <a:solidFill>
                  <a:srgbClr val="0846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98355C-BF78-6F45-BAC3-400777F688FC}" type="datetime4">
              <a:rPr lang="en-US" smtClean="0"/>
              <a:t>November 14, 2024</a:t>
            </a:fld>
            <a:endParaRPr lang="en-US" dirty="0"/>
          </a:p>
        </p:txBody>
      </p:sp>
      <p:sp>
        <p:nvSpPr>
          <p:cNvPr id="5" name="Footer Placeholder 4"/>
          <p:cNvSpPr>
            <a:spLocks noGrp="1"/>
          </p:cNvSpPr>
          <p:nvPr>
            <p:ph type="ftr" sz="quarter" idx="11"/>
          </p:nvPr>
        </p:nvSpPr>
        <p:spPr/>
        <p:txBody>
          <a:bodyPr/>
          <a:lstStyle/>
          <a:p>
            <a:r>
              <a:rPr lang="en-US" dirty="0"/>
              <a:t>Document title</a:t>
            </a:r>
          </a:p>
        </p:txBody>
      </p:sp>
      <p:sp>
        <p:nvSpPr>
          <p:cNvPr id="6" name="Slide Number Placeholder 5"/>
          <p:cNvSpPr>
            <a:spLocks noGrp="1"/>
          </p:cNvSpPr>
          <p:nvPr>
            <p:ph type="sldNum" sz="quarter" idx="12"/>
          </p:nvPr>
        </p:nvSpPr>
        <p:spPr/>
        <p:txBody>
          <a:bodyPr/>
          <a:lstStyle/>
          <a:p>
            <a:fld id="{2981B80C-5BE7-794F-A6A0-8361E3B5D2E6}" type="slidenum">
              <a:rPr lang="en-US" smtClean="0"/>
              <a:t>‹#›</a:t>
            </a:fld>
            <a:endParaRPr lang="en-US" dirty="0"/>
          </a:p>
        </p:txBody>
      </p:sp>
      <p:grpSp>
        <p:nvGrpSpPr>
          <p:cNvPr id="8" name="Group 7"/>
          <p:cNvGrpSpPr/>
          <p:nvPr userDrawn="1"/>
        </p:nvGrpSpPr>
        <p:grpSpPr>
          <a:xfrm>
            <a:off x="0" y="0"/>
            <a:ext cx="9144000" cy="3846797"/>
            <a:chOff x="0" y="1"/>
            <a:chExt cx="12692560" cy="5339644"/>
          </a:xfrm>
        </p:grpSpPr>
        <p:sp>
          <p:nvSpPr>
            <p:cNvPr id="9" name="Rectangle 8"/>
            <p:cNvSpPr/>
            <p:nvPr userDrawn="1"/>
          </p:nvSpPr>
          <p:spPr>
            <a:xfrm>
              <a:off x="0" y="1"/>
              <a:ext cx="12692560" cy="533964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Triangle 9"/>
            <p:cNvSpPr/>
            <p:nvPr userDrawn="1"/>
          </p:nvSpPr>
          <p:spPr>
            <a:xfrm>
              <a:off x="0" y="1065390"/>
              <a:ext cx="8149167" cy="4274255"/>
            </a:xfrm>
            <a:prstGeom prst="r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4277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EE62DE-529F-3F46-851B-EDE2E603D2FB}" type="datetime4">
              <a:rPr lang="en-US" smtClean="0"/>
              <a:t>November 14, 2024</a:t>
            </a:fld>
            <a:endParaRPr lang="en-US" dirty="0"/>
          </a:p>
        </p:txBody>
      </p:sp>
      <p:sp>
        <p:nvSpPr>
          <p:cNvPr id="5" name="Footer Placeholder 4"/>
          <p:cNvSpPr>
            <a:spLocks noGrp="1"/>
          </p:cNvSpPr>
          <p:nvPr>
            <p:ph type="ftr" sz="quarter" idx="11"/>
          </p:nvPr>
        </p:nvSpPr>
        <p:spPr/>
        <p:txBody>
          <a:bodyPr/>
          <a:lstStyle/>
          <a:p>
            <a:r>
              <a:rPr lang="en-US" dirty="0"/>
              <a:t>Document title</a:t>
            </a:r>
          </a:p>
        </p:txBody>
      </p:sp>
      <p:sp>
        <p:nvSpPr>
          <p:cNvPr id="6" name="Slide Number Placeholder 5"/>
          <p:cNvSpPr>
            <a:spLocks noGrp="1"/>
          </p:cNvSpPr>
          <p:nvPr>
            <p:ph type="sldNum" sz="quarter" idx="12"/>
          </p:nvPr>
        </p:nvSpPr>
        <p:spPr/>
        <p:txBody>
          <a:bodyPr/>
          <a:lstStyle/>
          <a:p>
            <a:fld id="{2981B80C-5BE7-794F-A6A0-8361E3B5D2E6}" type="slidenum">
              <a:rPr lang="en-US" smtClean="0"/>
              <a:t>‹#›</a:t>
            </a:fld>
            <a:endParaRPr lang="en-US" dirty="0"/>
          </a:p>
        </p:txBody>
      </p:sp>
      <p:cxnSp>
        <p:nvCxnSpPr>
          <p:cNvPr id="8" name="Straight Connector 7"/>
          <p:cNvCxnSpPr/>
          <p:nvPr userDrawn="1"/>
        </p:nvCxnSpPr>
        <p:spPr>
          <a:xfrm>
            <a:off x="360210" y="995546"/>
            <a:ext cx="8444926"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23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210" y="1312056"/>
            <a:ext cx="4135590" cy="4814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12056"/>
            <a:ext cx="4156936" cy="4814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8E989E-413E-EF4F-B230-4683F4D06CDB}" type="datetime4">
              <a:rPr lang="en-US" smtClean="0"/>
              <a:t>November 14, 2024</a:t>
            </a:fld>
            <a:endParaRPr lang="en-US" dirty="0"/>
          </a:p>
        </p:txBody>
      </p:sp>
      <p:sp>
        <p:nvSpPr>
          <p:cNvPr id="6" name="Footer Placeholder 5"/>
          <p:cNvSpPr>
            <a:spLocks noGrp="1"/>
          </p:cNvSpPr>
          <p:nvPr>
            <p:ph type="ftr" sz="quarter" idx="11"/>
          </p:nvPr>
        </p:nvSpPr>
        <p:spPr/>
        <p:txBody>
          <a:bodyPr/>
          <a:lstStyle/>
          <a:p>
            <a:r>
              <a:rPr lang="en-US" dirty="0"/>
              <a:t>Document title</a:t>
            </a:r>
          </a:p>
        </p:txBody>
      </p:sp>
      <p:sp>
        <p:nvSpPr>
          <p:cNvPr id="7" name="Slide Number Placeholder 6"/>
          <p:cNvSpPr>
            <a:spLocks noGrp="1"/>
          </p:cNvSpPr>
          <p:nvPr>
            <p:ph type="sldNum" sz="quarter" idx="12"/>
          </p:nvPr>
        </p:nvSpPr>
        <p:spPr/>
        <p:txBody>
          <a:bodyPr/>
          <a:lstStyle/>
          <a:p>
            <a:fld id="{2981B80C-5BE7-794F-A6A0-8361E3B5D2E6}" type="slidenum">
              <a:rPr lang="en-US" smtClean="0"/>
              <a:t>‹#›</a:t>
            </a:fld>
            <a:endParaRPr lang="en-US" dirty="0"/>
          </a:p>
        </p:txBody>
      </p:sp>
      <p:cxnSp>
        <p:nvCxnSpPr>
          <p:cNvPr id="9" name="Straight Connector 8"/>
          <p:cNvCxnSpPr/>
          <p:nvPr userDrawn="1"/>
        </p:nvCxnSpPr>
        <p:spPr>
          <a:xfrm>
            <a:off x="360210" y="995546"/>
            <a:ext cx="8444926"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8014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0210" y="1312056"/>
            <a:ext cx="4137178" cy="862819"/>
          </a:xfrm>
        </p:spPr>
        <p:txBody>
          <a:bodyPr anchor="t"/>
          <a:lstStyle>
            <a:lvl1pPr marL="0" indent="0">
              <a:buNone/>
              <a:defRPr sz="2400" b="1">
                <a:solidFill>
                  <a:srgbClr val="0846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0210" y="2174875"/>
            <a:ext cx="41371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12056"/>
            <a:ext cx="4160111" cy="862819"/>
          </a:xfrm>
        </p:spPr>
        <p:txBody>
          <a:bodyPr anchor="t"/>
          <a:lstStyle>
            <a:lvl1pPr marL="0" indent="0">
              <a:buNone/>
              <a:defRPr sz="2400" b="1">
                <a:solidFill>
                  <a:srgbClr val="0846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16011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DBA12-C479-0C43-BC84-62C03DA9EA8F}" type="datetime4">
              <a:rPr lang="en-US" smtClean="0"/>
              <a:t>November 14, 2024</a:t>
            </a:fld>
            <a:endParaRPr lang="en-US" dirty="0"/>
          </a:p>
        </p:txBody>
      </p:sp>
      <p:sp>
        <p:nvSpPr>
          <p:cNvPr id="8" name="Footer Placeholder 7"/>
          <p:cNvSpPr>
            <a:spLocks noGrp="1"/>
          </p:cNvSpPr>
          <p:nvPr>
            <p:ph type="ftr" sz="quarter" idx="11"/>
          </p:nvPr>
        </p:nvSpPr>
        <p:spPr/>
        <p:txBody>
          <a:bodyPr/>
          <a:lstStyle/>
          <a:p>
            <a:r>
              <a:rPr lang="en-US" dirty="0"/>
              <a:t>Document title</a:t>
            </a:r>
          </a:p>
        </p:txBody>
      </p:sp>
      <p:sp>
        <p:nvSpPr>
          <p:cNvPr id="9" name="Slide Number Placeholder 8"/>
          <p:cNvSpPr>
            <a:spLocks noGrp="1"/>
          </p:cNvSpPr>
          <p:nvPr>
            <p:ph type="sldNum" sz="quarter" idx="12"/>
          </p:nvPr>
        </p:nvSpPr>
        <p:spPr/>
        <p:txBody>
          <a:bodyPr/>
          <a:lstStyle/>
          <a:p>
            <a:fld id="{2981B80C-5BE7-794F-A6A0-8361E3B5D2E6}" type="slidenum">
              <a:rPr lang="en-US" smtClean="0"/>
              <a:t>‹#›</a:t>
            </a:fld>
            <a:endParaRPr lang="en-US" dirty="0"/>
          </a:p>
        </p:txBody>
      </p:sp>
      <p:cxnSp>
        <p:nvCxnSpPr>
          <p:cNvPr id="11" name="Straight Connector 10"/>
          <p:cNvCxnSpPr/>
          <p:nvPr userDrawn="1"/>
        </p:nvCxnSpPr>
        <p:spPr>
          <a:xfrm>
            <a:off x="360210" y="995546"/>
            <a:ext cx="8444926"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04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2FCF03-4856-B149-A38E-BED196DF846D}" type="datetime4">
              <a:rPr lang="en-US" smtClean="0"/>
              <a:t>November 14, 2024</a:t>
            </a:fld>
            <a:endParaRPr lang="en-US" dirty="0"/>
          </a:p>
        </p:txBody>
      </p:sp>
      <p:sp>
        <p:nvSpPr>
          <p:cNvPr id="4" name="Footer Placeholder 3"/>
          <p:cNvSpPr>
            <a:spLocks noGrp="1"/>
          </p:cNvSpPr>
          <p:nvPr>
            <p:ph type="ftr" sz="quarter" idx="11"/>
          </p:nvPr>
        </p:nvSpPr>
        <p:spPr/>
        <p:txBody>
          <a:bodyPr/>
          <a:lstStyle/>
          <a:p>
            <a:r>
              <a:rPr lang="en-US" dirty="0"/>
              <a:t>Document title</a:t>
            </a:r>
          </a:p>
        </p:txBody>
      </p:sp>
      <p:sp>
        <p:nvSpPr>
          <p:cNvPr id="5" name="Slide Number Placeholder 4"/>
          <p:cNvSpPr>
            <a:spLocks noGrp="1"/>
          </p:cNvSpPr>
          <p:nvPr>
            <p:ph type="sldNum" sz="quarter" idx="12"/>
          </p:nvPr>
        </p:nvSpPr>
        <p:spPr/>
        <p:txBody>
          <a:bodyPr/>
          <a:lstStyle/>
          <a:p>
            <a:fld id="{2981B80C-5BE7-794F-A6A0-8361E3B5D2E6}" type="slidenum">
              <a:rPr lang="en-US" smtClean="0"/>
              <a:t>‹#›</a:t>
            </a:fld>
            <a:endParaRPr lang="en-US" dirty="0"/>
          </a:p>
        </p:txBody>
      </p:sp>
      <p:cxnSp>
        <p:nvCxnSpPr>
          <p:cNvPr id="6" name="Straight Connector 5"/>
          <p:cNvCxnSpPr/>
          <p:nvPr userDrawn="1"/>
        </p:nvCxnSpPr>
        <p:spPr>
          <a:xfrm>
            <a:off x="360210" y="995546"/>
            <a:ext cx="8444926"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148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CC000-B45B-394C-ACD1-6114AC56AF54}" type="datetime4">
              <a:rPr lang="en-US" smtClean="0"/>
              <a:t>November 14, 2024</a:t>
            </a:fld>
            <a:endParaRPr lang="en-US" dirty="0"/>
          </a:p>
        </p:txBody>
      </p:sp>
      <p:sp>
        <p:nvSpPr>
          <p:cNvPr id="3" name="Footer Placeholder 2"/>
          <p:cNvSpPr>
            <a:spLocks noGrp="1"/>
          </p:cNvSpPr>
          <p:nvPr>
            <p:ph type="ftr" sz="quarter" idx="11"/>
          </p:nvPr>
        </p:nvSpPr>
        <p:spPr/>
        <p:txBody>
          <a:bodyPr/>
          <a:lstStyle/>
          <a:p>
            <a:r>
              <a:rPr lang="en-US" dirty="0"/>
              <a:t>Document title</a:t>
            </a:r>
          </a:p>
        </p:txBody>
      </p:sp>
      <p:sp>
        <p:nvSpPr>
          <p:cNvPr id="4" name="Slide Number Placeholder 3"/>
          <p:cNvSpPr>
            <a:spLocks noGrp="1"/>
          </p:cNvSpPr>
          <p:nvPr>
            <p:ph type="sldNum" sz="quarter" idx="12"/>
          </p:nvPr>
        </p:nvSpPr>
        <p:spPr/>
        <p:txBody>
          <a:bodyPr/>
          <a:lstStyle/>
          <a:p>
            <a:fld id="{2981B80C-5BE7-794F-A6A0-8361E3B5D2E6}" type="slidenum">
              <a:rPr lang="en-US" smtClean="0"/>
              <a:t>‹#›</a:t>
            </a:fld>
            <a:endParaRPr lang="en-US" dirty="0"/>
          </a:p>
        </p:txBody>
      </p:sp>
    </p:spTree>
    <p:extLst>
      <p:ext uri="{BB962C8B-B14F-4D97-AF65-F5344CB8AC3E}">
        <p14:creationId xmlns:p14="http://schemas.microsoft.com/office/powerpoint/2010/main" val="76817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4387" y="273050"/>
            <a:ext cx="3008313" cy="107125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713298" y="273050"/>
            <a:ext cx="50918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4387"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918835-2AA2-4D4F-AE54-4CA0E776ED97}" type="datetime4">
              <a:rPr lang="en-US" smtClean="0"/>
              <a:t>November 14, 2024</a:t>
            </a:fld>
            <a:endParaRPr lang="en-US" dirty="0"/>
          </a:p>
        </p:txBody>
      </p:sp>
      <p:sp>
        <p:nvSpPr>
          <p:cNvPr id="6" name="Footer Placeholder 5"/>
          <p:cNvSpPr>
            <a:spLocks noGrp="1"/>
          </p:cNvSpPr>
          <p:nvPr>
            <p:ph type="ftr" sz="quarter" idx="11"/>
          </p:nvPr>
        </p:nvSpPr>
        <p:spPr/>
        <p:txBody>
          <a:bodyPr/>
          <a:lstStyle/>
          <a:p>
            <a:r>
              <a:rPr lang="en-US" dirty="0"/>
              <a:t>Document title</a:t>
            </a:r>
          </a:p>
        </p:txBody>
      </p:sp>
      <p:sp>
        <p:nvSpPr>
          <p:cNvPr id="7" name="Slide Number Placeholder 6"/>
          <p:cNvSpPr>
            <a:spLocks noGrp="1"/>
          </p:cNvSpPr>
          <p:nvPr>
            <p:ph type="sldNum" sz="quarter" idx="12"/>
          </p:nvPr>
        </p:nvSpPr>
        <p:spPr/>
        <p:txBody>
          <a:bodyPr/>
          <a:lstStyle/>
          <a:p>
            <a:fld id="{2981B80C-5BE7-794F-A6A0-8361E3B5D2E6}" type="slidenum">
              <a:rPr lang="en-US" smtClean="0"/>
              <a:t>‹#›</a:t>
            </a:fld>
            <a:endParaRPr lang="en-US" dirty="0"/>
          </a:p>
        </p:txBody>
      </p:sp>
    </p:spTree>
    <p:extLst>
      <p:ext uri="{BB962C8B-B14F-4D97-AF65-F5344CB8AC3E}">
        <p14:creationId xmlns:p14="http://schemas.microsoft.com/office/powerpoint/2010/main" val="33553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Group 12"/>
          <p:cNvGrpSpPr/>
          <p:nvPr userDrawn="1"/>
        </p:nvGrpSpPr>
        <p:grpSpPr>
          <a:xfrm>
            <a:off x="1" y="6169132"/>
            <a:ext cx="9143999" cy="519140"/>
            <a:chOff x="1" y="6169132"/>
            <a:chExt cx="9143999" cy="519140"/>
          </a:xfrm>
        </p:grpSpPr>
        <p:sp>
          <p:nvSpPr>
            <p:cNvPr id="7" name="Rectangle 6"/>
            <p:cNvSpPr/>
            <p:nvPr userDrawn="1"/>
          </p:nvSpPr>
          <p:spPr>
            <a:xfrm>
              <a:off x="1279525" y="6257925"/>
              <a:ext cx="7864475" cy="327025"/>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6257925"/>
              <a:ext cx="231774" cy="327025"/>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OIClogo_RGB_abridged.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43231" y="6169132"/>
              <a:ext cx="822960" cy="519140"/>
            </a:xfrm>
            <a:prstGeom prst="rect">
              <a:avLst/>
            </a:prstGeom>
          </p:spPr>
        </p:pic>
      </p:grpSp>
      <p:sp>
        <p:nvSpPr>
          <p:cNvPr id="2" name="Title Placeholder 1"/>
          <p:cNvSpPr>
            <a:spLocks noGrp="1"/>
          </p:cNvSpPr>
          <p:nvPr>
            <p:ph type="title"/>
          </p:nvPr>
        </p:nvSpPr>
        <p:spPr>
          <a:xfrm>
            <a:off x="360210" y="327998"/>
            <a:ext cx="8444926" cy="667548"/>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60210" y="1312056"/>
            <a:ext cx="8444926"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46713" y="6314490"/>
            <a:ext cx="2133600" cy="200972"/>
          </a:xfrm>
          <a:prstGeom prst="rect">
            <a:avLst/>
          </a:prstGeom>
        </p:spPr>
        <p:txBody>
          <a:bodyPr vert="horz" lIns="0" tIns="0" rIns="0" bIns="0" rtlCol="0" anchor="ctr"/>
          <a:lstStyle>
            <a:lvl1pPr algn="r">
              <a:defRPr sz="1000">
                <a:solidFill>
                  <a:schemeClr val="tx1">
                    <a:lumMod val="75000"/>
                    <a:lumOff val="25000"/>
                  </a:schemeClr>
                </a:solidFill>
                <a:latin typeface="Segoe UI"/>
                <a:cs typeface="Segoe UI"/>
              </a:defRPr>
            </a:lvl1pPr>
          </a:lstStyle>
          <a:p>
            <a:fld id="{4F90963F-9640-0E4E-97A5-10433052FF3D}" type="datetime4">
              <a:rPr lang="en-US" smtClean="0"/>
              <a:pPr/>
              <a:t>November 14, 2024</a:t>
            </a:fld>
            <a:endParaRPr lang="en-US" dirty="0"/>
          </a:p>
        </p:txBody>
      </p:sp>
      <p:sp>
        <p:nvSpPr>
          <p:cNvPr id="5" name="Footer Placeholder 4"/>
          <p:cNvSpPr>
            <a:spLocks noGrp="1"/>
          </p:cNvSpPr>
          <p:nvPr>
            <p:ph type="ftr" sz="quarter" idx="3"/>
          </p:nvPr>
        </p:nvSpPr>
        <p:spPr>
          <a:xfrm>
            <a:off x="1427209" y="6314490"/>
            <a:ext cx="3354245" cy="200972"/>
          </a:xfrm>
          <a:prstGeom prst="rect">
            <a:avLst/>
          </a:prstGeom>
        </p:spPr>
        <p:txBody>
          <a:bodyPr vert="horz" lIns="0" tIns="0" rIns="0" bIns="0" rtlCol="0" anchor="ctr"/>
          <a:lstStyle>
            <a:lvl1pPr algn="l">
              <a:defRPr sz="1000">
                <a:solidFill>
                  <a:schemeClr val="tx1">
                    <a:lumMod val="75000"/>
                    <a:lumOff val="25000"/>
                  </a:schemeClr>
                </a:solidFill>
                <a:latin typeface="Segoe UI"/>
                <a:cs typeface="Segoe UI"/>
              </a:defRPr>
            </a:lvl1pPr>
          </a:lstStyle>
          <a:p>
            <a:r>
              <a:rPr lang="en-US" dirty="0"/>
              <a:t>Document title</a:t>
            </a:r>
          </a:p>
        </p:txBody>
      </p:sp>
      <p:sp>
        <p:nvSpPr>
          <p:cNvPr id="6" name="Slide Number Placeholder 5"/>
          <p:cNvSpPr>
            <a:spLocks noGrp="1"/>
          </p:cNvSpPr>
          <p:nvPr>
            <p:ph type="sldNum" sz="quarter" idx="4"/>
          </p:nvPr>
        </p:nvSpPr>
        <p:spPr>
          <a:xfrm>
            <a:off x="8165697" y="6314490"/>
            <a:ext cx="639439" cy="200972"/>
          </a:xfrm>
          <a:prstGeom prst="rect">
            <a:avLst/>
          </a:prstGeom>
        </p:spPr>
        <p:txBody>
          <a:bodyPr vert="horz" lIns="0" tIns="0" rIns="0" bIns="0" rtlCol="0" anchor="ctr"/>
          <a:lstStyle>
            <a:lvl1pPr algn="r">
              <a:defRPr sz="1000">
                <a:solidFill>
                  <a:schemeClr val="tx1">
                    <a:lumMod val="75000"/>
                    <a:lumOff val="25000"/>
                  </a:schemeClr>
                </a:solidFill>
                <a:latin typeface="Segoe UI"/>
                <a:cs typeface="Segoe UI"/>
              </a:defRPr>
            </a:lvl1pPr>
          </a:lstStyle>
          <a:p>
            <a:fld id="{2981B80C-5BE7-794F-A6A0-8361E3B5D2E6}" type="slidenum">
              <a:rPr lang="en-US" smtClean="0"/>
              <a:pPr/>
              <a:t>‹#›</a:t>
            </a:fld>
            <a:endParaRPr lang="en-US" dirty="0"/>
          </a:p>
        </p:txBody>
      </p:sp>
    </p:spTree>
    <p:extLst>
      <p:ext uri="{BB962C8B-B14F-4D97-AF65-F5344CB8AC3E}">
        <p14:creationId xmlns:p14="http://schemas.microsoft.com/office/powerpoint/2010/main" val="270022486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1" r:id="rId3"/>
    <p:sldLayoutId id="214748365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p:txStyles>
    <p:titleStyle>
      <a:lvl1pPr algn="l" defTabSz="457200" rtl="0" eaLnBrk="1" latinLnBrk="0" hangingPunct="1">
        <a:spcBef>
          <a:spcPct val="0"/>
        </a:spcBef>
        <a:buNone/>
        <a:defRPr sz="3600" kern="1200">
          <a:solidFill>
            <a:srgbClr val="084678"/>
          </a:solidFill>
          <a:latin typeface="Segoe UI"/>
          <a:ea typeface="+mj-ea"/>
          <a:cs typeface="Segoe UI"/>
        </a:defRPr>
      </a:lvl1pPr>
    </p:titleStyle>
    <p:bodyStyle>
      <a:lvl1pPr marL="0" indent="0" algn="l" defTabSz="457200" rtl="0" eaLnBrk="1" latinLnBrk="0" hangingPunct="1">
        <a:spcBef>
          <a:spcPct val="20000"/>
        </a:spcBef>
        <a:buFont typeface="Wingdings" charset="2"/>
        <a:buNone/>
        <a:defRPr sz="2800" kern="1200">
          <a:solidFill>
            <a:schemeClr val="tx1"/>
          </a:solidFill>
          <a:latin typeface="Segoe UI"/>
          <a:ea typeface="+mn-ea"/>
          <a:cs typeface="Segoe UI"/>
        </a:defRPr>
      </a:lvl1pPr>
      <a:lvl2pPr marL="742950" indent="-285750" algn="l" defTabSz="457200" rtl="0" eaLnBrk="1" latinLnBrk="0" hangingPunct="1">
        <a:spcBef>
          <a:spcPct val="20000"/>
        </a:spcBef>
        <a:buFont typeface="Arial"/>
        <a:buChar char="•"/>
        <a:defRPr sz="2400" kern="1200">
          <a:solidFill>
            <a:schemeClr val="tx1"/>
          </a:solidFill>
          <a:latin typeface="Segoe UI"/>
          <a:ea typeface="+mn-ea"/>
          <a:cs typeface="Segoe UI"/>
        </a:defRPr>
      </a:lvl2pPr>
      <a:lvl3pPr marL="1143000" indent="-228600" algn="l" defTabSz="457200" rtl="0" eaLnBrk="1" latinLnBrk="0" hangingPunct="1">
        <a:spcBef>
          <a:spcPct val="20000"/>
        </a:spcBef>
        <a:buFont typeface="Arial"/>
        <a:buChar char="•"/>
        <a:defRPr sz="2000" kern="1200">
          <a:solidFill>
            <a:schemeClr val="tx1"/>
          </a:solidFill>
          <a:latin typeface="Segoe UI"/>
          <a:ea typeface="+mn-ea"/>
          <a:cs typeface="Segoe UI"/>
        </a:defRPr>
      </a:lvl3pPr>
      <a:lvl4pPr marL="1600200" indent="-228600" algn="l" defTabSz="457200" rtl="0" eaLnBrk="1" latinLnBrk="0" hangingPunct="1">
        <a:spcBef>
          <a:spcPct val="20000"/>
        </a:spcBef>
        <a:buFont typeface="Arial"/>
        <a:buChar char="•"/>
        <a:defRPr sz="1800" kern="1200">
          <a:solidFill>
            <a:schemeClr val="tx1"/>
          </a:solidFill>
          <a:latin typeface="Segoe UI"/>
          <a:ea typeface="+mn-ea"/>
          <a:cs typeface="Segoe UI"/>
        </a:defRPr>
      </a:lvl4pPr>
      <a:lvl5pPr marL="2057400" indent="-228600" algn="l" defTabSz="457200" rtl="0" eaLnBrk="1" latinLnBrk="0" hangingPunct="1">
        <a:spcBef>
          <a:spcPct val="20000"/>
        </a:spcBef>
        <a:buFont typeface="Arial"/>
        <a:buChar char="•"/>
        <a:defRPr sz="1600" kern="1200">
          <a:solidFill>
            <a:schemeClr val="tx1"/>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using report’s ideas</a:t>
            </a:r>
          </a:p>
        </p:txBody>
      </p:sp>
      <p:graphicFrame>
        <p:nvGraphicFramePr>
          <p:cNvPr id="7" name="Diagram 6" descr="Flow chart with three boxes. First box says community based health provider (CHP), second box says access to professional medical liability coverage, certified CHP contracts with city/county/DOC">
            <a:extLst>
              <a:ext uri="{FF2B5EF4-FFF2-40B4-BE49-F238E27FC236}">
                <a16:creationId xmlns:a16="http://schemas.microsoft.com/office/drawing/2014/main" id="{B3B01228-AA62-6B24-3F42-ED0C9FC50378}"/>
              </a:ext>
            </a:extLst>
          </p:cNvPr>
          <p:cNvGraphicFramePr/>
          <p:nvPr>
            <p:extLst>
              <p:ext uri="{D42A27DB-BD31-4B8C-83A1-F6EECF244321}">
                <p14:modId xmlns:p14="http://schemas.microsoft.com/office/powerpoint/2010/main" val="2768140824"/>
              </p:ext>
            </p:extLst>
          </p:nvPr>
        </p:nvGraphicFramePr>
        <p:xfrm>
          <a:off x="381255" y="1133348"/>
          <a:ext cx="1117608" cy="5043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idea</a:t>
            </a:r>
          </a:p>
          <a:p>
            <a:endParaRPr lang="en-US" dirty="0"/>
          </a:p>
        </p:txBody>
      </p:sp>
      <p:sp>
        <p:nvSpPr>
          <p:cNvPr id="4" name="Date Placeholder 3"/>
          <p:cNvSpPr>
            <a:spLocks noGrp="1"/>
          </p:cNvSpPr>
          <p:nvPr>
            <p:ph type="dt" sz="half" idx="10"/>
          </p:nvPr>
        </p:nvSpPr>
        <p:spPr/>
        <p:txBody>
          <a:bodyPr/>
          <a:lstStyle/>
          <a:p>
            <a:fld id="{45BE3BB7-46D7-2446-BF11-F1481A251443}" type="datetime4">
              <a:rPr lang="en-US" smtClean="0">
                <a:latin typeface="Segoe UI" panose="020B0502040204020203" pitchFamily="34" charset="0"/>
                <a:ea typeface="Segoe UI" panose="020B0502040204020203" pitchFamily="34" charset="0"/>
                <a:cs typeface="Segoe UI" panose="020B0502040204020203" pitchFamily="34" charset="0"/>
              </a:rPr>
              <a:t>November 14, 2024</a:t>
            </a:fld>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a:spLocks noGrp="1"/>
          </p:cNvSpPr>
          <p:nvPr>
            <p:ph type="sldNum" sz="quarter" idx="12"/>
          </p:nvPr>
        </p:nvSpPr>
        <p:spPr/>
        <p:txBody>
          <a:bodyPr/>
          <a:lstStyle/>
          <a:p>
            <a:fld id="{2981B80C-5BE7-794F-A6A0-8361E3B5D2E6}" type="slidenum">
              <a:rPr lang="en-US" smtClean="0"/>
              <a:t>1</a:t>
            </a:fld>
            <a:endParaRPr lang="en-US" dirty="0"/>
          </a:p>
        </p:txBody>
      </p:sp>
    </p:spTree>
    <p:extLst>
      <p:ext uri="{BB962C8B-B14F-4D97-AF65-F5344CB8AC3E}">
        <p14:creationId xmlns:p14="http://schemas.microsoft.com/office/powerpoint/2010/main" val="213977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using report’s ideas</a:t>
            </a:r>
          </a:p>
        </p:txBody>
      </p:sp>
      <p:graphicFrame>
        <p:nvGraphicFramePr>
          <p:cNvPr id="7" name="Diagram 6" descr="Vertical flow chart with four boxes, the first box says community based health provider (CHP), second box says certified CHP, fourth box says access to professional medical liability coverage, certified CHP contracts with city, county, doc">
            <a:extLst>
              <a:ext uri="{FF2B5EF4-FFF2-40B4-BE49-F238E27FC236}">
                <a16:creationId xmlns:a16="http://schemas.microsoft.com/office/drawing/2014/main" id="{B3B01228-AA62-6B24-3F42-ED0C9FC50378}"/>
              </a:ext>
            </a:extLst>
          </p:cNvPr>
          <p:cNvGraphicFramePr/>
          <p:nvPr>
            <p:extLst>
              <p:ext uri="{D42A27DB-BD31-4B8C-83A1-F6EECF244321}">
                <p14:modId xmlns:p14="http://schemas.microsoft.com/office/powerpoint/2010/main" val="2507959057"/>
              </p:ext>
            </p:extLst>
          </p:nvPr>
        </p:nvGraphicFramePr>
        <p:xfrm>
          <a:off x="381255" y="1133348"/>
          <a:ext cx="1117608" cy="5043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descr="placeholder">
            <a:extLst>
              <a:ext uri="{FF2B5EF4-FFF2-40B4-BE49-F238E27FC236}">
                <a16:creationId xmlns:a16="http://schemas.microsoft.com/office/drawing/2014/main" id="{BC33B6E9-FF3D-D3DB-28EE-5ABB95670773}"/>
              </a:ext>
            </a:extLst>
          </p:cNvPr>
          <p:cNvGraphicFramePr/>
          <p:nvPr>
            <p:extLst>
              <p:ext uri="{D42A27DB-BD31-4B8C-83A1-F6EECF244321}">
                <p14:modId xmlns:p14="http://schemas.microsoft.com/office/powerpoint/2010/main" val="2201011913"/>
              </p:ext>
            </p:extLst>
          </p:nvPr>
        </p:nvGraphicFramePr>
        <p:xfrm>
          <a:off x="381255" y="1397000"/>
          <a:ext cx="7238745"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Table 7">
            <a:extLst>
              <a:ext uri="{FF2B5EF4-FFF2-40B4-BE49-F238E27FC236}">
                <a16:creationId xmlns:a16="http://schemas.microsoft.com/office/drawing/2014/main" id="{7A6F28E2-F145-27FF-3F14-998D5E20F6C9}"/>
              </a:ext>
            </a:extLst>
          </p:cNvPr>
          <p:cNvGraphicFramePr>
            <a:graphicFrameLocks noGrp="1"/>
          </p:cNvGraphicFramePr>
          <p:nvPr>
            <p:extLst>
              <p:ext uri="{D42A27DB-BD31-4B8C-83A1-F6EECF244321}">
                <p14:modId xmlns:p14="http://schemas.microsoft.com/office/powerpoint/2010/main" val="950733681"/>
              </p:ext>
            </p:extLst>
          </p:nvPr>
        </p:nvGraphicFramePr>
        <p:xfrm>
          <a:off x="1524000" y="1073798"/>
          <a:ext cx="7281135" cy="5117651"/>
        </p:xfrm>
        <a:graphic>
          <a:graphicData uri="http://schemas.openxmlformats.org/drawingml/2006/table">
            <a:tbl>
              <a:tblPr firstRow="1" bandRow="1">
                <a:tableStyleId>{5C22544A-7EE6-4342-B048-85BDC9FD1C3A}</a:tableStyleId>
              </a:tblPr>
              <a:tblGrid>
                <a:gridCol w="1456227">
                  <a:extLst>
                    <a:ext uri="{9D8B030D-6E8A-4147-A177-3AD203B41FA5}">
                      <a16:colId xmlns:a16="http://schemas.microsoft.com/office/drawing/2014/main" val="1689319747"/>
                    </a:ext>
                  </a:extLst>
                </a:gridCol>
                <a:gridCol w="1456227">
                  <a:extLst>
                    <a:ext uri="{9D8B030D-6E8A-4147-A177-3AD203B41FA5}">
                      <a16:colId xmlns:a16="http://schemas.microsoft.com/office/drawing/2014/main" val="3366332750"/>
                    </a:ext>
                  </a:extLst>
                </a:gridCol>
                <a:gridCol w="1456227">
                  <a:extLst>
                    <a:ext uri="{9D8B030D-6E8A-4147-A177-3AD203B41FA5}">
                      <a16:colId xmlns:a16="http://schemas.microsoft.com/office/drawing/2014/main" val="1182036252"/>
                    </a:ext>
                  </a:extLst>
                </a:gridCol>
                <a:gridCol w="1456227">
                  <a:extLst>
                    <a:ext uri="{9D8B030D-6E8A-4147-A177-3AD203B41FA5}">
                      <a16:colId xmlns:a16="http://schemas.microsoft.com/office/drawing/2014/main" val="1972418747"/>
                    </a:ext>
                  </a:extLst>
                </a:gridCol>
                <a:gridCol w="1456227">
                  <a:extLst>
                    <a:ext uri="{9D8B030D-6E8A-4147-A177-3AD203B41FA5}">
                      <a16:colId xmlns:a16="http://schemas.microsoft.com/office/drawing/2014/main" val="3721241304"/>
                    </a:ext>
                  </a:extLst>
                </a:gridCol>
              </a:tblGrid>
              <a:tr h="916927">
                <a:tc>
                  <a:txBody>
                    <a:bodyPr/>
                    <a:lstStyle/>
                    <a:p>
                      <a:r>
                        <a:rPr lang="en-US" sz="1400" dirty="0"/>
                        <a:t>Certification</a:t>
                      </a:r>
                    </a:p>
                  </a:txBody>
                  <a:tcPr>
                    <a:solidFill>
                      <a:schemeClr val="tx1">
                        <a:lumMod val="50000"/>
                        <a:lumOff val="50000"/>
                      </a:schemeClr>
                    </a:solidFill>
                  </a:tcPr>
                </a:tc>
                <a:tc>
                  <a:txBody>
                    <a:bodyPr/>
                    <a:lstStyle/>
                    <a:p>
                      <a:r>
                        <a:rPr lang="en-US" sz="1400" dirty="0"/>
                        <a:t>Reduce Liability</a:t>
                      </a:r>
                    </a:p>
                  </a:txBody>
                  <a:tcPr>
                    <a:solidFill>
                      <a:schemeClr val="tx1">
                        <a:lumMod val="50000"/>
                        <a:lumOff val="50000"/>
                      </a:schemeClr>
                    </a:solidFill>
                  </a:tcPr>
                </a:tc>
                <a:tc>
                  <a:txBody>
                    <a:bodyPr/>
                    <a:lstStyle/>
                    <a:p>
                      <a:r>
                        <a:rPr lang="en-US" sz="1400" dirty="0"/>
                        <a:t>Liability Coverage</a:t>
                      </a:r>
                    </a:p>
                  </a:txBody>
                  <a:tcPr>
                    <a:solidFill>
                      <a:schemeClr val="tx1">
                        <a:lumMod val="50000"/>
                        <a:lumOff val="50000"/>
                      </a:schemeClr>
                    </a:solidFill>
                  </a:tcPr>
                </a:tc>
                <a:tc>
                  <a:txBody>
                    <a:bodyPr/>
                    <a:lstStyle/>
                    <a:p>
                      <a:r>
                        <a:rPr lang="en-US" sz="1400" dirty="0"/>
                        <a:t>Liability Coverage Funding</a:t>
                      </a:r>
                    </a:p>
                  </a:txBody>
                  <a:tcPr>
                    <a:solidFill>
                      <a:schemeClr val="tx1">
                        <a:lumMod val="50000"/>
                        <a:lumOff val="50000"/>
                      </a:schemeClr>
                    </a:solidFill>
                  </a:tcPr>
                </a:tc>
                <a:tc>
                  <a:txBody>
                    <a:bodyPr/>
                    <a:lstStyle/>
                    <a:p>
                      <a:r>
                        <a:rPr lang="en-US" sz="1400" dirty="0"/>
                        <a:t>Funding Source for Liability Coverage</a:t>
                      </a:r>
                    </a:p>
                  </a:txBody>
                  <a:tcPr>
                    <a:solidFill>
                      <a:schemeClr val="tx1">
                        <a:lumMod val="50000"/>
                        <a:lumOff val="50000"/>
                      </a:schemeClr>
                    </a:solidFill>
                  </a:tcPr>
                </a:tc>
                <a:extLst>
                  <a:ext uri="{0D108BD9-81ED-4DB2-BD59-A6C34878D82A}">
                    <a16:rowId xmlns:a16="http://schemas.microsoft.com/office/drawing/2014/main" val="1833394014"/>
                  </a:ext>
                </a:extLst>
              </a:tr>
              <a:tr h="1814648">
                <a:tc>
                  <a:txBody>
                    <a:bodyPr/>
                    <a:lstStyle/>
                    <a:p>
                      <a:r>
                        <a:rPr lang="en-US" sz="1000" kern="1200" dirty="0">
                          <a:solidFill>
                            <a:schemeClr val="dk1"/>
                          </a:solidFill>
                          <a:effectLst/>
                          <a:latin typeface="+mn-lt"/>
                          <a:ea typeface="+mn-ea"/>
                          <a:cs typeface="+mn-cs"/>
                        </a:rPr>
                        <a:t>The Legislature authorizes a state agency to set standards and trainings (in rules) that certifies a CHP to provide a specific scope of services in the carceral setting.</a:t>
                      </a:r>
                      <a:endParaRPr lang="en-US"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Set a civil liability threshold in statute so that a </a:t>
                      </a:r>
                      <a:r>
                        <a:rPr lang="en-US" sz="1000" i="1" dirty="0"/>
                        <a:t>certified CHP </a:t>
                      </a:r>
                      <a:r>
                        <a:rPr lang="en-US" sz="1000" dirty="0"/>
                        <a:t>acting in good faith adherence to the standards, training, and scope of services, may only be held liable for intentional torts [or gross negligence].</a:t>
                      </a:r>
                    </a:p>
                  </a:txBody>
                  <a:tcPr/>
                </a:tc>
                <a:tc>
                  <a:txBody>
                    <a:bodyPr/>
                    <a:lstStyle/>
                    <a:p>
                      <a:r>
                        <a:rPr lang="en-US" sz="1000" kern="1200" dirty="0">
                          <a:solidFill>
                            <a:schemeClr val="dk1"/>
                          </a:solidFill>
                          <a:effectLst/>
                          <a:latin typeface="+mn-lt"/>
                          <a:ea typeface="+mn-ea"/>
                          <a:cs typeface="+mn-cs"/>
                        </a:rPr>
                        <a:t>Amend chapter 4.92 RCW to add a </a:t>
                      </a:r>
                      <a:r>
                        <a:rPr lang="en-US" sz="1000" i="1" kern="1200" dirty="0">
                          <a:solidFill>
                            <a:schemeClr val="dk1"/>
                          </a:solidFill>
                          <a:effectLst/>
                          <a:latin typeface="+mn-lt"/>
                          <a:ea typeface="+mn-ea"/>
                          <a:cs typeface="+mn-cs"/>
                        </a:rPr>
                        <a:t>certified CHP performing work in a carceral setting </a:t>
                      </a:r>
                      <a:r>
                        <a:rPr lang="en-US" sz="1000" i="0" kern="1200" dirty="0">
                          <a:solidFill>
                            <a:schemeClr val="dk1"/>
                          </a:solidFill>
                          <a:effectLst/>
                          <a:latin typeface="+mn-lt"/>
                          <a:ea typeface="+mn-ea"/>
                          <a:cs typeface="+mn-cs"/>
                        </a:rPr>
                        <a:t>to those who may be civilly indemnified by the State</a:t>
                      </a:r>
                      <a:r>
                        <a:rPr lang="en-US" sz="1000" kern="1200" dirty="0">
                          <a:solidFill>
                            <a:schemeClr val="dk1"/>
                          </a:solidFill>
                          <a:effectLst/>
                          <a:latin typeface="+mn-lt"/>
                          <a:ea typeface="+mn-ea"/>
                          <a:cs typeface="+mn-cs"/>
                        </a:rPr>
                        <a:t>.</a:t>
                      </a:r>
                      <a:endParaRPr lang="en-US" sz="1000" dirty="0"/>
                    </a:p>
                  </a:txBody>
                  <a:tcPr/>
                </a:tc>
                <a:tc>
                  <a:txBody>
                    <a:bodyPr/>
                    <a:lstStyle/>
                    <a:p>
                      <a:r>
                        <a:rPr lang="en-US" sz="1000" kern="1200" dirty="0">
                          <a:solidFill>
                            <a:schemeClr val="dk1"/>
                          </a:solidFill>
                          <a:effectLst/>
                          <a:latin typeface="+mn-lt"/>
                          <a:ea typeface="+mn-ea"/>
                          <a:cs typeface="+mn-cs"/>
                        </a:rPr>
                        <a:t>Direct DES/ORM to assess the cost of liability coverage </a:t>
                      </a:r>
                      <a:r>
                        <a:rPr lang="en-US" sz="1000" i="1" kern="1200" dirty="0">
                          <a:solidFill>
                            <a:schemeClr val="dk1"/>
                          </a:solidFill>
                          <a:effectLst/>
                          <a:latin typeface="+mn-lt"/>
                          <a:ea typeface="+mn-ea"/>
                          <a:cs typeface="+mn-cs"/>
                        </a:rPr>
                        <a:t>for certified CHPs acting in carceral settings </a:t>
                      </a:r>
                      <a:r>
                        <a:rPr lang="en-US" sz="1000" i="0" kern="1200" dirty="0">
                          <a:solidFill>
                            <a:schemeClr val="dk1"/>
                          </a:solidFill>
                          <a:effectLst/>
                          <a:latin typeface="+mn-lt"/>
                          <a:ea typeface="+mn-ea"/>
                          <a:cs typeface="+mn-cs"/>
                        </a:rPr>
                        <a:t>as part of the annual premium </a:t>
                      </a:r>
                      <a:r>
                        <a:rPr lang="en-US" sz="1000" kern="1200" dirty="0">
                          <a:solidFill>
                            <a:schemeClr val="dk1"/>
                          </a:solidFill>
                          <a:effectLst/>
                          <a:latin typeface="+mn-lt"/>
                          <a:ea typeface="+mn-ea"/>
                          <a:cs typeface="+mn-cs"/>
                        </a:rPr>
                        <a:t>of a specified state agency.</a:t>
                      </a:r>
                      <a:endParaRPr lang="en-US" sz="1000" dirty="0"/>
                    </a:p>
                  </a:txBody>
                  <a:tcPr/>
                </a:tc>
                <a:tc>
                  <a:txBody>
                    <a:bodyPr/>
                    <a:lstStyle/>
                    <a:p>
                      <a:r>
                        <a:rPr lang="en-US" sz="1000" dirty="0"/>
                        <a:t>State</a:t>
                      </a:r>
                    </a:p>
                  </a:txBody>
                  <a:tcPr/>
                </a:tc>
                <a:extLst>
                  <a:ext uri="{0D108BD9-81ED-4DB2-BD59-A6C34878D82A}">
                    <a16:rowId xmlns:a16="http://schemas.microsoft.com/office/drawing/2014/main" val="771330078"/>
                  </a:ext>
                </a:extLst>
              </a:tr>
              <a:tr h="895083">
                <a:tc>
                  <a:txBody>
                    <a:bodyPr/>
                    <a:lstStyle/>
                    <a:p>
                      <a:endParaRPr lang="en-US" sz="1000" dirty="0"/>
                    </a:p>
                  </a:txBody>
                  <a:tcPr>
                    <a:noFill/>
                  </a:tcPr>
                </a:tc>
                <a:tc>
                  <a:txBody>
                    <a:bodyPr/>
                    <a:lstStyle/>
                    <a:p>
                      <a:endParaRPr lang="en-US" sz="1000" dirty="0"/>
                    </a:p>
                  </a:txBody>
                  <a:tcPr>
                    <a:noFill/>
                  </a:tcPr>
                </a:tc>
                <a:tc>
                  <a:txBody>
                    <a:bodyPr/>
                    <a:lstStyle/>
                    <a:p>
                      <a:r>
                        <a:rPr lang="en-US" sz="1000" dirty="0"/>
                        <a:t>Create a new state backed Risk Pool</a:t>
                      </a:r>
                    </a:p>
                  </a:txBody>
                  <a:tcPr/>
                </a:tc>
                <a:tc>
                  <a:txBody>
                    <a:bodyPr/>
                    <a:lstStyle/>
                    <a:p>
                      <a:r>
                        <a:rPr lang="en-US" sz="1000" kern="1200" dirty="0">
                          <a:solidFill>
                            <a:schemeClr val="dk1"/>
                          </a:solidFill>
                          <a:effectLst/>
                          <a:latin typeface="+mn-lt"/>
                          <a:ea typeface="+mn-ea"/>
                          <a:cs typeface="+mn-cs"/>
                        </a:rPr>
                        <a:t>Certified CHP funds risk pool with state paying assessment costs</a:t>
                      </a:r>
                      <a:endParaRPr lang="en-US" sz="1000" dirty="0"/>
                    </a:p>
                  </a:txBody>
                  <a:tcPr/>
                </a:tc>
                <a:tc>
                  <a:txBody>
                    <a:bodyPr/>
                    <a:lstStyle/>
                    <a:p>
                      <a:endParaRPr lang="en-US" sz="1000" dirty="0"/>
                    </a:p>
                  </a:txBody>
                  <a:tcPr>
                    <a:noFill/>
                  </a:tcPr>
                </a:tc>
                <a:extLst>
                  <a:ext uri="{0D108BD9-81ED-4DB2-BD59-A6C34878D82A}">
                    <a16:rowId xmlns:a16="http://schemas.microsoft.com/office/drawing/2014/main" val="2874146759"/>
                  </a:ext>
                </a:extLst>
              </a:tr>
              <a:tr h="1214755">
                <a:tc>
                  <a:txBody>
                    <a:bodyPr/>
                    <a:lstStyle/>
                    <a:p>
                      <a:endParaRPr lang="en-US" sz="1000" dirty="0"/>
                    </a:p>
                  </a:txBody>
                  <a:tcPr>
                    <a:noFill/>
                  </a:tcPr>
                </a:tc>
                <a:tc>
                  <a:txBody>
                    <a:bodyPr/>
                    <a:lstStyle/>
                    <a:p>
                      <a:endParaRPr lang="en-US" sz="1000" dirty="0"/>
                    </a:p>
                  </a:txBody>
                  <a:tcPr>
                    <a:noFill/>
                  </a:tcPr>
                </a:tc>
                <a:tc>
                  <a:txBody>
                    <a:bodyPr/>
                    <a:lstStyle/>
                    <a:p>
                      <a:r>
                        <a:rPr lang="en-US" sz="1000" dirty="0"/>
                        <a:t>Create a new Residual Market Mechanism</a:t>
                      </a:r>
                    </a:p>
                  </a:txBody>
                  <a:tcPr/>
                </a:tc>
                <a:tc>
                  <a:txBody>
                    <a:bodyPr/>
                    <a:lstStyle/>
                    <a:p>
                      <a:r>
                        <a:rPr lang="en-US" sz="1000" kern="1200" dirty="0">
                          <a:solidFill>
                            <a:schemeClr val="dk1"/>
                          </a:solidFill>
                          <a:effectLst/>
                          <a:latin typeface="+mn-lt"/>
                          <a:ea typeface="+mn-ea"/>
                          <a:cs typeface="+mn-cs"/>
                        </a:rPr>
                        <a:t>Certified CHP funds program with insurers and/or state paying assessment costs in a Joint Reinsurance Association or Joint Underwriting Association</a:t>
                      </a:r>
                      <a:endParaRPr lang="en-US" sz="1000" dirty="0"/>
                    </a:p>
                  </a:txBody>
                  <a:tcPr/>
                </a:tc>
                <a:tc>
                  <a:txBody>
                    <a:bodyPr/>
                    <a:lstStyle/>
                    <a:p>
                      <a:endParaRPr lang="en-US" sz="1000" dirty="0"/>
                    </a:p>
                  </a:txBody>
                  <a:tcPr>
                    <a:noFill/>
                  </a:tcPr>
                </a:tc>
                <a:extLst>
                  <a:ext uri="{0D108BD9-81ED-4DB2-BD59-A6C34878D82A}">
                    <a16:rowId xmlns:a16="http://schemas.microsoft.com/office/drawing/2014/main" val="2129939613"/>
                  </a:ext>
                </a:extLst>
              </a:tr>
            </a:tbl>
          </a:graphicData>
        </a:graphic>
      </p:graphicFrame>
      <p:sp>
        <p:nvSpPr>
          <p:cNvPr id="5" name="Footer Placeholder 4"/>
          <p:cNvSpPr>
            <a:spLocks noGrp="1"/>
          </p:cNvSpPr>
          <p:nvPr>
            <p:ph type="ftr" sz="quarter" idx="11"/>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idea</a:t>
            </a:r>
          </a:p>
          <a:p>
            <a:endParaRPr lang="en-US" dirty="0"/>
          </a:p>
        </p:txBody>
      </p:sp>
      <p:sp>
        <p:nvSpPr>
          <p:cNvPr id="4" name="Date Placeholder 3"/>
          <p:cNvSpPr>
            <a:spLocks noGrp="1"/>
          </p:cNvSpPr>
          <p:nvPr>
            <p:ph type="dt" sz="half" idx="10"/>
          </p:nvPr>
        </p:nvSpPr>
        <p:spPr/>
        <p:txBody>
          <a:bodyPr/>
          <a:lstStyle/>
          <a:p>
            <a:fld id="{45BE3BB7-46D7-2446-BF11-F1481A251443}" type="datetime4">
              <a:rPr lang="en-US" smtClean="0">
                <a:latin typeface="Segoe UI" panose="020B0502040204020203" pitchFamily="34" charset="0"/>
                <a:ea typeface="Segoe UI" panose="020B0502040204020203" pitchFamily="34" charset="0"/>
                <a:cs typeface="Segoe UI" panose="020B0502040204020203" pitchFamily="34" charset="0"/>
              </a:rPr>
              <a:t>November 14, 2024</a:t>
            </a:fld>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a:spLocks noGrp="1"/>
          </p:cNvSpPr>
          <p:nvPr>
            <p:ph type="sldNum" sz="quarter" idx="12"/>
          </p:nvPr>
        </p:nvSpPr>
        <p:spPr/>
        <p:txBody>
          <a:bodyPr/>
          <a:lstStyle/>
          <a:p>
            <a:fld id="{2981B80C-5BE7-794F-A6A0-8361E3B5D2E6}" type="slidenum">
              <a:rPr lang="en-US" smtClean="0"/>
              <a:t>10</a:t>
            </a:fld>
            <a:endParaRPr lang="en-US" dirty="0"/>
          </a:p>
        </p:txBody>
      </p:sp>
    </p:spTree>
    <p:extLst>
      <p:ext uri="{BB962C8B-B14F-4D97-AF65-F5344CB8AC3E}">
        <p14:creationId xmlns:p14="http://schemas.microsoft.com/office/powerpoint/2010/main" val="1785641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using report’s ideas</a:t>
            </a:r>
          </a:p>
        </p:txBody>
      </p:sp>
      <p:graphicFrame>
        <p:nvGraphicFramePr>
          <p:cNvPr id="7" name="Diagram 6" descr="Vertical flow chart with four boxes, the first box says community based health provider (CHP), second box says certified CHP, fourth box says access to professional medical liability coverage, certified CHP contracts with city, county, doc">
            <a:extLst>
              <a:ext uri="{FF2B5EF4-FFF2-40B4-BE49-F238E27FC236}">
                <a16:creationId xmlns:a16="http://schemas.microsoft.com/office/drawing/2014/main" id="{B3B01228-AA62-6B24-3F42-ED0C9FC50378}"/>
              </a:ext>
            </a:extLst>
          </p:cNvPr>
          <p:cNvGraphicFramePr/>
          <p:nvPr>
            <p:extLst>
              <p:ext uri="{D42A27DB-BD31-4B8C-83A1-F6EECF244321}">
                <p14:modId xmlns:p14="http://schemas.microsoft.com/office/powerpoint/2010/main" val="653175804"/>
              </p:ext>
            </p:extLst>
          </p:nvPr>
        </p:nvGraphicFramePr>
        <p:xfrm>
          <a:off x="381255" y="1133348"/>
          <a:ext cx="1117608" cy="5043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descr="placeholder">
            <a:extLst>
              <a:ext uri="{FF2B5EF4-FFF2-40B4-BE49-F238E27FC236}">
                <a16:creationId xmlns:a16="http://schemas.microsoft.com/office/drawing/2014/main" id="{BC33B6E9-FF3D-D3DB-28EE-5ABB95670773}"/>
              </a:ext>
            </a:extLst>
          </p:cNvPr>
          <p:cNvGraphicFramePr/>
          <p:nvPr>
            <p:extLst>
              <p:ext uri="{D42A27DB-BD31-4B8C-83A1-F6EECF244321}">
                <p14:modId xmlns:p14="http://schemas.microsoft.com/office/powerpoint/2010/main" val="4145613344"/>
              </p:ext>
            </p:extLst>
          </p:nvPr>
        </p:nvGraphicFramePr>
        <p:xfrm>
          <a:off x="381255" y="1397000"/>
          <a:ext cx="7238745"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Table 7">
            <a:extLst>
              <a:ext uri="{FF2B5EF4-FFF2-40B4-BE49-F238E27FC236}">
                <a16:creationId xmlns:a16="http://schemas.microsoft.com/office/drawing/2014/main" id="{7A6F28E2-F145-27FF-3F14-998D5E20F6C9}"/>
              </a:ext>
            </a:extLst>
          </p:cNvPr>
          <p:cNvGraphicFramePr>
            <a:graphicFrameLocks noGrp="1"/>
          </p:cNvGraphicFramePr>
          <p:nvPr>
            <p:extLst>
              <p:ext uri="{D42A27DB-BD31-4B8C-83A1-F6EECF244321}">
                <p14:modId xmlns:p14="http://schemas.microsoft.com/office/powerpoint/2010/main" val="1657118559"/>
              </p:ext>
            </p:extLst>
          </p:nvPr>
        </p:nvGraphicFramePr>
        <p:xfrm>
          <a:off x="1524000" y="1073798"/>
          <a:ext cx="7281135" cy="5117651"/>
        </p:xfrm>
        <a:graphic>
          <a:graphicData uri="http://schemas.openxmlformats.org/drawingml/2006/table">
            <a:tbl>
              <a:tblPr firstRow="1" bandRow="1">
                <a:tableStyleId>{5C22544A-7EE6-4342-B048-85BDC9FD1C3A}</a:tableStyleId>
              </a:tblPr>
              <a:tblGrid>
                <a:gridCol w="1456227">
                  <a:extLst>
                    <a:ext uri="{9D8B030D-6E8A-4147-A177-3AD203B41FA5}">
                      <a16:colId xmlns:a16="http://schemas.microsoft.com/office/drawing/2014/main" val="1689319747"/>
                    </a:ext>
                  </a:extLst>
                </a:gridCol>
                <a:gridCol w="1456227">
                  <a:extLst>
                    <a:ext uri="{9D8B030D-6E8A-4147-A177-3AD203B41FA5}">
                      <a16:colId xmlns:a16="http://schemas.microsoft.com/office/drawing/2014/main" val="3366332750"/>
                    </a:ext>
                  </a:extLst>
                </a:gridCol>
                <a:gridCol w="1456227">
                  <a:extLst>
                    <a:ext uri="{9D8B030D-6E8A-4147-A177-3AD203B41FA5}">
                      <a16:colId xmlns:a16="http://schemas.microsoft.com/office/drawing/2014/main" val="1182036252"/>
                    </a:ext>
                  </a:extLst>
                </a:gridCol>
                <a:gridCol w="1456227">
                  <a:extLst>
                    <a:ext uri="{9D8B030D-6E8A-4147-A177-3AD203B41FA5}">
                      <a16:colId xmlns:a16="http://schemas.microsoft.com/office/drawing/2014/main" val="1972418747"/>
                    </a:ext>
                  </a:extLst>
                </a:gridCol>
                <a:gridCol w="1456227">
                  <a:extLst>
                    <a:ext uri="{9D8B030D-6E8A-4147-A177-3AD203B41FA5}">
                      <a16:colId xmlns:a16="http://schemas.microsoft.com/office/drawing/2014/main" val="3721241304"/>
                    </a:ext>
                  </a:extLst>
                </a:gridCol>
              </a:tblGrid>
              <a:tr h="916927">
                <a:tc>
                  <a:txBody>
                    <a:bodyPr/>
                    <a:lstStyle/>
                    <a:p>
                      <a:r>
                        <a:rPr lang="en-US" sz="1400" dirty="0"/>
                        <a:t>Certification</a:t>
                      </a:r>
                    </a:p>
                  </a:txBody>
                  <a:tcPr>
                    <a:solidFill>
                      <a:schemeClr val="tx1">
                        <a:lumMod val="50000"/>
                        <a:lumOff val="50000"/>
                      </a:schemeClr>
                    </a:solidFill>
                  </a:tcPr>
                </a:tc>
                <a:tc>
                  <a:txBody>
                    <a:bodyPr/>
                    <a:lstStyle/>
                    <a:p>
                      <a:r>
                        <a:rPr lang="en-US" sz="1400" dirty="0"/>
                        <a:t>Reduce Liability</a:t>
                      </a:r>
                    </a:p>
                  </a:txBody>
                  <a:tcPr>
                    <a:solidFill>
                      <a:schemeClr val="tx1">
                        <a:lumMod val="50000"/>
                        <a:lumOff val="50000"/>
                      </a:schemeClr>
                    </a:solidFill>
                  </a:tcPr>
                </a:tc>
                <a:tc>
                  <a:txBody>
                    <a:bodyPr/>
                    <a:lstStyle/>
                    <a:p>
                      <a:r>
                        <a:rPr lang="en-US" sz="1400" dirty="0"/>
                        <a:t>Liability Coverage</a:t>
                      </a:r>
                    </a:p>
                  </a:txBody>
                  <a:tcPr>
                    <a:solidFill>
                      <a:schemeClr val="tx1">
                        <a:lumMod val="50000"/>
                        <a:lumOff val="50000"/>
                      </a:schemeClr>
                    </a:solidFill>
                  </a:tcPr>
                </a:tc>
                <a:tc>
                  <a:txBody>
                    <a:bodyPr/>
                    <a:lstStyle/>
                    <a:p>
                      <a:r>
                        <a:rPr lang="en-US" sz="1400" dirty="0"/>
                        <a:t>Liability Coverage Funding</a:t>
                      </a:r>
                    </a:p>
                  </a:txBody>
                  <a:tcPr>
                    <a:solidFill>
                      <a:schemeClr val="tx1">
                        <a:lumMod val="50000"/>
                        <a:lumOff val="50000"/>
                      </a:schemeClr>
                    </a:solidFill>
                  </a:tcPr>
                </a:tc>
                <a:tc>
                  <a:txBody>
                    <a:bodyPr/>
                    <a:lstStyle/>
                    <a:p>
                      <a:r>
                        <a:rPr lang="en-US" sz="1400" dirty="0"/>
                        <a:t>Funding Source for Liability Coverage</a:t>
                      </a:r>
                    </a:p>
                  </a:txBody>
                  <a:tcPr>
                    <a:solidFill>
                      <a:schemeClr val="tx1">
                        <a:lumMod val="50000"/>
                        <a:lumOff val="50000"/>
                      </a:schemeClr>
                    </a:solidFill>
                  </a:tcPr>
                </a:tc>
                <a:extLst>
                  <a:ext uri="{0D108BD9-81ED-4DB2-BD59-A6C34878D82A}">
                    <a16:rowId xmlns:a16="http://schemas.microsoft.com/office/drawing/2014/main" val="1833394014"/>
                  </a:ext>
                </a:extLst>
              </a:tr>
              <a:tr h="1814648">
                <a:tc>
                  <a:txBody>
                    <a:bodyPr/>
                    <a:lstStyle/>
                    <a:p>
                      <a:r>
                        <a:rPr lang="en-US" sz="1000" kern="1200" dirty="0">
                          <a:solidFill>
                            <a:schemeClr val="dk1"/>
                          </a:solidFill>
                          <a:effectLst/>
                          <a:latin typeface="+mn-lt"/>
                          <a:ea typeface="+mn-ea"/>
                          <a:cs typeface="+mn-cs"/>
                        </a:rPr>
                        <a:t>The Legislature authorizes a state agency to set standards and trainings (in rules) that certifies a CHP to provide a specific scope of services in the carceral setting.</a:t>
                      </a:r>
                      <a:endParaRPr lang="en-US"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Set a civil liability threshold in statute so that a </a:t>
                      </a:r>
                      <a:r>
                        <a:rPr lang="en-US" sz="1000" i="1" dirty="0"/>
                        <a:t>certified CHP </a:t>
                      </a:r>
                      <a:r>
                        <a:rPr lang="en-US" sz="1000" dirty="0"/>
                        <a:t>acting in good faith adherence to the standards, training, and scope of services, may only be held liable for intentional torts [or gross negligence].</a:t>
                      </a:r>
                    </a:p>
                  </a:txBody>
                  <a:tcPr/>
                </a:tc>
                <a:tc>
                  <a:txBody>
                    <a:bodyPr/>
                    <a:lstStyle/>
                    <a:p>
                      <a:r>
                        <a:rPr lang="en-US" sz="1000" kern="1200" dirty="0">
                          <a:solidFill>
                            <a:schemeClr val="dk1"/>
                          </a:solidFill>
                          <a:effectLst/>
                          <a:latin typeface="+mn-lt"/>
                          <a:ea typeface="+mn-ea"/>
                          <a:cs typeface="+mn-cs"/>
                        </a:rPr>
                        <a:t>Amend chapter 4.92 RCW to add a </a:t>
                      </a:r>
                      <a:r>
                        <a:rPr lang="en-US" sz="1000" i="1" kern="1200" dirty="0">
                          <a:solidFill>
                            <a:schemeClr val="dk1"/>
                          </a:solidFill>
                          <a:effectLst/>
                          <a:latin typeface="+mn-lt"/>
                          <a:ea typeface="+mn-ea"/>
                          <a:cs typeface="+mn-cs"/>
                        </a:rPr>
                        <a:t>certified CHP performing work in a carceral setting </a:t>
                      </a:r>
                      <a:r>
                        <a:rPr lang="en-US" sz="1000" i="0" kern="1200" dirty="0">
                          <a:solidFill>
                            <a:schemeClr val="dk1"/>
                          </a:solidFill>
                          <a:effectLst/>
                          <a:latin typeface="+mn-lt"/>
                          <a:ea typeface="+mn-ea"/>
                          <a:cs typeface="+mn-cs"/>
                        </a:rPr>
                        <a:t>to those who may be civilly indemnified by the State</a:t>
                      </a:r>
                      <a:r>
                        <a:rPr lang="en-US" sz="1000" kern="1200" dirty="0">
                          <a:solidFill>
                            <a:schemeClr val="dk1"/>
                          </a:solidFill>
                          <a:effectLst/>
                          <a:latin typeface="+mn-lt"/>
                          <a:ea typeface="+mn-ea"/>
                          <a:cs typeface="+mn-cs"/>
                        </a:rPr>
                        <a:t>.</a:t>
                      </a:r>
                      <a:endParaRPr lang="en-US" sz="1000" dirty="0"/>
                    </a:p>
                  </a:txBody>
                  <a:tcPr/>
                </a:tc>
                <a:tc>
                  <a:txBody>
                    <a:bodyPr/>
                    <a:lstStyle/>
                    <a:p>
                      <a:r>
                        <a:rPr lang="en-US" sz="1000" kern="1200" dirty="0">
                          <a:solidFill>
                            <a:schemeClr val="dk1"/>
                          </a:solidFill>
                          <a:effectLst/>
                          <a:latin typeface="+mn-lt"/>
                          <a:ea typeface="+mn-ea"/>
                          <a:cs typeface="+mn-cs"/>
                        </a:rPr>
                        <a:t>Direct DES/ORM to assess the cost of liability coverage </a:t>
                      </a:r>
                      <a:r>
                        <a:rPr lang="en-US" sz="1000" i="1" kern="1200" dirty="0">
                          <a:solidFill>
                            <a:schemeClr val="dk1"/>
                          </a:solidFill>
                          <a:effectLst/>
                          <a:latin typeface="+mn-lt"/>
                          <a:ea typeface="+mn-ea"/>
                          <a:cs typeface="+mn-cs"/>
                        </a:rPr>
                        <a:t>for certified CHPs acting in carceral settings </a:t>
                      </a:r>
                      <a:r>
                        <a:rPr lang="en-US" sz="1000" i="0" kern="1200" dirty="0">
                          <a:solidFill>
                            <a:schemeClr val="dk1"/>
                          </a:solidFill>
                          <a:effectLst/>
                          <a:latin typeface="+mn-lt"/>
                          <a:ea typeface="+mn-ea"/>
                          <a:cs typeface="+mn-cs"/>
                        </a:rPr>
                        <a:t>as part of the annual premium </a:t>
                      </a:r>
                      <a:r>
                        <a:rPr lang="en-US" sz="1000" kern="1200" dirty="0">
                          <a:solidFill>
                            <a:schemeClr val="dk1"/>
                          </a:solidFill>
                          <a:effectLst/>
                          <a:latin typeface="+mn-lt"/>
                          <a:ea typeface="+mn-ea"/>
                          <a:cs typeface="+mn-cs"/>
                        </a:rPr>
                        <a:t>of a specified state agency.</a:t>
                      </a:r>
                      <a:endParaRPr lang="en-US" sz="1000" dirty="0"/>
                    </a:p>
                  </a:txBody>
                  <a:tcPr/>
                </a:tc>
                <a:tc>
                  <a:txBody>
                    <a:bodyPr/>
                    <a:lstStyle/>
                    <a:p>
                      <a:r>
                        <a:rPr lang="en-US" sz="1000" dirty="0"/>
                        <a:t>State</a:t>
                      </a:r>
                    </a:p>
                  </a:txBody>
                  <a:tcPr/>
                </a:tc>
                <a:extLst>
                  <a:ext uri="{0D108BD9-81ED-4DB2-BD59-A6C34878D82A}">
                    <a16:rowId xmlns:a16="http://schemas.microsoft.com/office/drawing/2014/main" val="771330078"/>
                  </a:ext>
                </a:extLst>
              </a:tr>
              <a:tr h="895083">
                <a:tc>
                  <a:txBody>
                    <a:bodyPr/>
                    <a:lstStyle/>
                    <a:p>
                      <a:endParaRPr lang="en-US" sz="1000" dirty="0"/>
                    </a:p>
                  </a:txBody>
                  <a:tcPr>
                    <a:noFill/>
                  </a:tcPr>
                </a:tc>
                <a:tc>
                  <a:txBody>
                    <a:bodyPr/>
                    <a:lstStyle/>
                    <a:p>
                      <a:endParaRPr lang="en-US" sz="1000" dirty="0"/>
                    </a:p>
                  </a:txBody>
                  <a:tcPr>
                    <a:noFill/>
                  </a:tcPr>
                </a:tc>
                <a:tc>
                  <a:txBody>
                    <a:bodyPr/>
                    <a:lstStyle/>
                    <a:p>
                      <a:r>
                        <a:rPr lang="en-US" sz="1000" dirty="0"/>
                        <a:t>Create a new state backed Risk Pool</a:t>
                      </a:r>
                    </a:p>
                  </a:txBody>
                  <a:tcPr/>
                </a:tc>
                <a:tc>
                  <a:txBody>
                    <a:bodyPr/>
                    <a:lstStyle/>
                    <a:p>
                      <a:r>
                        <a:rPr lang="en-US" sz="1000" kern="1200" dirty="0">
                          <a:solidFill>
                            <a:schemeClr val="dk1"/>
                          </a:solidFill>
                          <a:effectLst/>
                          <a:latin typeface="+mn-lt"/>
                          <a:ea typeface="+mn-ea"/>
                          <a:cs typeface="+mn-cs"/>
                        </a:rPr>
                        <a:t>Certified CHP funds risk pool with state paying assessment costs</a:t>
                      </a:r>
                      <a:endParaRPr lang="en-US" sz="1000" dirty="0"/>
                    </a:p>
                  </a:txBody>
                  <a:tcPr/>
                </a:tc>
                <a:tc>
                  <a:txBody>
                    <a:bodyPr/>
                    <a:lstStyle/>
                    <a:p>
                      <a:r>
                        <a:rPr lang="en-US" sz="1000" kern="1200" dirty="0">
                          <a:solidFill>
                            <a:schemeClr val="dk1"/>
                          </a:solidFill>
                          <a:effectLst/>
                          <a:latin typeface="+mn-lt"/>
                          <a:ea typeface="+mn-ea"/>
                          <a:cs typeface="+mn-cs"/>
                        </a:rPr>
                        <a:t>Certified CHP (through contracting with city/county/DOC) and state as backup</a:t>
                      </a:r>
                      <a:endParaRPr lang="en-US" sz="1000" dirty="0"/>
                    </a:p>
                  </a:txBody>
                  <a:tcPr/>
                </a:tc>
                <a:extLst>
                  <a:ext uri="{0D108BD9-81ED-4DB2-BD59-A6C34878D82A}">
                    <a16:rowId xmlns:a16="http://schemas.microsoft.com/office/drawing/2014/main" val="2874146759"/>
                  </a:ext>
                </a:extLst>
              </a:tr>
              <a:tr h="1214755">
                <a:tc>
                  <a:txBody>
                    <a:bodyPr/>
                    <a:lstStyle/>
                    <a:p>
                      <a:endParaRPr lang="en-US" sz="1000" dirty="0"/>
                    </a:p>
                  </a:txBody>
                  <a:tcPr>
                    <a:noFill/>
                  </a:tcPr>
                </a:tc>
                <a:tc>
                  <a:txBody>
                    <a:bodyPr/>
                    <a:lstStyle/>
                    <a:p>
                      <a:endParaRPr lang="en-US" sz="1000" dirty="0"/>
                    </a:p>
                  </a:txBody>
                  <a:tcPr>
                    <a:noFill/>
                  </a:tcPr>
                </a:tc>
                <a:tc>
                  <a:txBody>
                    <a:bodyPr/>
                    <a:lstStyle/>
                    <a:p>
                      <a:r>
                        <a:rPr lang="en-US" sz="1000" dirty="0"/>
                        <a:t>Create a new Residual Market Mechanism</a:t>
                      </a:r>
                    </a:p>
                  </a:txBody>
                  <a:tcPr/>
                </a:tc>
                <a:tc>
                  <a:txBody>
                    <a:bodyPr/>
                    <a:lstStyle/>
                    <a:p>
                      <a:r>
                        <a:rPr lang="en-US" sz="1000" kern="1200" dirty="0">
                          <a:solidFill>
                            <a:schemeClr val="dk1"/>
                          </a:solidFill>
                          <a:effectLst/>
                          <a:latin typeface="+mn-lt"/>
                          <a:ea typeface="+mn-ea"/>
                          <a:cs typeface="+mn-cs"/>
                        </a:rPr>
                        <a:t>Certified CHP funds program with insurers and/or state paying assessment costs in a Joint Reinsurance Association or Joint Underwriting Association</a:t>
                      </a:r>
                      <a:endParaRPr lang="en-US" sz="1000" dirty="0"/>
                    </a:p>
                  </a:txBody>
                  <a:tcPr/>
                </a:tc>
                <a:tc>
                  <a:txBody>
                    <a:bodyPr/>
                    <a:lstStyle/>
                    <a:p>
                      <a:r>
                        <a:rPr lang="en-US" sz="1000" kern="1200" dirty="0">
                          <a:solidFill>
                            <a:schemeClr val="dk1"/>
                          </a:solidFill>
                          <a:effectLst/>
                          <a:latin typeface="+mn-lt"/>
                          <a:ea typeface="+mn-ea"/>
                          <a:cs typeface="+mn-cs"/>
                        </a:rPr>
                        <a:t>Certified CHP (through contracting with city/county/DOC) and insurers and/or state as backup</a:t>
                      </a:r>
                      <a:endParaRPr lang="en-US" sz="1000" dirty="0"/>
                    </a:p>
                  </a:txBody>
                  <a:tcPr/>
                </a:tc>
                <a:extLst>
                  <a:ext uri="{0D108BD9-81ED-4DB2-BD59-A6C34878D82A}">
                    <a16:rowId xmlns:a16="http://schemas.microsoft.com/office/drawing/2014/main" val="2129939613"/>
                  </a:ext>
                </a:extLst>
              </a:tr>
            </a:tbl>
          </a:graphicData>
        </a:graphic>
      </p:graphicFrame>
      <p:sp>
        <p:nvSpPr>
          <p:cNvPr id="5" name="Footer Placeholder 4"/>
          <p:cNvSpPr>
            <a:spLocks noGrp="1"/>
          </p:cNvSpPr>
          <p:nvPr>
            <p:ph type="ftr" sz="quarter" idx="11"/>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idea</a:t>
            </a:r>
          </a:p>
          <a:p>
            <a:endParaRPr lang="en-US" dirty="0"/>
          </a:p>
        </p:txBody>
      </p:sp>
      <p:sp>
        <p:nvSpPr>
          <p:cNvPr id="4" name="Date Placeholder 3"/>
          <p:cNvSpPr>
            <a:spLocks noGrp="1"/>
          </p:cNvSpPr>
          <p:nvPr>
            <p:ph type="dt" sz="half" idx="10"/>
          </p:nvPr>
        </p:nvSpPr>
        <p:spPr/>
        <p:txBody>
          <a:bodyPr/>
          <a:lstStyle/>
          <a:p>
            <a:fld id="{45BE3BB7-46D7-2446-BF11-F1481A251443}" type="datetime4">
              <a:rPr lang="en-US" smtClean="0">
                <a:latin typeface="Segoe UI" panose="020B0502040204020203" pitchFamily="34" charset="0"/>
                <a:ea typeface="Segoe UI" panose="020B0502040204020203" pitchFamily="34" charset="0"/>
                <a:cs typeface="Segoe UI" panose="020B0502040204020203" pitchFamily="34" charset="0"/>
              </a:rPr>
              <a:t>November 14, 2024</a:t>
            </a:fld>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a:spLocks noGrp="1"/>
          </p:cNvSpPr>
          <p:nvPr>
            <p:ph type="sldNum" sz="quarter" idx="12"/>
          </p:nvPr>
        </p:nvSpPr>
        <p:spPr/>
        <p:txBody>
          <a:bodyPr/>
          <a:lstStyle/>
          <a:p>
            <a:fld id="{2981B80C-5BE7-794F-A6A0-8361E3B5D2E6}" type="slidenum">
              <a:rPr lang="en-US" smtClean="0"/>
              <a:t>11</a:t>
            </a:fld>
            <a:endParaRPr lang="en-US" dirty="0"/>
          </a:p>
        </p:txBody>
      </p:sp>
    </p:spTree>
    <p:extLst>
      <p:ext uri="{BB962C8B-B14F-4D97-AF65-F5344CB8AC3E}">
        <p14:creationId xmlns:p14="http://schemas.microsoft.com/office/powerpoint/2010/main" val="3287350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using report’s ideas</a:t>
            </a:r>
          </a:p>
        </p:txBody>
      </p:sp>
      <p:graphicFrame>
        <p:nvGraphicFramePr>
          <p:cNvPr id="7" name="Diagram 6" descr="Vertical flow chart with four boxes, the first box says community based health provider (CHP), second box says certified CHP, fourth box says access to professional medical liability coverage, certified CHP contracts with city, county, doc">
            <a:extLst>
              <a:ext uri="{FF2B5EF4-FFF2-40B4-BE49-F238E27FC236}">
                <a16:creationId xmlns:a16="http://schemas.microsoft.com/office/drawing/2014/main" id="{B3B01228-AA62-6B24-3F42-ED0C9FC50378}"/>
              </a:ext>
            </a:extLst>
          </p:cNvPr>
          <p:cNvGraphicFramePr/>
          <p:nvPr>
            <p:extLst>
              <p:ext uri="{D42A27DB-BD31-4B8C-83A1-F6EECF244321}">
                <p14:modId xmlns:p14="http://schemas.microsoft.com/office/powerpoint/2010/main" val="2332019062"/>
              </p:ext>
            </p:extLst>
          </p:nvPr>
        </p:nvGraphicFramePr>
        <p:xfrm>
          <a:off x="381255" y="1133348"/>
          <a:ext cx="1117608" cy="5043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BC33B6E9-FF3D-D3DB-28EE-5ABB956707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2990478"/>
              </p:ext>
            </p:extLst>
          </p:nvPr>
        </p:nvGraphicFramePr>
        <p:xfrm>
          <a:off x="381255" y="1397000"/>
          <a:ext cx="7238745"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Footer Placeholder 4"/>
          <p:cNvSpPr>
            <a:spLocks noGrp="1"/>
          </p:cNvSpPr>
          <p:nvPr>
            <p:ph type="ftr" sz="quarter" idx="11"/>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idea</a:t>
            </a:r>
          </a:p>
          <a:p>
            <a:endParaRPr lang="en-US" dirty="0"/>
          </a:p>
        </p:txBody>
      </p:sp>
      <p:sp>
        <p:nvSpPr>
          <p:cNvPr id="4" name="Date Placeholder 3"/>
          <p:cNvSpPr>
            <a:spLocks noGrp="1"/>
          </p:cNvSpPr>
          <p:nvPr>
            <p:ph type="dt" sz="half" idx="10"/>
          </p:nvPr>
        </p:nvSpPr>
        <p:spPr/>
        <p:txBody>
          <a:bodyPr/>
          <a:lstStyle/>
          <a:p>
            <a:fld id="{45BE3BB7-46D7-2446-BF11-F1481A251443}" type="datetime4">
              <a:rPr lang="en-US" smtClean="0">
                <a:latin typeface="Segoe UI" panose="020B0502040204020203" pitchFamily="34" charset="0"/>
                <a:ea typeface="Segoe UI" panose="020B0502040204020203" pitchFamily="34" charset="0"/>
                <a:cs typeface="Segoe UI" panose="020B0502040204020203" pitchFamily="34" charset="0"/>
              </a:rPr>
              <a:t>November 14, 2024</a:t>
            </a:fld>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a:spLocks noGrp="1"/>
          </p:cNvSpPr>
          <p:nvPr>
            <p:ph type="sldNum" sz="quarter" idx="12"/>
          </p:nvPr>
        </p:nvSpPr>
        <p:spPr/>
        <p:txBody>
          <a:bodyPr/>
          <a:lstStyle/>
          <a:p>
            <a:fld id="{2981B80C-5BE7-794F-A6A0-8361E3B5D2E6}" type="slidenum">
              <a:rPr lang="en-US" smtClean="0"/>
              <a:t>2</a:t>
            </a:fld>
            <a:endParaRPr lang="en-US" dirty="0"/>
          </a:p>
        </p:txBody>
      </p:sp>
    </p:spTree>
    <p:extLst>
      <p:ext uri="{BB962C8B-B14F-4D97-AF65-F5344CB8AC3E}">
        <p14:creationId xmlns:p14="http://schemas.microsoft.com/office/powerpoint/2010/main" val="1355327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using report’s ideas</a:t>
            </a:r>
          </a:p>
        </p:txBody>
      </p:sp>
      <p:graphicFrame>
        <p:nvGraphicFramePr>
          <p:cNvPr id="7" name="Diagram 6" descr="Vertical flow chart with four boxes, the first box says community based health provider (CHP), second box says certified CHP, fourth box says access to professional medical liability coverage, certified CHP contracts with city, county, doc">
            <a:extLst>
              <a:ext uri="{FF2B5EF4-FFF2-40B4-BE49-F238E27FC236}">
                <a16:creationId xmlns:a16="http://schemas.microsoft.com/office/drawing/2014/main" id="{B3B01228-AA62-6B24-3F42-ED0C9FC50378}"/>
              </a:ext>
            </a:extLst>
          </p:cNvPr>
          <p:cNvGraphicFramePr/>
          <p:nvPr>
            <p:extLst>
              <p:ext uri="{D42A27DB-BD31-4B8C-83A1-F6EECF244321}">
                <p14:modId xmlns:p14="http://schemas.microsoft.com/office/powerpoint/2010/main" val="1725451584"/>
              </p:ext>
            </p:extLst>
          </p:nvPr>
        </p:nvGraphicFramePr>
        <p:xfrm>
          <a:off x="381255" y="1133348"/>
          <a:ext cx="1117608" cy="5043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descr="placeholder">
            <a:extLst>
              <a:ext uri="{FF2B5EF4-FFF2-40B4-BE49-F238E27FC236}">
                <a16:creationId xmlns:a16="http://schemas.microsoft.com/office/drawing/2014/main" id="{BC33B6E9-FF3D-D3DB-28EE-5ABB95670773}"/>
              </a:ext>
            </a:extLst>
          </p:cNvPr>
          <p:cNvGraphicFramePr/>
          <p:nvPr>
            <p:extLst>
              <p:ext uri="{D42A27DB-BD31-4B8C-83A1-F6EECF244321}">
                <p14:modId xmlns:p14="http://schemas.microsoft.com/office/powerpoint/2010/main" val="748965279"/>
              </p:ext>
            </p:extLst>
          </p:nvPr>
        </p:nvGraphicFramePr>
        <p:xfrm>
          <a:off x="381255" y="1397000"/>
          <a:ext cx="7238745"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Table 7">
            <a:extLst>
              <a:ext uri="{FF2B5EF4-FFF2-40B4-BE49-F238E27FC236}">
                <a16:creationId xmlns:a16="http://schemas.microsoft.com/office/drawing/2014/main" id="{7A6F28E2-F145-27FF-3F14-998D5E20F6C9}"/>
              </a:ext>
            </a:extLst>
          </p:cNvPr>
          <p:cNvGraphicFramePr>
            <a:graphicFrameLocks noGrp="1"/>
          </p:cNvGraphicFramePr>
          <p:nvPr>
            <p:extLst>
              <p:ext uri="{D42A27DB-BD31-4B8C-83A1-F6EECF244321}">
                <p14:modId xmlns:p14="http://schemas.microsoft.com/office/powerpoint/2010/main" val="2209092414"/>
              </p:ext>
            </p:extLst>
          </p:nvPr>
        </p:nvGraphicFramePr>
        <p:xfrm>
          <a:off x="1524000" y="1073798"/>
          <a:ext cx="7281135" cy="4841413"/>
        </p:xfrm>
        <a:graphic>
          <a:graphicData uri="http://schemas.openxmlformats.org/drawingml/2006/table">
            <a:tbl>
              <a:tblPr firstRow="1" bandRow="1">
                <a:tableStyleId>{5C22544A-7EE6-4342-B048-85BDC9FD1C3A}</a:tableStyleId>
              </a:tblPr>
              <a:tblGrid>
                <a:gridCol w="1456227">
                  <a:extLst>
                    <a:ext uri="{9D8B030D-6E8A-4147-A177-3AD203B41FA5}">
                      <a16:colId xmlns:a16="http://schemas.microsoft.com/office/drawing/2014/main" val="1689319747"/>
                    </a:ext>
                  </a:extLst>
                </a:gridCol>
                <a:gridCol w="1456227">
                  <a:extLst>
                    <a:ext uri="{9D8B030D-6E8A-4147-A177-3AD203B41FA5}">
                      <a16:colId xmlns:a16="http://schemas.microsoft.com/office/drawing/2014/main" val="3366332750"/>
                    </a:ext>
                  </a:extLst>
                </a:gridCol>
                <a:gridCol w="1456227">
                  <a:extLst>
                    <a:ext uri="{9D8B030D-6E8A-4147-A177-3AD203B41FA5}">
                      <a16:colId xmlns:a16="http://schemas.microsoft.com/office/drawing/2014/main" val="1182036252"/>
                    </a:ext>
                  </a:extLst>
                </a:gridCol>
                <a:gridCol w="1456227">
                  <a:extLst>
                    <a:ext uri="{9D8B030D-6E8A-4147-A177-3AD203B41FA5}">
                      <a16:colId xmlns:a16="http://schemas.microsoft.com/office/drawing/2014/main" val="1972418747"/>
                    </a:ext>
                  </a:extLst>
                </a:gridCol>
                <a:gridCol w="1456227">
                  <a:extLst>
                    <a:ext uri="{9D8B030D-6E8A-4147-A177-3AD203B41FA5}">
                      <a16:colId xmlns:a16="http://schemas.microsoft.com/office/drawing/2014/main" val="3721241304"/>
                    </a:ext>
                  </a:extLst>
                </a:gridCol>
              </a:tblGrid>
              <a:tr h="916927">
                <a:tc>
                  <a:txBody>
                    <a:bodyPr/>
                    <a:lstStyle/>
                    <a:p>
                      <a:r>
                        <a:rPr lang="en-US" sz="1400" dirty="0"/>
                        <a:t>Certification</a:t>
                      </a:r>
                    </a:p>
                  </a:txBody>
                  <a:tcPr>
                    <a:solidFill>
                      <a:schemeClr val="tx1">
                        <a:lumMod val="50000"/>
                        <a:lumOff val="50000"/>
                      </a:schemeClr>
                    </a:solidFill>
                  </a:tcPr>
                </a:tc>
                <a:tc>
                  <a:txBody>
                    <a:bodyPr/>
                    <a:lstStyle/>
                    <a:p>
                      <a:endParaRPr lang="en-US" sz="1400" dirty="0"/>
                    </a:p>
                  </a:txBody>
                  <a:tcPr>
                    <a:noFill/>
                  </a:tcPr>
                </a:tc>
                <a:tc>
                  <a:txBody>
                    <a:bodyPr/>
                    <a:lstStyle/>
                    <a:p>
                      <a:endParaRPr lang="en-US" sz="1400" dirty="0"/>
                    </a:p>
                  </a:txBody>
                  <a:tcPr>
                    <a:noFill/>
                  </a:tcPr>
                </a:tc>
                <a:tc>
                  <a:txBody>
                    <a:bodyPr/>
                    <a:lstStyle/>
                    <a:p>
                      <a:endParaRPr lang="en-US" sz="1400" dirty="0"/>
                    </a:p>
                  </a:txBody>
                  <a:tcPr>
                    <a:noFill/>
                  </a:tcPr>
                </a:tc>
                <a:tc>
                  <a:txBody>
                    <a:bodyPr/>
                    <a:lstStyle/>
                    <a:p>
                      <a:endParaRPr lang="en-US" sz="1400" dirty="0"/>
                    </a:p>
                  </a:txBody>
                  <a:tcPr>
                    <a:noFill/>
                  </a:tcPr>
                </a:tc>
                <a:extLst>
                  <a:ext uri="{0D108BD9-81ED-4DB2-BD59-A6C34878D82A}">
                    <a16:rowId xmlns:a16="http://schemas.microsoft.com/office/drawing/2014/main" val="1833394014"/>
                  </a:ext>
                </a:extLst>
              </a:tr>
              <a:tr h="1814648">
                <a:tc>
                  <a:txBody>
                    <a:bodyPr/>
                    <a:lstStyle/>
                    <a:p>
                      <a:r>
                        <a:rPr lang="en-US" sz="1000" kern="1200" dirty="0">
                          <a:solidFill>
                            <a:schemeClr val="dk1"/>
                          </a:solidFill>
                          <a:effectLst/>
                          <a:latin typeface="+mn-lt"/>
                          <a:ea typeface="+mn-ea"/>
                          <a:cs typeface="+mn-cs"/>
                        </a:rPr>
                        <a:t>The Legislature authorizes a state agency to set standards and trainings (in rules) that certifies a CHP to provide a specific scope of services in the carceral setting.</a:t>
                      </a:r>
                      <a:endParaRPr lang="en-US" sz="1000" dirty="0"/>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extLst>
                  <a:ext uri="{0D108BD9-81ED-4DB2-BD59-A6C34878D82A}">
                    <a16:rowId xmlns:a16="http://schemas.microsoft.com/office/drawing/2014/main" val="771330078"/>
                  </a:ext>
                </a:extLst>
              </a:tr>
              <a:tr h="895083">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extLst>
                  <a:ext uri="{0D108BD9-81ED-4DB2-BD59-A6C34878D82A}">
                    <a16:rowId xmlns:a16="http://schemas.microsoft.com/office/drawing/2014/main" val="2874146759"/>
                  </a:ext>
                </a:extLst>
              </a:tr>
              <a:tr h="1214755">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extLst>
                  <a:ext uri="{0D108BD9-81ED-4DB2-BD59-A6C34878D82A}">
                    <a16:rowId xmlns:a16="http://schemas.microsoft.com/office/drawing/2014/main" val="2129939613"/>
                  </a:ext>
                </a:extLst>
              </a:tr>
            </a:tbl>
          </a:graphicData>
        </a:graphic>
      </p:graphicFrame>
      <p:sp>
        <p:nvSpPr>
          <p:cNvPr id="5" name="Footer Placeholder 4"/>
          <p:cNvSpPr>
            <a:spLocks noGrp="1"/>
          </p:cNvSpPr>
          <p:nvPr>
            <p:ph type="ftr" sz="quarter" idx="11"/>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idea</a:t>
            </a:r>
          </a:p>
          <a:p>
            <a:endParaRPr lang="en-US" dirty="0"/>
          </a:p>
        </p:txBody>
      </p:sp>
      <p:sp>
        <p:nvSpPr>
          <p:cNvPr id="4" name="Date Placeholder 3"/>
          <p:cNvSpPr>
            <a:spLocks noGrp="1"/>
          </p:cNvSpPr>
          <p:nvPr>
            <p:ph type="dt" sz="half" idx="10"/>
          </p:nvPr>
        </p:nvSpPr>
        <p:spPr/>
        <p:txBody>
          <a:bodyPr/>
          <a:lstStyle/>
          <a:p>
            <a:fld id="{45BE3BB7-46D7-2446-BF11-F1481A251443}" type="datetime4">
              <a:rPr lang="en-US" smtClean="0">
                <a:latin typeface="Segoe UI" panose="020B0502040204020203" pitchFamily="34" charset="0"/>
                <a:ea typeface="Segoe UI" panose="020B0502040204020203" pitchFamily="34" charset="0"/>
                <a:cs typeface="Segoe UI" panose="020B0502040204020203" pitchFamily="34" charset="0"/>
              </a:rPr>
              <a:t>November 14, 2024</a:t>
            </a:fld>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a:spLocks noGrp="1"/>
          </p:cNvSpPr>
          <p:nvPr>
            <p:ph type="sldNum" sz="quarter" idx="12"/>
          </p:nvPr>
        </p:nvSpPr>
        <p:spPr/>
        <p:txBody>
          <a:bodyPr/>
          <a:lstStyle/>
          <a:p>
            <a:fld id="{2981B80C-5BE7-794F-A6A0-8361E3B5D2E6}" type="slidenum">
              <a:rPr lang="en-US" smtClean="0"/>
              <a:t>3</a:t>
            </a:fld>
            <a:endParaRPr lang="en-US" dirty="0"/>
          </a:p>
        </p:txBody>
      </p:sp>
    </p:spTree>
    <p:extLst>
      <p:ext uri="{BB962C8B-B14F-4D97-AF65-F5344CB8AC3E}">
        <p14:creationId xmlns:p14="http://schemas.microsoft.com/office/powerpoint/2010/main" val="108669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using report’s ideas</a:t>
            </a:r>
          </a:p>
        </p:txBody>
      </p:sp>
      <p:graphicFrame>
        <p:nvGraphicFramePr>
          <p:cNvPr id="7" name="Diagram 6" descr="Vertical flow chart with four boxes, the first box says community based health provider (CHP), second box says certified CHP, fourth box says access to professional medical liability coverage, certified CHP contracts with city, county, doc">
            <a:extLst>
              <a:ext uri="{FF2B5EF4-FFF2-40B4-BE49-F238E27FC236}">
                <a16:creationId xmlns:a16="http://schemas.microsoft.com/office/drawing/2014/main" id="{B3B01228-AA62-6B24-3F42-ED0C9FC50378}"/>
              </a:ext>
            </a:extLst>
          </p:cNvPr>
          <p:cNvGraphicFramePr/>
          <p:nvPr>
            <p:extLst>
              <p:ext uri="{D42A27DB-BD31-4B8C-83A1-F6EECF244321}">
                <p14:modId xmlns:p14="http://schemas.microsoft.com/office/powerpoint/2010/main" val="1913548141"/>
              </p:ext>
            </p:extLst>
          </p:nvPr>
        </p:nvGraphicFramePr>
        <p:xfrm>
          <a:off x="381255" y="1133348"/>
          <a:ext cx="1117608" cy="5043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descr="placeholder">
            <a:extLst>
              <a:ext uri="{FF2B5EF4-FFF2-40B4-BE49-F238E27FC236}">
                <a16:creationId xmlns:a16="http://schemas.microsoft.com/office/drawing/2014/main" id="{BC33B6E9-FF3D-D3DB-28EE-5ABB95670773}"/>
              </a:ext>
            </a:extLst>
          </p:cNvPr>
          <p:cNvGraphicFramePr/>
          <p:nvPr>
            <p:extLst>
              <p:ext uri="{D42A27DB-BD31-4B8C-83A1-F6EECF244321}">
                <p14:modId xmlns:p14="http://schemas.microsoft.com/office/powerpoint/2010/main" val="752450400"/>
              </p:ext>
            </p:extLst>
          </p:nvPr>
        </p:nvGraphicFramePr>
        <p:xfrm>
          <a:off x="381255" y="1397000"/>
          <a:ext cx="7238745"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Table 7">
            <a:extLst>
              <a:ext uri="{FF2B5EF4-FFF2-40B4-BE49-F238E27FC236}">
                <a16:creationId xmlns:a16="http://schemas.microsoft.com/office/drawing/2014/main" id="{7A6F28E2-F145-27FF-3F14-998D5E20F6C9}"/>
              </a:ext>
            </a:extLst>
          </p:cNvPr>
          <p:cNvGraphicFramePr>
            <a:graphicFrameLocks noGrp="1"/>
          </p:cNvGraphicFramePr>
          <p:nvPr>
            <p:extLst>
              <p:ext uri="{D42A27DB-BD31-4B8C-83A1-F6EECF244321}">
                <p14:modId xmlns:p14="http://schemas.microsoft.com/office/powerpoint/2010/main" val="2208822050"/>
              </p:ext>
            </p:extLst>
          </p:nvPr>
        </p:nvGraphicFramePr>
        <p:xfrm>
          <a:off x="1524000" y="1073798"/>
          <a:ext cx="7281135" cy="4841413"/>
        </p:xfrm>
        <a:graphic>
          <a:graphicData uri="http://schemas.openxmlformats.org/drawingml/2006/table">
            <a:tbl>
              <a:tblPr firstRow="1" bandRow="1">
                <a:tableStyleId>{5C22544A-7EE6-4342-B048-85BDC9FD1C3A}</a:tableStyleId>
              </a:tblPr>
              <a:tblGrid>
                <a:gridCol w="1456227">
                  <a:extLst>
                    <a:ext uri="{9D8B030D-6E8A-4147-A177-3AD203B41FA5}">
                      <a16:colId xmlns:a16="http://schemas.microsoft.com/office/drawing/2014/main" val="1689319747"/>
                    </a:ext>
                  </a:extLst>
                </a:gridCol>
                <a:gridCol w="1456227">
                  <a:extLst>
                    <a:ext uri="{9D8B030D-6E8A-4147-A177-3AD203B41FA5}">
                      <a16:colId xmlns:a16="http://schemas.microsoft.com/office/drawing/2014/main" val="3366332750"/>
                    </a:ext>
                  </a:extLst>
                </a:gridCol>
                <a:gridCol w="1456227">
                  <a:extLst>
                    <a:ext uri="{9D8B030D-6E8A-4147-A177-3AD203B41FA5}">
                      <a16:colId xmlns:a16="http://schemas.microsoft.com/office/drawing/2014/main" val="1182036252"/>
                    </a:ext>
                  </a:extLst>
                </a:gridCol>
                <a:gridCol w="1456227">
                  <a:extLst>
                    <a:ext uri="{9D8B030D-6E8A-4147-A177-3AD203B41FA5}">
                      <a16:colId xmlns:a16="http://schemas.microsoft.com/office/drawing/2014/main" val="1972418747"/>
                    </a:ext>
                  </a:extLst>
                </a:gridCol>
                <a:gridCol w="1456227">
                  <a:extLst>
                    <a:ext uri="{9D8B030D-6E8A-4147-A177-3AD203B41FA5}">
                      <a16:colId xmlns:a16="http://schemas.microsoft.com/office/drawing/2014/main" val="3721241304"/>
                    </a:ext>
                  </a:extLst>
                </a:gridCol>
              </a:tblGrid>
              <a:tr h="916927">
                <a:tc>
                  <a:txBody>
                    <a:bodyPr/>
                    <a:lstStyle/>
                    <a:p>
                      <a:r>
                        <a:rPr lang="en-US" sz="1400" dirty="0"/>
                        <a:t>Certification</a:t>
                      </a:r>
                    </a:p>
                  </a:txBody>
                  <a:tcPr>
                    <a:solidFill>
                      <a:schemeClr val="tx1">
                        <a:lumMod val="50000"/>
                        <a:lumOff val="50000"/>
                      </a:schemeClr>
                    </a:solidFill>
                  </a:tcPr>
                </a:tc>
                <a:tc>
                  <a:txBody>
                    <a:bodyPr/>
                    <a:lstStyle/>
                    <a:p>
                      <a:r>
                        <a:rPr lang="en-US" sz="1400" dirty="0"/>
                        <a:t>Reduce Liability</a:t>
                      </a:r>
                    </a:p>
                  </a:txBody>
                  <a:tcPr>
                    <a:solidFill>
                      <a:schemeClr val="tx1">
                        <a:lumMod val="50000"/>
                        <a:lumOff val="50000"/>
                      </a:schemeClr>
                    </a:solidFill>
                  </a:tcPr>
                </a:tc>
                <a:tc>
                  <a:txBody>
                    <a:bodyPr/>
                    <a:lstStyle/>
                    <a:p>
                      <a:endParaRPr lang="en-US" sz="1400" dirty="0"/>
                    </a:p>
                  </a:txBody>
                  <a:tcPr>
                    <a:noFill/>
                  </a:tcPr>
                </a:tc>
                <a:tc>
                  <a:txBody>
                    <a:bodyPr/>
                    <a:lstStyle/>
                    <a:p>
                      <a:endParaRPr lang="en-US" sz="1400" dirty="0"/>
                    </a:p>
                  </a:txBody>
                  <a:tcPr>
                    <a:noFill/>
                  </a:tcPr>
                </a:tc>
                <a:tc>
                  <a:txBody>
                    <a:bodyPr/>
                    <a:lstStyle/>
                    <a:p>
                      <a:endParaRPr lang="en-US" sz="1400" dirty="0"/>
                    </a:p>
                  </a:txBody>
                  <a:tcPr>
                    <a:noFill/>
                  </a:tcPr>
                </a:tc>
                <a:extLst>
                  <a:ext uri="{0D108BD9-81ED-4DB2-BD59-A6C34878D82A}">
                    <a16:rowId xmlns:a16="http://schemas.microsoft.com/office/drawing/2014/main" val="1833394014"/>
                  </a:ext>
                </a:extLst>
              </a:tr>
              <a:tr h="1814648">
                <a:tc>
                  <a:txBody>
                    <a:bodyPr/>
                    <a:lstStyle/>
                    <a:p>
                      <a:r>
                        <a:rPr lang="en-US" sz="1000" kern="1200" dirty="0">
                          <a:solidFill>
                            <a:schemeClr val="dk1"/>
                          </a:solidFill>
                          <a:effectLst/>
                          <a:latin typeface="+mn-lt"/>
                          <a:ea typeface="+mn-ea"/>
                          <a:cs typeface="+mn-cs"/>
                        </a:rPr>
                        <a:t>The Legislature authorizes a state agency to set standards and trainings (in rules) that certifies a CHP to provide a specific scope of services in the carceral setting.</a:t>
                      </a:r>
                      <a:endParaRPr lang="en-US"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Set a civil liability threshold in statute so that a </a:t>
                      </a:r>
                      <a:r>
                        <a:rPr lang="en-US" sz="1000" i="1" dirty="0"/>
                        <a:t>certified CHP </a:t>
                      </a:r>
                      <a:r>
                        <a:rPr lang="en-US" sz="1000" dirty="0"/>
                        <a:t>acting in good faith adherence to the standards, training, and scope of services, may only be held liable for intentional torts [or gross negligence].</a:t>
                      </a:r>
                    </a:p>
                  </a:txBody>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extLst>
                  <a:ext uri="{0D108BD9-81ED-4DB2-BD59-A6C34878D82A}">
                    <a16:rowId xmlns:a16="http://schemas.microsoft.com/office/drawing/2014/main" val="771330078"/>
                  </a:ext>
                </a:extLst>
              </a:tr>
              <a:tr h="895083">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extLst>
                  <a:ext uri="{0D108BD9-81ED-4DB2-BD59-A6C34878D82A}">
                    <a16:rowId xmlns:a16="http://schemas.microsoft.com/office/drawing/2014/main" val="2874146759"/>
                  </a:ext>
                </a:extLst>
              </a:tr>
              <a:tr h="1214755">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extLst>
                  <a:ext uri="{0D108BD9-81ED-4DB2-BD59-A6C34878D82A}">
                    <a16:rowId xmlns:a16="http://schemas.microsoft.com/office/drawing/2014/main" val="2129939613"/>
                  </a:ext>
                </a:extLst>
              </a:tr>
            </a:tbl>
          </a:graphicData>
        </a:graphic>
      </p:graphicFrame>
      <p:sp>
        <p:nvSpPr>
          <p:cNvPr id="5" name="Footer Placeholder 4"/>
          <p:cNvSpPr>
            <a:spLocks noGrp="1"/>
          </p:cNvSpPr>
          <p:nvPr>
            <p:ph type="ftr" sz="quarter" idx="11"/>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idea</a:t>
            </a:r>
          </a:p>
          <a:p>
            <a:endParaRPr lang="en-US" dirty="0"/>
          </a:p>
        </p:txBody>
      </p:sp>
      <p:sp>
        <p:nvSpPr>
          <p:cNvPr id="4" name="Date Placeholder 3"/>
          <p:cNvSpPr>
            <a:spLocks noGrp="1"/>
          </p:cNvSpPr>
          <p:nvPr>
            <p:ph type="dt" sz="half" idx="10"/>
          </p:nvPr>
        </p:nvSpPr>
        <p:spPr/>
        <p:txBody>
          <a:bodyPr/>
          <a:lstStyle/>
          <a:p>
            <a:fld id="{45BE3BB7-46D7-2446-BF11-F1481A251443}" type="datetime4">
              <a:rPr lang="en-US" smtClean="0">
                <a:latin typeface="Segoe UI" panose="020B0502040204020203" pitchFamily="34" charset="0"/>
                <a:ea typeface="Segoe UI" panose="020B0502040204020203" pitchFamily="34" charset="0"/>
                <a:cs typeface="Segoe UI" panose="020B0502040204020203" pitchFamily="34" charset="0"/>
              </a:rPr>
              <a:t>November 14, 2024</a:t>
            </a:fld>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a:spLocks noGrp="1"/>
          </p:cNvSpPr>
          <p:nvPr>
            <p:ph type="sldNum" sz="quarter" idx="12"/>
          </p:nvPr>
        </p:nvSpPr>
        <p:spPr/>
        <p:txBody>
          <a:bodyPr/>
          <a:lstStyle/>
          <a:p>
            <a:fld id="{2981B80C-5BE7-794F-A6A0-8361E3B5D2E6}" type="slidenum">
              <a:rPr lang="en-US" smtClean="0"/>
              <a:t>4</a:t>
            </a:fld>
            <a:endParaRPr lang="en-US" dirty="0"/>
          </a:p>
        </p:txBody>
      </p:sp>
    </p:spTree>
    <p:extLst>
      <p:ext uri="{BB962C8B-B14F-4D97-AF65-F5344CB8AC3E}">
        <p14:creationId xmlns:p14="http://schemas.microsoft.com/office/powerpoint/2010/main" val="1992853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using report’s ideas</a:t>
            </a:r>
          </a:p>
        </p:txBody>
      </p:sp>
      <p:graphicFrame>
        <p:nvGraphicFramePr>
          <p:cNvPr id="7" name="Diagram 6" descr="Vertical flow chart with four boxes, the first box says community based health provider (CHP), second box says certified CHP, fourth box says access to professional medical liability coverage, certified CHP contracts with city, county, doc">
            <a:extLst>
              <a:ext uri="{FF2B5EF4-FFF2-40B4-BE49-F238E27FC236}">
                <a16:creationId xmlns:a16="http://schemas.microsoft.com/office/drawing/2014/main" id="{B3B01228-AA62-6B24-3F42-ED0C9FC50378}"/>
              </a:ext>
            </a:extLst>
          </p:cNvPr>
          <p:cNvGraphicFramePr/>
          <p:nvPr>
            <p:extLst>
              <p:ext uri="{D42A27DB-BD31-4B8C-83A1-F6EECF244321}">
                <p14:modId xmlns:p14="http://schemas.microsoft.com/office/powerpoint/2010/main" val="1174041877"/>
              </p:ext>
            </p:extLst>
          </p:nvPr>
        </p:nvGraphicFramePr>
        <p:xfrm>
          <a:off x="381255" y="1133348"/>
          <a:ext cx="1117608" cy="5043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descr="placeholder">
            <a:extLst>
              <a:ext uri="{FF2B5EF4-FFF2-40B4-BE49-F238E27FC236}">
                <a16:creationId xmlns:a16="http://schemas.microsoft.com/office/drawing/2014/main" id="{BC33B6E9-FF3D-D3DB-28EE-5ABB95670773}"/>
              </a:ext>
            </a:extLst>
          </p:cNvPr>
          <p:cNvGraphicFramePr/>
          <p:nvPr>
            <p:extLst>
              <p:ext uri="{D42A27DB-BD31-4B8C-83A1-F6EECF244321}">
                <p14:modId xmlns:p14="http://schemas.microsoft.com/office/powerpoint/2010/main" val="1342034173"/>
              </p:ext>
            </p:extLst>
          </p:nvPr>
        </p:nvGraphicFramePr>
        <p:xfrm>
          <a:off x="381255" y="1397000"/>
          <a:ext cx="7238745"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Table 7">
            <a:extLst>
              <a:ext uri="{FF2B5EF4-FFF2-40B4-BE49-F238E27FC236}">
                <a16:creationId xmlns:a16="http://schemas.microsoft.com/office/drawing/2014/main" id="{7A6F28E2-F145-27FF-3F14-998D5E20F6C9}"/>
              </a:ext>
            </a:extLst>
          </p:cNvPr>
          <p:cNvGraphicFramePr>
            <a:graphicFrameLocks noGrp="1"/>
          </p:cNvGraphicFramePr>
          <p:nvPr>
            <p:extLst>
              <p:ext uri="{D42A27DB-BD31-4B8C-83A1-F6EECF244321}">
                <p14:modId xmlns:p14="http://schemas.microsoft.com/office/powerpoint/2010/main" val="2149224199"/>
              </p:ext>
            </p:extLst>
          </p:nvPr>
        </p:nvGraphicFramePr>
        <p:xfrm>
          <a:off x="1524000" y="1073798"/>
          <a:ext cx="7281135" cy="4841413"/>
        </p:xfrm>
        <a:graphic>
          <a:graphicData uri="http://schemas.openxmlformats.org/drawingml/2006/table">
            <a:tbl>
              <a:tblPr firstRow="1" bandRow="1">
                <a:tableStyleId>{5C22544A-7EE6-4342-B048-85BDC9FD1C3A}</a:tableStyleId>
              </a:tblPr>
              <a:tblGrid>
                <a:gridCol w="1456227">
                  <a:extLst>
                    <a:ext uri="{9D8B030D-6E8A-4147-A177-3AD203B41FA5}">
                      <a16:colId xmlns:a16="http://schemas.microsoft.com/office/drawing/2014/main" val="1689319747"/>
                    </a:ext>
                  </a:extLst>
                </a:gridCol>
                <a:gridCol w="1456227">
                  <a:extLst>
                    <a:ext uri="{9D8B030D-6E8A-4147-A177-3AD203B41FA5}">
                      <a16:colId xmlns:a16="http://schemas.microsoft.com/office/drawing/2014/main" val="3366332750"/>
                    </a:ext>
                  </a:extLst>
                </a:gridCol>
                <a:gridCol w="1456227">
                  <a:extLst>
                    <a:ext uri="{9D8B030D-6E8A-4147-A177-3AD203B41FA5}">
                      <a16:colId xmlns:a16="http://schemas.microsoft.com/office/drawing/2014/main" val="1182036252"/>
                    </a:ext>
                  </a:extLst>
                </a:gridCol>
                <a:gridCol w="1456227">
                  <a:extLst>
                    <a:ext uri="{9D8B030D-6E8A-4147-A177-3AD203B41FA5}">
                      <a16:colId xmlns:a16="http://schemas.microsoft.com/office/drawing/2014/main" val="1972418747"/>
                    </a:ext>
                  </a:extLst>
                </a:gridCol>
                <a:gridCol w="1456227">
                  <a:extLst>
                    <a:ext uri="{9D8B030D-6E8A-4147-A177-3AD203B41FA5}">
                      <a16:colId xmlns:a16="http://schemas.microsoft.com/office/drawing/2014/main" val="3721241304"/>
                    </a:ext>
                  </a:extLst>
                </a:gridCol>
              </a:tblGrid>
              <a:tr h="916927">
                <a:tc>
                  <a:txBody>
                    <a:bodyPr/>
                    <a:lstStyle/>
                    <a:p>
                      <a:r>
                        <a:rPr lang="en-US" sz="1400" dirty="0"/>
                        <a:t>Certification</a:t>
                      </a:r>
                    </a:p>
                  </a:txBody>
                  <a:tcPr>
                    <a:solidFill>
                      <a:schemeClr val="tx1">
                        <a:lumMod val="50000"/>
                        <a:lumOff val="50000"/>
                      </a:schemeClr>
                    </a:solidFill>
                  </a:tcPr>
                </a:tc>
                <a:tc>
                  <a:txBody>
                    <a:bodyPr/>
                    <a:lstStyle/>
                    <a:p>
                      <a:r>
                        <a:rPr lang="en-US" sz="1400" dirty="0"/>
                        <a:t>Reduce Liability</a:t>
                      </a:r>
                    </a:p>
                  </a:txBody>
                  <a:tcPr>
                    <a:solidFill>
                      <a:schemeClr val="tx1">
                        <a:lumMod val="50000"/>
                        <a:lumOff val="50000"/>
                      </a:schemeClr>
                    </a:solidFill>
                  </a:tcPr>
                </a:tc>
                <a:tc>
                  <a:txBody>
                    <a:bodyPr/>
                    <a:lstStyle/>
                    <a:p>
                      <a:r>
                        <a:rPr lang="en-US" sz="1400" dirty="0"/>
                        <a:t>Liability Coverage</a:t>
                      </a:r>
                    </a:p>
                  </a:txBody>
                  <a:tcPr>
                    <a:solidFill>
                      <a:schemeClr val="tx1">
                        <a:lumMod val="50000"/>
                        <a:lumOff val="50000"/>
                      </a:schemeClr>
                    </a:solidFill>
                  </a:tcPr>
                </a:tc>
                <a:tc>
                  <a:txBody>
                    <a:bodyPr/>
                    <a:lstStyle/>
                    <a:p>
                      <a:endParaRPr lang="en-US" sz="1400" dirty="0"/>
                    </a:p>
                  </a:txBody>
                  <a:tcPr>
                    <a:noFill/>
                  </a:tcPr>
                </a:tc>
                <a:tc>
                  <a:txBody>
                    <a:bodyPr/>
                    <a:lstStyle/>
                    <a:p>
                      <a:endParaRPr lang="en-US" sz="1400" dirty="0"/>
                    </a:p>
                  </a:txBody>
                  <a:tcPr>
                    <a:noFill/>
                  </a:tcPr>
                </a:tc>
                <a:extLst>
                  <a:ext uri="{0D108BD9-81ED-4DB2-BD59-A6C34878D82A}">
                    <a16:rowId xmlns:a16="http://schemas.microsoft.com/office/drawing/2014/main" val="1833394014"/>
                  </a:ext>
                </a:extLst>
              </a:tr>
              <a:tr h="1814648">
                <a:tc>
                  <a:txBody>
                    <a:bodyPr/>
                    <a:lstStyle/>
                    <a:p>
                      <a:r>
                        <a:rPr lang="en-US" sz="1000" kern="1200" dirty="0">
                          <a:solidFill>
                            <a:schemeClr val="dk1"/>
                          </a:solidFill>
                          <a:effectLst/>
                          <a:latin typeface="+mn-lt"/>
                          <a:ea typeface="+mn-ea"/>
                          <a:cs typeface="+mn-cs"/>
                        </a:rPr>
                        <a:t>The Legislature authorizes a state agency to set standards and trainings (in rules) that certifies a CHP to provide a specific scope of services in the carceral setting.</a:t>
                      </a:r>
                      <a:endParaRPr lang="en-US"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Set a civil liability threshold in statute so that a </a:t>
                      </a:r>
                      <a:r>
                        <a:rPr lang="en-US" sz="1000" i="1" dirty="0"/>
                        <a:t>certified CHP </a:t>
                      </a:r>
                      <a:r>
                        <a:rPr lang="en-US" sz="1000" dirty="0"/>
                        <a:t>acting in good faith adherence to the standards, training, and scope of services, may only be held liable for intentional torts [or gross negligence].</a:t>
                      </a:r>
                    </a:p>
                  </a:txBody>
                  <a:tcPr/>
                </a:tc>
                <a:tc>
                  <a:txBody>
                    <a:bodyPr/>
                    <a:lstStyle/>
                    <a:p>
                      <a:r>
                        <a:rPr lang="en-US" sz="1000" kern="1200" dirty="0">
                          <a:solidFill>
                            <a:schemeClr val="dk1"/>
                          </a:solidFill>
                          <a:effectLst/>
                          <a:latin typeface="+mn-lt"/>
                          <a:ea typeface="+mn-ea"/>
                          <a:cs typeface="+mn-cs"/>
                        </a:rPr>
                        <a:t>Amend chapter 4.92 RCW to add a </a:t>
                      </a:r>
                      <a:r>
                        <a:rPr lang="en-US" sz="1000" i="1" kern="1200" dirty="0">
                          <a:solidFill>
                            <a:schemeClr val="dk1"/>
                          </a:solidFill>
                          <a:effectLst/>
                          <a:latin typeface="+mn-lt"/>
                          <a:ea typeface="+mn-ea"/>
                          <a:cs typeface="+mn-cs"/>
                        </a:rPr>
                        <a:t>certified CHP performing work in a carceral setting </a:t>
                      </a:r>
                      <a:r>
                        <a:rPr lang="en-US" sz="1000" i="0" kern="1200" dirty="0">
                          <a:solidFill>
                            <a:schemeClr val="dk1"/>
                          </a:solidFill>
                          <a:effectLst/>
                          <a:latin typeface="+mn-lt"/>
                          <a:ea typeface="+mn-ea"/>
                          <a:cs typeface="+mn-cs"/>
                        </a:rPr>
                        <a:t>to those who may be civilly indemnified by the State</a:t>
                      </a:r>
                      <a:r>
                        <a:rPr lang="en-US" sz="1000" kern="1200" dirty="0">
                          <a:solidFill>
                            <a:schemeClr val="dk1"/>
                          </a:solidFill>
                          <a:effectLst/>
                          <a:latin typeface="+mn-lt"/>
                          <a:ea typeface="+mn-ea"/>
                          <a:cs typeface="+mn-cs"/>
                        </a:rPr>
                        <a:t>.</a:t>
                      </a:r>
                      <a:endParaRPr lang="en-US" sz="1000" dirty="0"/>
                    </a:p>
                  </a:txBody>
                  <a:tcPr/>
                </a:tc>
                <a:tc>
                  <a:txBody>
                    <a:bodyPr/>
                    <a:lstStyle/>
                    <a:p>
                      <a:endParaRPr lang="en-US" sz="1000" dirty="0"/>
                    </a:p>
                  </a:txBody>
                  <a:tcPr>
                    <a:noFill/>
                  </a:tcPr>
                </a:tc>
                <a:tc>
                  <a:txBody>
                    <a:bodyPr/>
                    <a:lstStyle/>
                    <a:p>
                      <a:endParaRPr lang="en-US" sz="1000" dirty="0"/>
                    </a:p>
                  </a:txBody>
                  <a:tcPr>
                    <a:noFill/>
                  </a:tcPr>
                </a:tc>
                <a:extLst>
                  <a:ext uri="{0D108BD9-81ED-4DB2-BD59-A6C34878D82A}">
                    <a16:rowId xmlns:a16="http://schemas.microsoft.com/office/drawing/2014/main" val="771330078"/>
                  </a:ext>
                </a:extLst>
              </a:tr>
              <a:tr h="895083">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extLst>
                  <a:ext uri="{0D108BD9-81ED-4DB2-BD59-A6C34878D82A}">
                    <a16:rowId xmlns:a16="http://schemas.microsoft.com/office/drawing/2014/main" val="2874146759"/>
                  </a:ext>
                </a:extLst>
              </a:tr>
              <a:tr h="1214755">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extLst>
                  <a:ext uri="{0D108BD9-81ED-4DB2-BD59-A6C34878D82A}">
                    <a16:rowId xmlns:a16="http://schemas.microsoft.com/office/drawing/2014/main" val="2129939613"/>
                  </a:ext>
                </a:extLst>
              </a:tr>
            </a:tbl>
          </a:graphicData>
        </a:graphic>
      </p:graphicFrame>
      <p:sp>
        <p:nvSpPr>
          <p:cNvPr id="5" name="Footer Placeholder 4"/>
          <p:cNvSpPr>
            <a:spLocks noGrp="1"/>
          </p:cNvSpPr>
          <p:nvPr>
            <p:ph type="ftr" sz="quarter" idx="11"/>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idea</a:t>
            </a:r>
          </a:p>
          <a:p>
            <a:endParaRPr lang="en-US" dirty="0"/>
          </a:p>
        </p:txBody>
      </p:sp>
      <p:sp>
        <p:nvSpPr>
          <p:cNvPr id="4" name="Date Placeholder 3"/>
          <p:cNvSpPr>
            <a:spLocks noGrp="1"/>
          </p:cNvSpPr>
          <p:nvPr>
            <p:ph type="dt" sz="half" idx="10"/>
          </p:nvPr>
        </p:nvSpPr>
        <p:spPr/>
        <p:txBody>
          <a:bodyPr/>
          <a:lstStyle/>
          <a:p>
            <a:fld id="{45BE3BB7-46D7-2446-BF11-F1481A251443}" type="datetime4">
              <a:rPr lang="en-US" smtClean="0">
                <a:latin typeface="Segoe UI" panose="020B0502040204020203" pitchFamily="34" charset="0"/>
                <a:ea typeface="Segoe UI" panose="020B0502040204020203" pitchFamily="34" charset="0"/>
                <a:cs typeface="Segoe UI" panose="020B0502040204020203" pitchFamily="34" charset="0"/>
              </a:rPr>
              <a:t>November 14, 2024</a:t>
            </a:fld>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a:spLocks noGrp="1"/>
          </p:cNvSpPr>
          <p:nvPr>
            <p:ph type="sldNum" sz="quarter" idx="12"/>
          </p:nvPr>
        </p:nvSpPr>
        <p:spPr/>
        <p:txBody>
          <a:bodyPr/>
          <a:lstStyle/>
          <a:p>
            <a:fld id="{2981B80C-5BE7-794F-A6A0-8361E3B5D2E6}" type="slidenum">
              <a:rPr lang="en-US" smtClean="0"/>
              <a:t>5</a:t>
            </a:fld>
            <a:endParaRPr lang="en-US" dirty="0"/>
          </a:p>
        </p:txBody>
      </p:sp>
    </p:spTree>
    <p:extLst>
      <p:ext uri="{BB962C8B-B14F-4D97-AF65-F5344CB8AC3E}">
        <p14:creationId xmlns:p14="http://schemas.microsoft.com/office/powerpoint/2010/main" val="3658996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using report’s ideas</a:t>
            </a:r>
          </a:p>
        </p:txBody>
      </p:sp>
      <p:graphicFrame>
        <p:nvGraphicFramePr>
          <p:cNvPr id="7" name="Diagram 6" descr="Vertical flow chart with four boxes, the first box says community based health provider (CHP), second box says certified CHP, fourth box says access to professional medical liability coverage, certified CHP contracts with city, county, doc">
            <a:extLst>
              <a:ext uri="{FF2B5EF4-FFF2-40B4-BE49-F238E27FC236}">
                <a16:creationId xmlns:a16="http://schemas.microsoft.com/office/drawing/2014/main" id="{B3B01228-AA62-6B24-3F42-ED0C9FC50378}"/>
              </a:ext>
            </a:extLst>
          </p:cNvPr>
          <p:cNvGraphicFramePr/>
          <p:nvPr>
            <p:extLst>
              <p:ext uri="{D42A27DB-BD31-4B8C-83A1-F6EECF244321}">
                <p14:modId xmlns:p14="http://schemas.microsoft.com/office/powerpoint/2010/main" val="3745386094"/>
              </p:ext>
            </p:extLst>
          </p:nvPr>
        </p:nvGraphicFramePr>
        <p:xfrm>
          <a:off x="381255" y="1133348"/>
          <a:ext cx="1117608" cy="5043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descr="placeholder">
            <a:extLst>
              <a:ext uri="{FF2B5EF4-FFF2-40B4-BE49-F238E27FC236}">
                <a16:creationId xmlns:a16="http://schemas.microsoft.com/office/drawing/2014/main" id="{BC33B6E9-FF3D-D3DB-28EE-5ABB95670773}"/>
              </a:ext>
            </a:extLst>
          </p:cNvPr>
          <p:cNvGraphicFramePr/>
          <p:nvPr>
            <p:extLst>
              <p:ext uri="{D42A27DB-BD31-4B8C-83A1-F6EECF244321}">
                <p14:modId xmlns:p14="http://schemas.microsoft.com/office/powerpoint/2010/main" val="1009480572"/>
              </p:ext>
            </p:extLst>
          </p:nvPr>
        </p:nvGraphicFramePr>
        <p:xfrm>
          <a:off x="381255" y="1397000"/>
          <a:ext cx="7238745"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Table 7">
            <a:extLst>
              <a:ext uri="{FF2B5EF4-FFF2-40B4-BE49-F238E27FC236}">
                <a16:creationId xmlns:a16="http://schemas.microsoft.com/office/drawing/2014/main" id="{7A6F28E2-F145-27FF-3F14-998D5E20F6C9}"/>
              </a:ext>
            </a:extLst>
          </p:cNvPr>
          <p:cNvGraphicFramePr>
            <a:graphicFrameLocks noGrp="1"/>
          </p:cNvGraphicFramePr>
          <p:nvPr>
            <p:extLst>
              <p:ext uri="{D42A27DB-BD31-4B8C-83A1-F6EECF244321}">
                <p14:modId xmlns:p14="http://schemas.microsoft.com/office/powerpoint/2010/main" val="3010936763"/>
              </p:ext>
            </p:extLst>
          </p:nvPr>
        </p:nvGraphicFramePr>
        <p:xfrm>
          <a:off x="1524000" y="1073798"/>
          <a:ext cx="7281135" cy="4841413"/>
        </p:xfrm>
        <a:graphic>
          <a:graphicData uri="http://schemas.openxmlformats.org/drawingml/2006/table">
            <a:tbl>
              <a:tblPr firstRow="1" bandRow="1">
                <a:tableStyleId>{5C22544A-7EE6-4342-B048-85BDC9FD1C3A}</a:tableStyleId>
              </a:tblPr>
              <a:tblGrid>
                <a:gridCol w="1456227">
                  <a:extLst>
                    <a:ext uri="{9D8B030D-6E8A-4147-A177-3AD203B41FA5}">
                      <a16:colId xmlns:a16="http://schemas.microsoft.com/office/drawing/2014/main" val="1689319747"/>
                    </a:ext>
                  </a:extLst>
                </a:gridCol>
                <a:gridCol w="1456227">
                  <a:extLst>
                    <a:ext uri="{9D8B030D-6E8A-4147-A177-3AD203B41FA5}">
                      <a16:colId xmlns:a16="http://schemas.microsoft.com/office/drawing/2014/main" val="3366332750"/>
                    </a:ext>
                  </a:extLst>
                </a:gridCol>
                <a:gridCol w="1456227">
                  <a:extLst>
                    <a:ext uri="{9D8B030D-6E8A-4147-A177-3AD203B41FA5}">
                      <a16:colId xmlns:a16="http://schemas.microsoft.com/office/drawing/2014/main" val="1182036252"/>
                    </a:ext>
                  </a:extLst>
                </a:gridCol>
                <a:gridCol w="1456227">
                  <a:extLst>
                    <a:ext uri="{9D8B030D-6E8A-4147-A177-3AD203B41FA5}">
                      <a16:colId xmlns:a16="http://schemas.microsoft.com/office/drawing/2014/main" val="1972418747"/>
                    </a:ext>
                  </a:extLst>
                </a:gridCol>
                <a:gridCol w="1456227">
                  <a:extLst>
                    <a:ext uri="{9D8B030D-6E8A-4147-A177-3AD203B41FA5}">
                      <a16:colId xmlns:a16="http://schemas.microsoft.com/office/drawing/2014/main" val="3721241304"/>
                    </a:ext>
                  </a:extLst>
                </a:gridCol>
              </a:tblGrid>
              <a:tr h="916927">
                <a:tc>
                  <a:txBody>
                    <a:bodyPr/>
                    <a:lstStyle/>
                    <a:p>
                      <a:r>
                        <a:rPr lang="en-US" sz="1400" dirty="0"/>
                        <a:t>Certification</a:t>
                      </a:r>
                    </a:p>
                  </a:txBody>
                  <a:tcPr>
                    <a:solidFill>
                      <a:schemeClr val="tx1">
                        <a:lumMod val="50000"/>
                        <a:lumOff val="50000"/>
                      </a:schemeClr>
                    </a:solidFill>
                  </a:tcPr>
                </a:tc>
                <a:tc>
                  <a:txBody>
                    <a:bodyPr/>
                    <a:lstStyle/>
                    <a:p>
                      <a:r>
                        <a:rPr lang="en-US" sz="1400" dirty="0"/>
                        <a:t>Reduce Liability</a:t>
                      </a:r>
                    </a:p>
                  </a:txBody>
                  <a:tcPr>
                    <a:solidFill>
                      <a:schemeClr val="tx1">
                        <a:lumMod val="50000"/>
                        <a:lumOff val="50000"/>
                      </a:schemeClr>
                    </a:solidFill>
                  </a:tcPr>
                </a:tc>
                <a:tc>
                  <a:txBody>
                    <a:bodyPr/>
                    <a:lstStyle/>
                    <a:p>
                      <a:r>
                        <a:rPr lang="en-US" sz="1400" dirty="0"/>
                        <a:t>Liability Coverage</a:t>
                      </a:r>
                    </a:p>
                  </a:txBody>
                  <a:tcPr>
                    <a:solidFill>
                      <a:schemeClr val="tx1">
                        <a:lumMod val="50000"/>
                        <a:lumOff val="50000"/>
                      </a:schemeClr>
                    </a:solidFill>
                  </a:tcPr>
                </a:tc>
                <a:tc>
                  <a:txBody>
                    <a:bodyPr/>
                    <a:lstStyle/>
                    <a:p>
                      <a:r>
                        <a:rPr lang="en-US" sz="1400" dirty="0"/>
                        <a:t>Liability Coverage Funding</a:t>
                      </a:r>
                    </a:p>
                  </a:txBody>
                  <a:tcPr>
                    <a:solidFill>
                      <a:schemeClr val="tx1">
                        <a:lumMod val="50000"/>
                        <a:lumOff val="50000"/>
                      </a:schemeClr>
                    </a:solidFill>
                  </a:tcPr>
                </a:tc>
                <a:tc>
                  <a:txBody>
                    <a:bodyPr/>
                    <a:lstStyle/>
                    <a:p>
                      <a:endParaRPr lang="en-US" sz="1400" dirty="0"/>
                    </a:p>
                  </a:txBody>
                  <a:tcPr>
                    <a:noFill/>
                  </a:tcPr>
                </a:tc>
                <a:extLst>
                  <a:ext uri="{0D108BD9-81ED-4DB2-BD59-A6C34878D82A}">
                    <a16:rowId xmlns:a16="http://schemas.microsoft.com/office/drawing/2014/main" val="1833394014"/>
                  </a:ext>
                </a:extLst>
              </a:tr>
              <a:tr h="1814648">
                <a:tc>
                  <a:txBody>
                    <a:bodyPr/>
                    <a:lstStyle/>
                    <a:p>
                      <a:r>
                        <a:rPr lang="en-US" sz="1000" kern="1200" dirty="0">
                          <a:solidFill>
                            <a:schemeClr val="dk1"/>
                          </a:solidFill>
                          <a:effectLst/>
                          <a:latin typeface="+mn-lt"/>
                          <a:ea typeface="+mn-ea"/>
                          <a:cs typeface="+mn-cs"/>
                        </a:rPr>
                        <a:t>The Legislature authorizes a state agency to set standards and trainings (in rules) that certifies a CHP to provide a specific scope of services in the carceral setting.</a:t>
                      </a:r>
                      <a:endParaRPr lang="en-US"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Set a civil liability threshold in statute so that a </a:t>
                      </a:r>
                      <a:r>
                        <a:rPr lang="en-US" sz="1000" i="1" dirty="0"/>
                        <a:t>certified CHP </a:t>
                      </a:r>
                      <a:r>
                        <a:rPr lang="en-US" sz="1000" dirty="0"/>
                        <a:t>acting in good faith adherence to the standards, training, and scope of services, may only be held liable for intentional torts [or gross negligence].</a:t>
                      </a:r>
                    </a:p>
                  </a:txBody>
                  <a:tcPr/>
                </a:tc>
                <a:tc>
                  <a:txBody>
                    <a:bodyPr/>
                    <a:lstStyle/>
                    <a:p>
                      <a:r>
                        <a:rPr lang="en-US" sz="1000" kern="1200" dirty="0">
                          <a:solidFill>
                            <a:schemeClr val="dk1"/>
                          </a:solidFill>
                          <a:effectLst/>
                          <a:latin typeface="+mn-lt"/>
                          <a:ea typeface="+mn-ea"/>
                          <a:cs typeface="+mn-cs"/>
                        </a:rPr>
                        <a:t>Amend chapter 4.92 RCW to add a </a:t>
                      </a:r>
                      <a:r>
                        <a:rPr lang="en-US" sz="1000" i="1" kern="1200" dirty="0">
                          <a:solidFill>
                            <a:schemeClr val="dk1"/>
                          </a:solidFill>
                          <a:effectLst/>
                          <a:latin typeface="+mn-lt"/>
                          <a:ea typeface="+mn-ea"/>
                          <a:cs typeface="+mn-cs"/>
                        </a:rPr>
                        <a:t>certified CHP performing work in a carceral setting </a:t>
                      </a:r>
                      <a:r>
                        <a:rPr lang="en-US" sz="1000" i="0" kern="1200" dirty="0">
                          <a:solidFill>
                            <a:schemeClr val="dk1"/>
                          </a:solidFill>
                          <a:effectLst/>
                          <a:latin typeface="+mn-lt"/>
                          <a:ea typeface="+mn-ea"/>
                          <a:cs typeface="+mn-cs"/>
                        </a:rPr>
                        <a:t>to those who may be civilly indemnified by the State</a:t>
                      </a:r>
                      <a:r>
                        <a:rPr lang="en-US" sz="1000" kern="1200" dirty="0">
                          <a:solidFill>
                            <a:schemeClr val="dk1"/>
                          </a:solidFill>
                          <a:effectLst/>
                          <a:latin typeface="+mn-lt"/>
                          <a:ea typeface="+mn-ea"/>
                          <a:cs typeface="+mn-cs"/>
                        </a:rPr>
                        <a:t>.</a:t>
                      </a:r>
                      <a:endParaRPr lang="en-US" sz="1000" dirty="0"/>
                    </a:p>
                  </a:txBody>
                  <a:tcPr/>
                </a:tc>
                <a:tc>
                  <a:txBody>
                    <a:bodyPr/>
                    <a:lstStyle/>
                    <a:p>
                      <a:r>
                        <a:rPr lang="en-US" sz="1000" kern="1200" dirty="0">
                          <a:solidFill>
                            <a:schemeClr val="dk1"/>
                          </a:solidFill>
                          <a:effectLst/>
                          <a:latin typeface="+mn-lt"/>
                          <a:ea typeface="+mn-ea"/>
                          <a:cs typeface="+mn-cs"/>
                        </a:rPr>
                        <a:t>Direct DES/ORM to assess the cost of liability coverage </a:t>
                      </a:r>
                      <a:r>
                        <a:rPr lang="en-US" sz="1000" i="1" kern="1200" dirty="0">
                          <a:solidFill>
                            <a:schemeClr val="dk1"/>
                          </a:solidFill>
                          <a:effectLst/>
                          <a:latin typeface="+mn-lt"/>
                          <a:ea typeface="+mn-ea"/>
                          <a:cs typeface="+mn-cs"/>
                        </a:rPr>
                        <a:t>for certified CHPs acting in carceral settings </a:t>
                      </a:r>
                      <a:r>
                        <a:rPr lang="en-US" sz="1000" i="0" kern="1200" dirty="0">
                          <a:solidFill>
                            <a:schemeClr val="dk1"/>
                          </a:solidFill>
                          <a:effectLst/>
                          <a:latin typeface="+mn-lt"/>
                          <a:ea typeface="+mn-ea"/>
                          <a:cs typeface="+mn-cs"/>
                        </a:rPr>
                        <a:t>as part of the annual premium </a:t>
                      </a:r>
                      <a:r>
                        <a:rPr lang="en-US" sz="1000" kern="1200" dirty="0">
                          <a:solidFill>
                            <a:schemeClr val="dk1"/>
                          </a:solidFill>
                          <a:effectLst/>
                          <a:latin typeface="+mn-lt"/>
                          <a:ea typeface="+mn-ea"/>
                          <a:cs typeface="+mn-cs"/>
                        </a:rPr>
                        <a:t>of a specified state agency.</a:t>
                      </a:r>
                      <a:endParaRPr lang="en-US" sz="1000" dirty="0"/>
                    </a:p>
                  </a:txBody>
                  <a:tcPr/>
                </a:tc>
                <a:tc>
                  <a:txBody>
                    <a:bodyPr/>
                    <a:lstStyle/>
                    <a:p>
                      <a:endParaRPr lang="en-US" sz="1000" dirty="0"/>
                    </a:p>
                  </a:txBody>
                  <a:tcPr>
                    <a:noFill/>
                  </a:tcPr>
                </a:tc>
                <a:extLst>
                  <a:ext uri="{0D108BD9-81ED-4DB2-BD59-A6C34878D82A}">
                    <a16:rowId xmlns:a16="http://schemas.microsoft.com/office/drawing/2014/main" val="771330078"/>
                  </a:ext>
                </a:extLst>
              </a:tr>
              <a:tr h="895083">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extLst>
                  <a:ext uri="{0D108BD9-81ED-4DB2-BD59-A6C34878D82A}">
                    <a16:rowId xmlns:a16="http://schemas.microsoft.com/office/drawing/2014/main" val="2874146759"/>
                  </a:ext>
                </a:extLst>
              </a:tr>
              <a:tr h="1214755">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extLst>
                  <a:ext uri="{0D108BD9-81ED-4DB2-BD59-A6C34878D82A}">
                    <a16:rowId xmlns:a16="http://schemas.microsoft.com/office/drawing/2014/main" val="2129939613"/>
                  </a:ext>
                </a:extLst>
              </a:tr>
            </a:tbl>
          </a:graphicData>
        </a:graphic>
      </p:graphicFrame>
      <p:sp>
        <p:nvSpPr>
          <p:cNvPr id="5" name="Footer Placeholder 4"/>
          <p:cNvSpPr>
            <a:spLocks noGrp="1"/>
          </p:cNvSpPr>
          <p:nvPr>
            <p:ph type="ftr" sz="quarter" idx="11"/>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idea</a:t>
            </a:r>
          </a:p>
          <a:p>
            <a:endParaRPr lang="en-US" dirty="0"/>
          </a:p>
        </p:txBody>
      </p:sp>
      <p:sp>
        <p:nvSpPr>
          <p:cNvPr id="4" name="Date Placeholder 3"/>
          <p:cNvSpPr>
            <a:spLocks noGrp="1"/>
          </p:cNvSpPr>
          <p:nvPr>
            <p:ph type="dt" sz="half" idx="10"/>
          </p:nvPr>
        </p:nvSpPr>
        <p:spPr/>
        <p:txBody>
          <a:bodyPr/>
          <a:lstStyle/>
          <a:p>
            <a:fld id="{45BE3BB7-46D7-2446-BF11-F1481A251443}" type="datetime4">
              <a:rPr lang="en-US" smtClean="0">
                <a:latin typeface="Segoe UI" panose="020B0502040204020203" pitchFamily="34" charset="0"/>
                <a:ea typeface="Segoe UI" panose="020B0502040204020203" pitchFamily="34" charset="0"/>
                <a:cs typeface="Segoe UI" panose="020B0502040204020203" pitchFamily="34" charset="0"/>
              </a:rPr>
              <a:t>November 14, 2024</a:t>
            </a:fld>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a:spLocks noGrp="1"/>
          </p:cNvSpPr>
          <p:nvPr>
            <p:ph type="sldNum" sz="quarter" idx="12"/>
          </p:nvPr>
        </p:nvSpPr>
        <p:spPr/>
        <p:txBody>
          <a:bodyPr/>
          <a:lstStyle/>
          <a:p>
            <a:fld id="{2981B80C-5BE7-794F-A6A0-8361E3B5D2E6}" type="slidenum">
              <a:rPr lang="en-US" smtClean="0"/>
              <a:t>6</a:t>
            </a:fld>
            <a:endParaRPr lang="en-US" dirty="0"/>
          </a:p>
        </p:txBody>
      </p:sp>
    </p:spTree>
    <p:extLst>
      <p:ext uri="{BB962C8B-B14F-4D97-AF65-F5344CB8AC3E}">
        <p14:creationId xmlns:p14="http://schemas.microsoft.com/office/powerpoint/2010/main" val="46753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using report’s ideas</a:t>
            </a:r>
          </a:p>
        </p:txBody>
      </p:sp>
      <p:graphicFrame>
        <p:nvGraphicFramePr>
          <p:cNvPr id="7" name="Diagram 6" descr="Vertical flow chart with four boxes, the first box says community based health provider (CHP), second box says certified CHP, fourth box says access to professional medical liability coverage, certified CHP contracts with city, county, doc">
            <a:extLst>
              <a:ext uri="{FF2B5EF4-FFF2-40B4-BE49-F238E27FC236}">
                <a16:creationId xmlns:a16="http://schemas.microsoft.com/office/drawing/2014/main" id="{B3B01228-AA62-6B24-3F42-ED0C9FC50378}"/>
              </a:ext>
            </a:extLst>
          </p:cNvPr>
          <p:cNvGraphicFramePr/>
          <p:nvPr>
            <p:extLst>
              <p:ext uri="{D42A27DB-BD31-4B8C-83A1-F6EECF244321}">
                <p14:modId xmlns:p14="http://schemas.microsoft.com/office/powerpoint/2010/main" val="3688876323"/>
              </p:ext>
            </p:extLst>
          </p:nvPr>
        </p:nvGraphicFramePr>
        <p:xfrm>
          <a:off x="381255" y="1133348"/>
          <a:ext cx="1117608" cy="5043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descr="placeholder">
            <a:extLst>
              <a:ext uri="{FF2B5EF4-FFF2-40B4-BE49-F238E27FC236}">
                <a16:creationId xmlns:a16="http://schemas.microsoft.com/office/drawing/2014/main" id="{BC33B6E9-FF3D-D3DB-28EE-5ABB95670773}"/>
              </a:ext>
            </a:extLst>
          </p:cNvPr>
          <p:cNvGraphicFramePr/>
          <p:nvPr>
            <p:extLst>
              <p:ext uri="{D42A27DB-BD31-4B8C-83A1-F6EECF244321}">
                <p14:modId xmlns:p14="http://schemas.microsoft.com/office/powerpoint/2010/main" val="789416160"/>
              </p:ext>
            </p:extLst>
          </p:nvPr>
        </p:nvGraphicFramePr>
        <p:xfrm>
          <a:off x="381255" y="1397000"/>
          <a:ext cx="7238745"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Table 7">
            <a:extLst>
              <a:ext uri="{FF2B5EF4-FFF2-40B4-BE49-F238E27FC236}">
                <a16:creationId xmlns:a16="http://schemas.microsoft.com/office/drawing/2014/main" id="{7A6F28E2-F145-27FF-3F14-998D5E20F6C9}"/>
              </a:ext>
            </a:extLst>
          </p:cNvPr>
          <p:cNvGraphicFramePr>
            <a:graphicFrameLocks noGrp="1"/>
          </p:cNvGraphicFramePr>
          <p:nvPr>
            <p:extLst>
              <p:ext uri="{D42A27DB-BD31-4B8C-83A1-F6EECF244321}">
                <p14:modId xmlns:p14="http://schemas.microsoft.com/office/powerpoint/2010/main" val="3419547552"/>
              </p:ext>
            </p:extLst>
          </p:nvPr>
        </p:nvGraphicFramePr>
        <p:xfrm>
          <a:off x="1524000" y="1073798"/>
          <a:ext cx="7281135" cy="4869366"/>
        </p:xfrm>
        <a:graphic>
          <a:graphicData uri="http://schemas.openxmlformats.org/drawingml/2006/table">
            <a:tbl>
              <a:tblPr firstRow="1" bandRow="1">
                <a:tableStyleId>{5C22544A-7EE6-4342-B048-85BDC9FD1C3A}</a:tableStyleId>
              </a:tblPr>
              <a:tblGrid>
                <a:gridCol w="1456227">
                  <a:extLst>
                    <a:ext uri="{9D8B030D-6E8A-4147-A177-3AD203B41FA5}">
                      <a16:colId xmlns:a16="http://schemas.microsoft.com/office/drawing/2014/main" val="1689319747"/>
                    </a:ext>
                  </a:extLst>
                </a:gridCol>
                <a:gridCol w="1456227">
                  <a:extLst>
                    <a:ext uri="{9D8B030D-6E8A-4147-A177-3AD203B41FA5}">
                      <a16:colId xmlns:a16="http://schemas.microsoft.com/office/drawing/2014/main" val="3366332750"/>
                    </a:ext>
                  </a:extLst>
                </a:gridCol>
                <a:gridCol w="1456227">
                  <a:extLst>
                    <a:ext uri="{9D8B030D-6E8A-4147-A177-3AD203B41FA5}">
                      <a16:colId xmlns:a16="http://schemas.microsoft.com/office/drawing/2014/main" val="1182036252"/>
                    </a:ext>
                  </a:extLst>
                </a:gridCol>
                <a:gridCol w="1456227">
                  <a:extLst>
                    <a:ext uri="{9D8B030D-6E8A-4147-A177-3AD203B41FA5}">
                      <a16:colId xmlns:a16="http://schemas.microsoft.com/office/drawing/2014/main" val="1972418747"/>
                    </a:ext>
                  </a:extLst>
                </a:gridCol>
                <a:gridCol w="1456227">
                  <a:extLst>
                    <a:ext uri="{9D8B030D-6E8A-4147-A177-3AD203B41FA5}">
                      <a16:colId xmlns:a16="http://schemas.microsoft.com/office/drawing/2014/main" val="3721241304"/>
                    </a:ext>
                  </a:extLst>
                </a:gridCol>
              </a:tblGrid>
              <a:tr h="916927">
                <a:tc>
                  <a:txBody>
                    <a:bodyPr/>
                    <a:lstStyle/>
                    <a:p>
                      <a:r>
                        <a:rPr lang="en-US" sz="1400" dirty="0"/>
                        <a:t>Certification</a:t>
                      </a:r>
                    </a:p>
                  </a:txBody>
                  <a:tcPr>
                    <a:solidFill>
                      <a:schemeClr val="tx1">
                        <a:lumMod val="50000"/>
                        <a:lumOff val="50000"/>
                      </a:schemeClr>
                    </a:solidFill>
                  </a:tcPr>
                </a:tc>
                <a:tc>
                  <a:txBody>
                    <a:bodyPr/>
                    <a:lstStyle/>
                    <a:p>
                      <a:r>
                        <a:rPr lang="en-US" sz="1400" dirty="0"/>
                        <a:t>Reduce Liability</a:t>
                      </a:r>
                    </a:p>
                  </a:txBody>
                  <a:tcPr>
                    <a:solidFill>
                      <a:schemeClr val="tx1">
                        <a:lumMod val="50000"/>
                        <a:lumOff val="50000"/>
                      </a:schemeClr>
                    </a:solidFill>
                  </a:tcPr>
                </a:tc>
                <a:tc>
                  <a:txBody>
                    <a:bodyPr/>
                    <a:lstStyle/>
                    <a:p>
                      <a:r>
                        <a:rPr lang="en-US" sz="1400" dirty="0"/>
                        <a:t>Liability Coverage</a:t>
                      </a:r>
                    </a:p>
                  </a:txBody>
                  <a:tcPr>
                    <a:solidFill>
                      <a:schemeClr val="tx1">
                        <a:lumMod val="50000"/>
                        <a:lumOff val="50000"/>
                      </a:schemeClr>
                    </a:solidFill>
                  </a:tcPr>
                </a:tc>
                <a:tc>
                  <a:txBody>
                    <a:bodyPr/>
                    <a:lstStyle/>
                    <a:p>
                      <a:r>
                        <a:rPr lang="en-US" sz="1400" dirty="0"/>
                        <a:t>Liability Coverage Funding</a:t>
                      </a:r>
                    </a:p>
                  </a:txBody>
                  <a:tcPr>
                    <a:solidFill>
                      <a:schemeClr val="tx1">
                        <a:lumMod val="50000"/>
                        <a:lumOff val="50000"/>
                      </a:schemeClr>
                    </a:solidFill>
                  </a:tcPr>
                </a:tc>
                <a:tc>
                  <a:txBody>
                    <a:bodyPr/>
                    <a:lstStyle/>
                    <a:p>
                      <a:r>
                        <a:rPr lang="en-US" sz="1400" dirty="0"/>
                        <a:t>Funding Source for Liability Coverage</a:t>
                      </a:r>
                    </a:p>
                  </a:txBody>
                  <a:tcPr>
                    <a:solidFill>
                      <a:schemeClr val="tx1">
                        <a:lumMod val="50000"/>
                        <a:lumOff val="50000"/>
                      </a:schemeClr>
                    </a:solidFill>
                  </a:tcPr>
                </a:tc>
                <a:extLst>
                  <a:ext uri="{0D108BD9-81ED-4DB2-BD59-A6C34878D82A}">
                    <a16:rowId xmlns:a16="http://schemas.microsoft.com/office/drawing/2014/main" val="1833394014"/>
                  </a:ext>
                </a:extLst>
              </a:tr>
              <a:tr h="1814648">
                <a:tc>
                  <a:txBody>
                    <a:bodyPr/>
                    <a:lstStyle/>
                    <a:p>
                      <a:r>
                        <a:rPr lang="en-US" sz="1000" kern="1200" dirty="0">
                          <a:solidFill>
                            <a:schemeClr val="dk1"/>
                          </a:solidFill>
                          <a:effectLst/>
                          <a:latin typeface="+mn-lt"/>
                          <a:ea typeface="+mn-ea"/>
                          <a:cs typeface="+mn-cs"/>
                        </a:rPr>
                        <a:t>The Legislature authorizes a state agency to set standards and trainings (in rules) that certifies a CHP to provide a specific scope of services in the carceral setting.</a:t>
                      </a:r>
                      <a:endParaRPr lang="en-US"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Set a civil liability threshold in statute so that a </a:t>
                      </a:r>
                      <a:r>
                        <a:rPr lang="en-US" sz="1000" i="1" dirty="0"/>
                        <a:t>certified CHP </a:t>
                      </a:r>
                      <a:r>
                        <a:rPr lang="en-US" sz="1000" dirty="0"/>
                        <a:t>acting in good faith adherence to the standards, training, and scope of services, may only be held liable for intentional torts [or gross negligence].</a:t>
                      </a:r>
                    </a:p>
                  </a:txBody>
                  <a:tcPr/>
                </a:tc>
                <a:tc>
                  <a:txBody>
                    <a:bodyPr/>
                    <a:lstStyle/>
                    <a:p>
                      <a:r>
                        <a:rPr lang="en-US" sz="1000" kern="1200" dirty="0">
                          <a:solidFill>
                            <a:schemeClr val="dk1"/>
                          </a:solidFill>
                          <a:effectLst/>
                          <a:latin typeface="+mn-lt"/>
                          <a:ea typeface="+mn-ea"/>
                          <a:cs typeface="+mn-cs"/>
                        </a:rPr>
                        <a:t>Amend chapter 4.92 RCW to add a </a:t>
                      </a:r>
                      <a:r>
                        <a:rPr lang="en-US" sz="1000" i="1" kern="1200" dirty="0">
                          <a:solidFill>
                            <a:schemeClr val="dk1"/>
                          </a:solidFill>
                          <a:effectLst/>
                          <a:latin typeface="+mn-lt"/>
                          <a:ea typeface="+mn-ea"/>
                          <a:cs typeface="+mn-cs"/>
                        </a:rPr>
                        <a:t>certified CHP performing work in a carceral setting </a:t>
                      </a:r>
                      <a:r>
                        <a:rPr lang="en-US" sz="1000" i="0" kern="1200" dirty="0">
                          <a:solidFill>
                            <a:schemeClr val="dk1"/>
                          </a:solidFill>
                          <a:effectLst/>
                          <a:latin typeface="+mn-lt"/>
                          <a:ea typeface="+mn-ea"/>
                          <a:cs typeface="+mn-cs"/>
                        </a:rPr>
                        <a:t>to those who may be civilly indemnified by the State</a:t>
                      </a:r>
                      <a:r>
                        <a:rPr lang="en-US" sz="1000" kern="1200" dirty="0">
                          <a:solidFill>
                            <a:schemeClr val="dk1"/>
                          </a:solidFill>
                          <a:effectLst/>
                          <a:latin typeface="+mn-lt"/>
                          <a:ea typeface="+mn-ea"/>
                          <a:cs typeface="+mn-cs"/>
                        </a:rPr>
                        <a:t>.</a:t>
                      </a:r>
                      <a:endParaRPr lang="en-US" sz="1000" dirty="0"/>
                    </a:p>
                  </a:txBody>
                  <a:tcPr/>
                </a:tc>
                <a:tc>
                  <a:txBody>
                    <a:bodyPr/>
                    <a:lstStyle/>
                    <a:p>
                      <a:r>
                        <a:rPr lang="en-US" sz="1000" kern="1200" dirty="0">
                          <a:solidFill>
                            <a:schemeClr val="dk1"/>
                          </a:solidFill>
                          <a:effectLst/>
                          <a:latin typeface="+mn-lt"/>
                          <a:ea typeface="+mn-ea"/>
                          <a:cs typeface="+mn-cs"/>
                        </a:rPr>
                        <a:t>Direct DES/ORM to assess the cost of liability coverage </a:t>
                      </a:r>
                      <a:r>
                        <a:rPr lang="en-US" sz="1000" i="1" kern="1200" dirty="0">
                          <a:solidFill>
                            <a:schemeClr val="dk1"/>
                          </a:solidFill>
                          <a:effectLst/>
                          <a:latin typeface="+mn-lt"/>
                          <a:ea typeface="+mn-ea"/>
                          <a:cs typeface="+mn-cs"/>
                        </a:rPr>
                        <a:t>for certified CHPs acting in carceral settings </a:t>
                      </a:r>
                      <a:r>
                        <a:rPr lang="en-US" sz="1000" i="0" kern="1200" dirty="0">
                          <a:solidFill>
                            <a:schemeClr val="dk1"/>
                          </a:solidFill>
                          <a:effectLst/>
                          <a:latin typeface="+mn-lt"/>
                          <a:ea typeface="+mn-ea"/>
                          <a:cs typeface="+mn-cs"/>
                        </a:rPr>
                        <a:t>as part of the annual premium </a:t>
                      </a:r>
                      <a:r>
                        <a:rPr lang="en-US" sz="1000" kern="1200" dirty="0">
                          <a:solidFill>
                            <a:schemeClr val="dk1"/>
                          </a:solidFill>
                          <a:effectLst/>
                          <a:latin typeface="+mn-lt"/>
                          <a:ea typeface="+mn-ea"/>
                          <a:cs typeface="+mn-cs"/>
                        </a:rPr>
                        <a:t>of a specified state agency.</a:t>
                      </a:r>
                      <a:endParaRPr lang="en-US" sz="1000" dirty="0"/>
                    </a:p>
                  </a:txBody>
                  <a:tcPr/>
                </a:tc>
                <a:tc>
                  <a:txBody>
                    <a:bodyPr/>
                    <a:lstStyle/>
                    <a:p>
                      <a:r>
                        <a:rPr lang="en-US" sz="1000" dirty="0"/>
                        <a:t>State</a:t>
                      </a:r>
                    </a:p>
                  </a:txBody>
                  <a:tcPr/>
                </a:tc>
                <a:extLst>
                  <a:ext uri="{0D108BD9-81ED-4DB2-BD59-A6C34878D82A}">
                    <a16:rowId xmlns:a16="http://schemas.microsoft.com/office/drawing/2014/main" val="771330078"/>
                  </a:ext>
                </a:extLst>
              </a:tr>
              <a:tr h="895083">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extLst>
                  <a:ext uri="{0D108BD9-81ED-4DB2-BD59-A6C34878D82A}">
                    <a16:rowId xmlns:a16="http://schemas.microsoft.com/office/drawing/2014/main" val="2874146759"/>
                  </a:ext>
                </a:extLst>
              </a:tr>
              <a:tr h="1214755">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extLst>
                  <a:ext uri="{0D108BD9-81ED-4DB2-BD59-A6C34878D82A}">
                    <a16:rowId xmlns:a16="http://schemas.microsoft.com/office/drawing/2014/main" val="2129939613"/>
                  </a:ext>
                </a:extLst>
              </a:tr>
            </a:tbl>
          </a:graphicData>
        </a:graphic>
      </p:graphicFrame>
      <p:sp>
        <p:nvSpPr>
          <p:cNvPr id="5" name="Footer Placeholder 4"/>
          <p:cNvSpPr>
            <a:spLocks noGrp="1"/>
          </p:cNvSpPr>
          <p:nvPr>
            <p:ph type="ftr" sz="quarter" idx="11"/>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idea</a:t>
            </a:r>
          </a:p>
          <a:p>
            <a:endParaRPr lang="en-US" dirty="0"/>
          </a:p>
        </p:txBody>
      </p:sp>
      <p:sp>
        <p:nvSpPr>
          <p:cNvPr id="4" name="Date Placeholder 3"/>
          <p:cNvSpPr>
            <a:spLocks noGrp="1"/>
          </p:cNvSpPr>
          <p:nvPr>
            <p:ph type="dt" sz="half" idx="10"/>
          </p:nvPr>
        </p:nvSpPr>
        <p:spPr/>
        <p:txBody>
          <a:bodyPr/>
          <a:lstStyle/>
          <a:p>
            <a:fld id="{45BE3BB7-46D7-2446-BF11-F1481A251443}" type="datetime4">
              <a:rPr lang="en-US" smtClean="0">
                <a:latin typeface="Segoe UI" panose="020B0502040204020203" pitchFamily="34" charset="0"/>
                <a:ea typeface="Segoe UI" panose="020B0502040204020203" pitchFamily="34" charset="0"/>
                <a:cs typeface="Segoe UI" panose="020B0502040204020203" pitchFamily="34" charset="0"/>
              </a:rPr>
              <a:t>November 14, 2024</a:t>
            </a:fld>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a:spLocks noGrp="1"/>
          </p:cNvSpPr>
          <p:nvPr>
            <p:ph type="sldNum" sz="quarter" idx="12"/>
          </p:nvPr>
        </p:nvSpPr>
        <p:spPr/>
        <p:txBody>
          <a:bodyPr/>
          <a:lstStyle/>
          <a:p>
            <a:fld id="{2981B80C-5BE7-794F-A6A0-8361E3B5D2E6}" type="slidenum">
              <a:rPr lang="en-US" smtClean="0"/>
              <a:t>7</a:t>
            </a:fld>
            <a:endParaRPr lang="en-US" dirty="0"/>
          </a:p>
        </p:txBody>
      </p:sp>
    </p:spTree>
    <p:extLst>
      <p:ext uri="{BB962C8B-B14F-4D97-AF65-F5344CB8AC3E}">
        <p14:creationId xmlns:p14="http://schemas.microsoft.com/office/powerpoint/2010/main" val="2409054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using report’s ideas</a:t>
            </a:r>
          </a:p>
        </p:txBody>
      </p:sp>
      <p:graphicFrame>
        <p:nvGraphicFramePr>
          <p:cNvPr id="7" name="Diagram 6" descr="Vertical flow chart with four boxes, the first box says community based health provider (CHP), second box says certified CHP, fourth box says access to professional medical liability coverage, certified CHP contracts with city, county, doc">
            <a:extLst>
              <a:ext uri="{FF2B5EF4-FFF2-40B4-BE49-F238E27FC236}">
                <a16:creationId xmlns:a16="http://schemas.microsoft.com/office/drawing/2014/main" id="{B3B01228-AA62-6B24-3F42-ED0C9FC50378}"/>
              </a:ext>
            </a:extLst>
          </p:cNvPr>
          <p:cNvGraphicFramePr/>
          <p:nvPr>
            <p:extLst>
              <p:ext uri="{D42A27DB-BD31-4B8C-83A1-F6EECF244321}">
                <p14:modId xmlns:p14="http://schemas.microsoft.com/office/powerpoint/2010/main" val="4125665558"/>
              </p:ext>
            </p:extLst>
          </p:nvPr>
        </p:nvGraphicFramePr>
        <p:xfrm>
          <a:off x="381255" y="1133348"/>
          <a:ext cx="1117608" cy="5043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descr="placeholder">
            <a:extLst>
              <a:ext uri="{FF2B5EF4-FFF2-40B4-BE49-F238E27FC236}">
                <a16:creationId xmlns:a16="http://schemas.microsoft.com/office/drawing/2014/main" id="{BC33B6E9-FF3D-D3DB-28EE-5ABB95670773}"/>
              </a:ext>
            </a:extLst>
          </p:cNvPr>
          <p:cNvGraphicFramePr/>
          <p:nvPr>
            <p:extLst>
              <p:ext uri="{D42A27DB-BD31-4B8C-83A1-F6EECF244321}">
                <p14:modId xmlns:p14="http://schemas.microsoft.com/office/powerpoint/2010/main" val="2885998837"/>
              </p:ext>
            </p:extLst>
          </p:nvPr>
        </p:nvGraphicFramePr>
        <p:xfrm>
          <a:off x="381255" y="1397000"/>
          <a:ext cx="7238745"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Table 7">
            <a:extLst>
              <a:ext uri="{FF2B5EF4-FFF2-40B4-BE49-F238E27FC236}">
                <a16:creationId xmlns:a16="http://schemas.microsoft.com/office/drawing/2014/main" id="{7A6F28E2-F145-27FF-3F14-998D5E20F6C9}"/>
              </a:ext>
            </a:extLst>
          </p:cNvPr>
          <p:cNvGraphicFramePr>
            <a:graphicFrameLocks noGrp="1"/>
          </p:cNvGraphicFramePr>
          <p:nvPr>
            <p:extLst>
              <p:ext uri="{D42A27DB-BD31-4B8C-83A1-F6EECF244321}">
                <p14:modId xmlns:p14="http://schemas.microsoft.com/office/powerpoint/2010/main" val="1704547476"/>
              </p:ext>
            </p:extLst>
          </p:nvPr>
        </p:nvGraphicFramePr>
        <p:xfrm>
          <a:off x="1524000" y="1073798"/>
          <a:ext cx="7281135" cy="4869366"/>
        </p:xfrm>
        <a:graphic>
          <a:graphicData uri="http://schemas.openxmlformats.org/drawingml/2006/table">
            <a:tbl>
              <a:tblPr firstRow="1" bandRow="1">
                <a:tableStyleId>{5C22544A-7EE6-4342-B048-85BDC9FD1C3A}</a:tableStyleId>
              </a:tblPr>
              <a:tblGrid>
                <a:gridCol w="1456227">
                  <a:extLst>
                    <a:ext uri="{9D8B030D-6E8A-4147-A177-3AD203B41FA5}">
                      <a16:colId xmlns:a16="http://schemas.microsoft.com/office/drawing/2014/main" val="1689319747"/>
                    </a:ext>
                  </a:extLst>
                </a:gridCol>
                <a:gridCol w="1456227">
                  <a:extLst>
                    <a:ext uri="{9D8B030D-6E8A-4147-A177-3AD203B41FA5}">
                      <a16:colId xmlns:a16="http://schemas.microsoft.com/office/drawing/2014/main" val="3366332750"/>
                    </a:ext>
                  </a:extLst>
                </a:gridCol>
                <a:gridCol w="1456227">
                  <a:extLst>
                    <a:ext uri="{9D8B030D-6E8A-4147-A177-3AD203B41FA5}">
                      <a16:colId xmlns:a16="http://schemas.microsoft.com/office/drawing/2014/main" val="1182036252"/>
                    </a:ext>
                  </a:extLst>
                </a:gridCol>
                <a:gridCol w="1456227">
                  <a:extLst>
                    <a:ext uri="{9D8B030D-6E8A-4147-A177-3AD203B41FA5}">
                      <a16:colId xmlns:a16="http://schemas.microsoft.com/office/drawing/2014/main" val="1972418747"/>
                    </a:ext>
                  </a:extLst>
                </a:gridCol>
                <a:gridCol w="1456227">
                  <a:extLst>
                    <a:ext uri="{9D8B030D-6E8A-4147-A177-3AD203B41FA5}">
                      <a16:colId xmlns:a16="http://schemas.microsoft.com/office/drawing/2014/main" val="3721241304"/>
                    </a:ext>
                  </a:extLst>
                </a:gridCol>
              </a:tblGrid>
              <a:tr h="916927">
                <a:tc>
                  <a:txBody>
                    <a:bodyPr/>
                    <a:lstStyle/>
                    <a:p>
                      <a:r>
                        <a:rPr lang="en-US" sz="1400" dirty="0"/>
                        <a:t>Certification</a:t>
                      </a:r>
                    </a:p>
                  </a:txBody>
                  <a:tcPr>
                    <a:solidFill>
                      <a:schemeClr val="tx1">
                        <a:lumMod val="50000"/>
                        <a:lumOff val="50000"/>
                      </a:schemeClr>
                    </a:solidFill>
                  </a:tcPr>
                </a:tc>
                <a:tc>
                  <a:txBody>
                    <a:bodyPr/>
                    <a:lstStyle/>
                    <a:p>
                      <a:r>
                        <a:rPr lang="en-US" sz="1400" dirty="0"/>
                        <a:t>Reduce Liability</a:t>
                      </a:r>
                    </a:p>
                  </a:txBody>
                  <a:tcPr>
                    <a:solidFill>
                      <a:schemeClr val="tx1">
                        <a:lumMod val="50000"/>
                        <a:lumOff val="50000"/>
                      </a:schemeClr>
                    </a:solidFill>
                  </a:tcPr>
                </a:tc>
                <a:tc>
                  <a:txBody>
                    <a:bodyPr/>
                    <a:lstStyle/>
                    <a:p>
                      <a:r>
                        <a:rPr lang="en-US" sz="1400" dirty="0"/>
                        <a:t>Liability Coverage</a:t>
                      </a:r>
                    </a:p>
                  </a:txBody>
                  <a:tcPr>
                    <a:solidFill>
                      <a:schemeClr val="tx1">
                        <a:lumMod val="50000"/>
                        <a:lumOff val="50000"/>
                      </a:schemeClr>
                    </a:solidFill>
                  </a:tcPr>
                </a:tc>
                <a:tc>
                  <a:txBody>
                    <a:bodyPr/>
                    <a:lstStyle/>
                    <a:p>
                      <a:r>
                        <a:rPr lang="en-US" sz="1400" dirty="0"/>
                        <a:t>Liability Coverage Funding</a:t>
                      </a:r>
                    </a:p>
                  </a:txBody>
                  <a:tcPr>
                    <a:solidFill>
                      <a:schemeClr val="tx1">
                        <a:lumMod val="50000"/>
                        <a:lumOff val="50000"/>
                      </a:schemeClr>
                    </a:solidFill>
                  </a:tcPr>
                </a:tc>
                <a:tc>
                  <a:txBody>
                    <a:bodyPr/>
                    <a:lstStyle/>
                    <a:p>
                      <a:r>
                        <a:rPr lang="en-US" sz="1400" dirty="0"/>
                        <a:t>Funding Source for Liability Coverage</a:t>
                      </a:r>
                    </a:p>
                  </a:txBody>
                  <a:tcPr>
                    <a:solidFill>
                      <a:schemeClr val="tx1">
                        <a:lumMod val="50000"/>
                        <a:lumOff val="50000"/>
                      </a:schemeClr>
                    </a:solidFill>
                  </a:tcPr>
                </a:tc>
                <a:extLst>
                  <a:ext uri="{0D108BD9-81ED-4DB2-BD59-A6C34878D82A}">
                    <a16:rowId xmlns:a16="http://schemas.microsoft.com/office/drawing/2014/main" val="1833394014"/>
                  </a:ext>
                </a:extLst>
              </a:tr>
              <a:tr h="1814648">
                <a:tc>
                  <a:txBody>
                    <a:bodyPr/>
                    <a:lstStyle/>
                    <a:p>
                      <a:r>
                        <a:rPr lang="en-US" sz="1000" kern="1200" dirty="0">
                          <a:solidFill>
                            <a:schemeClr val="dk1"/>
                          </a:solidFill>
                          <a:effectLst/>
                          <a:latin typeface="+mn-lt"/>
                          <a:ea typeface="+mn-ea"/>
                          <a:cs typeface="+mn-cs"/>
                        </a:rPr>
                        <a:t>The Legislature authorizes a state agency to set standards and trainings (in rules) that certifies a CHP to provide a specific scope of services in the carceral setting.</a:t>
                      </a:r>
                      <a:endParaRPr lang="en-US"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Set a civil liability threshold in statute so that a </a:t>
                      </a:r>
                      <a:r>
                        <a:rPr lang="en-US" sz="1000" i="1" dirty="0"/>
                        <a:t>certified CHP </a:t>
                      </a:r>
                      <a:r>
                        <a:rPr lang="en-US" sz="1000" dirty="0"/>
                        <a:t>acting in good faith adherence to the standards, training, and scope of services, may only be held liable for intentional torts [or gross negligence].</a:t>
                      </a:r>
                    </a:p>
                  </a:txBody>
                  <a:tcPr/>
                </a:tc>
                <a:tc>
                  <a:txBody>
                    <a:bodyPr/>
                    <a:lstStyle/>
                    <a:p>
                      <a:r>
                        <a:rPr lang="en-US" sz="1000" kern="1200" dirty="0">
                          <a:solidFill>
                            <a:schemeClr val="dk1"/>
                          </a:solidFill>
                          <a:effectLst/>
                          <a:latin typeface="+mn-lt"/>
                          <a:ea typeface="+mn-ea"/>
                          <a:cs typeface="+mn-cs"/>
                        </a:rPr>
                        <a:t>Amend chapter 4.92 RCW to add a </a:t>
                      </a:r>
                      <a:r>
                        <a:rPr lang="en-US" sz="1000" i="1" kern="1200" dirty="0">
                          <a:solidFill>
                            <a:schemeClr val="dk1"/>
                          </a:solidFill>
                          <a:effectLst/>
                          <a:latin typeface="+mn-lt"/>
                          <a:ea typeface="+mn-ea"/>
                          <a:cs typeface="+mn-cs"/>
                        </a:rPr>
                        <a:t>certified CHP performing work in a carceral setting </a:t>
                      </a:r>
                      <a:r>
                        <a:rPr lang="en-US" sz="1000" i="0" kern="1200" dirty="0">
                          <a:solidFill>
                            <a:schemeClr val="dk1"/>
                          </a:solidFill>
                          <a:effectLst/>
                          <a:latin typeface="+mn-lt"/>
                          <a:ea typeface="+mn-ea"/>
                          <a:cs typeface="+mn-cs"/>
                        </a:rPr>
                        <a:t>to those who may be civilly indemnified by the State</a:t>
                      </a:r>
                      <a:r>
                        <a:rPr lang="en-US" sz="1000" kern="1200" dirty="0">
                          <a:solidFill>
                            <a:schemeClr val="dk1"/>
                          </a:solidFill>
                          <a:effectLst/>
                          <a:latin typeface="+mn-lt"/>
                          <a:ea typeface="+mn-ea"/>
                          <a:cs typeface="+mn-cs"/>
                        </a:rPr>
                        <a:t>.</a:t>
                      </a:r>
                      <a:endParaRPr lang="en-US" sz="1000" dirty="0"/>
                    </a:p>
                  </a:txBody>
                  <a:tcPr/>
                </a:tc>
                <a:tc>
                  <a:txBody>
                    <a:bodyPr/>
                    <a:lstStyle/>
                    <a:p>
                      <a:r>
                        <a:rPr lang="en-US" sz="1000" kern="1200" dirty="0">
                          <a:solidFill>
                            <a:schemeClr val="dk1"/>
                          </a:solidFill>
                          <a:effectLst/>
                          <a:latin typeface="+mn-lt"/>
                          <a:ea typeface="+mn-ea"/>
                          <a:cs typeface="+mn-cs"/>
                        </a:rPr>
                        <a:t>Direct DES/ORM to assess the cost of liability coverage </a:t>
                      </a:r>
                      <a:r>
                        <a:rPr lang="en-US" sz="1000" i="1" kern="1200" dirty="0">
                          <a:solidFill>
                            <a:schemeClr val="dk1"/>
                          </a:solidFill>
                          <a:effectLst/>
                          <a:latin typeface="+mn-lt"/>
                          <a:ea typeface="+mn-ea"/>
                          <a:cs typeface="+mn-cs"/>
                        </a:rPr>
                        <a:t>for certified CHPs acting in carceral settings </a:t>
                      </a:r>
                      <a:r>
                        <a:rPr lang="en-US" sz="1000" i="0" kern="1200" dirty="0">
                          <a:solidFill>
                            <a:schemeClr val="dk1"/>
                          </a:solidFill>
                          <a:effectLst/>
                          <a:latin typeface="+mn-lt"/>
                          <a:ea typeface="+mn-ea"/>
                          <a:cs typeface="+mn-cs"/>
                        </a:rPr>
                        <a:t>as part of the annual premium </a:t>
                      </a:r>
                      <a:r>
                        <a:rPr lang="en-US" sz="1000" kern="1200" dirty="0">
                          <a:solidFill>
                            <a:schemeClr val="dk1"/>
                          </a:solidFill>
                          <a:effectLst/>
                          <a:latin typeface="+mn-lt"/>
                          <a:ea typeface="+mn-ea"/>
                          <a:cs typeface="+mn-cs"/>
                        </a:rPr>
                        <a:t>of a specified state agency.</a:t>
                      </a:r>
                      <a:endParaRPr lang="en-US" sz="1000" dirty="0"/>
                    </a:p>
                  </a:txBody>
                  <a:tcPr/>
                </a:tc>
                <a:tc>
                  <a:txBody>
                    <a:bodyPr/>
                    <a:lstStyle/>
                    <a:p>
                      <a:r>
                        <a:rPr lang="en-US" sz="1000" dirty="0"/>
                        <a:t>State</a:t>
                      </a:r>
                    </a:p>
                  </a:txBody>
                  <a:tcPr/>
                </a:tc>
                <a:extLst>
                  <a:ext uri="{0D108BD9-81ED-4DB2-BD59-A6C34878D82A}">
                    <a16:rowId xmlns:a16="http://schemas.microsoft.com/office/drawing/2014/main" val="771330078"/>
                  </a:ext>
                </a:extLst>
              </a:tr>
              <a:tr h="895083">
                <a:tc>
                  <a:txBody>
                    <a:bodyPr/>
                    <a:lstStyle/>
                    <a:p>
                      <a:endParaRPr lang="en-US" sz="1000" dirty="0"/>
                    </a:p>
                  </a:txBody>
                  <a:tcPr>
                    <a:noFill/>
                  </a:tcPr>
                </a:tc>
                <a:tc>
                  <a:txBody>
                    <a:bodyPr/>
                    <a:lstStyle/>
                    <a:p>
                      <a:endParaRPr lang="en-US" sz="1000" dirty="0"/>
                    </a:p>
                  </a:txBody>
                  <a:tcPr>
                    <a:noFill/>
                  </a:tcPr>
                </a:tc>
                <a:tc>
                  <a:txBody>
                    <a:bodyPr/>
                    <a:lstStyle/>
                    <a:p>
                      <a:r>
                        <a:rPr lang="en-US" sz="1000" dirty="0"/>
                        <a:t>Create a new state backed Risk Pool</a:t>
                      </a:r>
                    </a:p>
                  </a:txBody>
                  <a:tcPr/>
                </a:tc>
                <a:tc>
                  <a:txBody>
                    <a:bodyPr/>
                    <a:lstStyle/>
                    <a:p>
                      <a:endParaRPr lang="en-US" sz="1000" dirty="0"/>
                    </a:p>
                  </a:txBody>
                  <a:tcPr>
                    <a:noFill/>
                  </a:tcPr>
                </a:tc>
                <a:tc>
                  <a:txBody>
                    <a:bodyPr/>
                    <a:lstStyle/>
                    <a:p>
                      <a:endParaRPr lang="en-US" sz="1000" dirty="0"/>
                    </a:p>
                  </a:txBody>
                  <a:tcPr>
                    <a:noFill/>
                  </a:tcPr>
                </a:tc>
                <a:extLst>
                  <a:ext uri="{0D108BD9-81ED-4DB2-BD59-A6C34878D82A}">
                    <a16:rowId xmlns:a16="http://schemas.microsoft.com/office/drawing/2014/main" val="2874146759"/>
                  </a:ext>
                </a:extLst>
              </a:tr>
              <a:tr h="1214755">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tc>
                  <a:txBody>
                    <a:bodyPr/>
                    <a:lstStyle/>
                    <a:p>
                      <a:endParaRPr lang="en-US" sz="1000" dirty="0"/>
                    </a:p>
                  </a:txBody>
                  <a:tcPr>
                    <a:noFill/>
                  </a:tcPr>
                </a:tc>
                <a:extLst>
                  <a:ext uri="{0D108BD9-81ED-4DB2-BD59-A6C34878D82A}">
                    <a16:rowId xmlns:a16="http://schemas.microsoft.com/office/drawing/2014/main" val="2129939613"/>
                  </a:ext>
                </a:extLst>
              </a:tr>
            </a:tbl>
          </a:graphicData>
        </a:graphic>
      </p:graphicFrame>
      <p:sp>
        <p:nvSpPr>
          <p:cNvPr id="5" name="Footer Placeholder 4"/>
          <p:cNvSpPr>
            <a:spLocks noGrp="1"/>
          </p:cNvSpPr>
          <p:nvPr>
            <p:ph type="ftr" sz="quarter" idx="11"/>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idea</a:t>
            </a:r>
          </a:p>
          <a:p>
            <a:endParaRPr lang="en-US" dirty="0"/>
          </a:p>
        </p:txBody>
      </p:sp>
      <p:sp>
        <p:nvSpPr>
          <p:cNvPr id="4" name="Date Placeholder 3"/>
          <p:cNvSpPr>
            <a:spLocks noGrp="1"/>
          </p:cNvSpPr>
          <p:nvPr>
            <p:ph type="dt" sz="half" idx="10"/>
          </p:nvPr>
        </p:nvSpPr>
        <p:spPr/>
        <p:txBody>
          <a:bodyPr/>
          <a:lstStyle/>
          <a:p>
            <a:fld id="{45BE3BB7-46D7-2446-BF11-F1481A251443}" type="datetime4">
              <a:rPr lang="en-US" smtClean="0">
                <a:latin typeface="Segoe UI" panose="020B0502040204020203" pitchFamily="34" charset="0"/>
                <a:ea typeface="Segoe UI" panose="020B0502040204020203" pitchFamily="34" charset="0"/>
                <a:cs typeface="Segoe UI" panose="020B0502040204020203" pitchFamily="34" charset="0"/>
              </a:rPr>
              <a:t>November 14, 2024</a:t>
            </a:fld>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a:spLocks noGrp="1"/>
          </p:cNvSpPr>
          <p:nvPr>
            <p:ph type="sldNum" sz="quarter" idx="12"/>
          </p:nvPr>
        </p:nvSpPr>
        <p:spPr/>
        <p:txBody>
          <a:bodyPr/>
          <a:lstStyle/>
          <a:p>
            <a:fld id="{2981B80C-5BE7-794F-A6A0-8361E3B5D2E6}" type="slidenum">
              <a:rPr lang="en-US" smtClean="0"/>
              <a:t>8</a:t>
            </a:fld>
            <a:endParaRPr lang="en-US" dirty="0"/>
          </a:p>
        </p:txBody>
      </p:sp>
    </p:spTree>
    <p:extLst>
      <p:ext uri="{BB962C8B-B14F-4D97-AF65-F5344CB8AC3E}">
        <p14:creationId xmlns:p14="http://schemas.microsoft.com/office/powerpoint/2010/main" val="229865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using report’s ideas</a:t>
            </a:r>
          </a:p>
        </p:txBody>
      </p:sp>
      <p:graphicFrame>
        <p:nvGraphicFramePr>
          <p:cNvPr id="7" name="Diagram 6" descr="Vertical flow chart with four boxes, the first box says community based health provider (CHP), second box says certified CHP, fourth box says access to professional medical liability coverage, certified CHP contracts with city, county, doc">
            <a:extLst>
              <a:ext uri="{FF2B5EF4-FFF2-40B4-BE49-F238E27FC236}">
                <a16:creationId xmlns:a16="http://schemas.microsoft.com/office/drawing/2014/main" id="{B3B01228-AA62-6B24-3F42-ED0C9FC50378}"/>
              </a:ext>
            </a:extLst>
          </p:cNvPr>
          <p:cNvGraphicFramePr/>
          <p:nvPr>
            <p:extLst>
              <p:ext uri="{D42A27DB-BD31-4B8C-83A1-F6EECF244321}">
                <p14:modId xmlns:p14="http://schemas.microsoft.com/office/powerpoint/2010/main" val="845246633"/>
              </p:ext>
            </p:extLst>
          </p:nvPr>
        </p:nvGraphicFramePr>
        <p:xfrm>
          <a:off x="381255" y="1133348"/>
          <a:ext cx="1117608" cy="5043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descr="placeholder">
            <a:extLst>
              <a:ext uri="{FF2B5EF4-FFF2-40B4-BE49-F238E27FC236}">
                <a16:creationId xmlns:a16="http://schemas.microsoft.com/office/drawing/2014/main" id="{BC33B6E9-FF3D-D3DB-28EE-5ABB95670773}"/>
              </a:ext>
            </a:extLst>
          </p:cNvPr>
          <p:cNvGraphicFramePr/>
          <p:nvPr>
            <p:extLst>
              <p:ext uri="{D42A27DB-BD31-4B8C-83A1-F6EECF244321}">
                <p14:modId xmlns:p14="http://schemas.microsoft.com/office/powerpoint/2010/main" val="2458634564"/>
              </p:ext>
            </p:extLst>
          </p:nvPr>
        </p:nvGraphicFramePr>
        <p:xfrm>
          <a:off x="381255" y="1397000"/>
          <a:ext cx="7238745"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Table 7">
            <a:extLst>
              <a:ext uri="{FF2B5EF4-FFF2-40B4-BE49-F238E27FC236}">
                <a16:creationId xmlns:a16="http://schemas.microsoft.com/office/drawing/2014/main" id="{7A6F28E2-F145-27FF-3F14-998D5E20F6C9}"/>
              </a:ext>
            </a:extLst>
          </p:cNvPr>
          <p:cNvGraphicFramePr>
            <a:graphicFrameLocks noGrp="1"/>
          </p:cNvGraphicFramePr>
          <p:nvPr>
            <p:extLst>
              <p:ext uri="{D42A27DB-BD31-4B8C-83A1-F6EECF244321}">
                <p14:modId xmlns:p14="http://schemas.microsoft.com/office/powerpoint/2010/main" val="1605915420"/>
              </p:ext>
            </p:extLst>
          </p:nvPr>
        </p:nvGraphicFramePr>
        <p:xfrm>
          <a:off x="1524000" y="1073798"/>
          <a:ext cx="7281135" cy="4869366"/>
        </p:xfrm>
        <a:graphic>
          <a:graphicData uri="http://schemas.openxmlformats.org/drawingml/2006/table">
            <a:tbl>
              <a:tblPr firstRow="1" bandRow="1">
                <a:tableStyleId>{5C22544A-7EE6-4342-B048-85BDC9FD1C3A}</a:tableStyleId>
              </a:tblPr>
              <a:tblGrid>
                <a:gridCol w="1456227">
                  <a:extLst>
                    <a:ext uri="{9D8B030D-6E8A-4147-A177-3AD203B41FA5}">
                      <a16:colId xmlns:a16="http://schemas.microsoft.com/office/drawing/2014/main" val="1689319747"/>
                    </a:ext>
                  </a:extLst>
                </a:gridCol>
                <a:gridCol w="1456227">
                  <a:extLst>
                    <a:ext uri="{9D8B030D-6E8A-4147-A177-3AD203B41FA5}">
                      <a16:colId xmlns:a16="http://schemas.microsoft.com/office/drawing/2014/main" val="3366332750"/>
                    </a:ext>
                  </a:extLst>
                </a:gridCol>
                <a:gridCol w="1456227">
                  <a:extLst>
                    <a:ext uri="{9D8B030D-6E8A-4147-A177-3AD203B41FA5}">
                      <a16:colId xmlns:a16="http://schemas.microsoft.com/office/drawing/2014/main" val="1182036252"/>
                    </a:ext>
                  </a:extLst>
                </a:gridCol>
                <a:gridCol w="1456227">
                  <a:extLst>
                    <a:ext uri="{9D8B030D-6E8A-4147-A177-3AD203B41FA5}">
                      <a16:colId xmlns:a16="http://schemas.microsoft.com/office/drawing/2014/main" val="1972418747"/>
                    </a:ext>
                  </a:extLst>
                </a:gridCol>
                <a:gridCol w="1456227">
                  <a:extLst>
                    <a:ext uri="{9D8B030D-6E8A-4147-A177-3AD203B41FA5}">
                      <a16:colId xmlns:a16="http://schemas.microsoft.com/office/drawing/2014/main" val="3721241304"/>
                    </a:ext>
                  </a:extLst>
                </a:gridCol>
              </a:tblGrid>
              <a:tr h="916927">
                <a:tc>
                  <a:txBody>
                    <a:bodyPr/>
                    <a:lstStyle/>
                    <a:p>
                      <a:r>
                        <a:rPr lang="en-US" sz="1400" dirty="0"/>
                        <a:t>Certification</a:t>
                      </a:r>
                    </a:p>
                  </a:txBody>
                  <a:tcPr>
                    <a:solidFill>
                      <a:schemeClr val="tx1">
                        <a:lumMod val="50000"/>
                        <a:lumOff val="50000"/>
                      </a:schemeClr>
                    </a:solidFill>
                  </a:tcPr>
                </a:tc>
                <a:tc>
                  <a:txBody>
                    <a:bodyPr/>
                    <a:lstStyle/>
                    <a:p>
                      <a:r>
                        <a:rPr lang="en-US" sz="1400" dirty="0"/>
                        <a:t>Reduce Liability</a:t>
                      </a:r>
                    </a:p>
                  </a:txBody>
                  <a:tcPr>
                    <a:solidFill>
                      <a:schemeClr val="tx1">
                        <a:lumMod val="50000"/>
                        <a:lumOff val="50000"/>
                      </a:schemeClr>
                    </a:solidFill>
                  </a:tcPr>
                </a:tc>
                <a:tc>
                  <a:txBody>
                    <a:bodyPr/>
                    <a:lstStyle/>
                    <a:p>
                      <a:r>
                        <a:rPr lang="en-US" sz="1400" dirty="0"/>
                        <a:t>Liability Coverage</a:t>
                      </a:r>
                    </a:p>
                  </a:txBody>
                  <a:tcPr>
                    <a:solidFill>
                      <a:schemeClr val="tx1">
                        <a:lumMod val="50000"/>
                        <a:lumOff val="50000"/>
                      </a:schemeClr>
                    </a:solidFill>
                  </a:tcPr>
                </a:tc>
                <a:tc>
                  <a:txBody>
                    <a:bodyPr/>
                    <a:lstStyle/>
                    <a:p>
                      <a:r>
                        <a:rPr lang="en-US" sz="1400" dirty="0"/>
                        <a:t>Liability Coverage Funding</a:t>
                      </a:r>
                    </a:p>
                  </a:txBody>
                  <a:tcPr>
                    <a:solidFill>
                      <a:schemeClr val="tx1">
                        <a:lumMod val="50000"/>
                        <a:lumOff val="50000"/>
                      </a:schemeClr>
                    </a:solidFill>
                  </a:tcPr>
                </a:tc>
                <a:tc>
                  <a:txBody>
                    <a:bodyPr/>
                    <a:lstStyle/>
                    <a:p>
                      <a:r>
                        <a:rPr lang="en-US" sz="1400" dirty="0"/>
                        <a:t>Funding Source for Liability Coverage</a:t>
                      </a:r>
                    </a:p>
                  </a:txBody>
                  <a:tcPr>
                    <a:solidFill>
                      <a:schemeClr val="tx1">
                        <a:lumMod val="50000"/>
                        <a:lumOff val="50000"/>
                      </a:schemeClr>
                    </a:solidFill>
                  </a:tcPr>
                </a:tc>
                <a:extLst>
                  <a:ext uri="{0D108BD9-81ED-4DB2-BD59-A6C34878D82A}">
                    <a16:rowId xmlns:a16="http://schemas.microsoft.com/office/drawing/2014/main" val="1833394014"/>
                  </a:ext>
                </a:extLst>
              </a:tr>
              <a:tr h="1814648">
                <a:tc>
                  <a:txBody>
                    <a:bodyPr/>
                    <a:lstStyle/>
                    <a:p>
                      <a:r>
                        <a:rPr lang="en-US" sz="1000" kern="1200" dirty="0">
                          <a:solidFill>
                            <a:schemeClr val="dk1"/>
                          </a:solidFill>
                          <a:effectLst/>
                          <a:latin typeface="+mn-lt"/>
                          <a:ea typeface="+mn-ea"/>
                          <a:cs typeface="+mn-cs"/>
                        </a:rPr>
                        <a:t>The Legislature authorizes a state agency to set standards and trainings (in rules) that certifies a CHP to provide a specific scope of services in the carceral setting.</a:t>
                      </a:r>
                      <a:endParaRPr lang="en-US"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Set a civil liability threshold in statute so that a </a:t>
                      </a:r>
                      <a:r>
                        <a:rPr lang="en-US" sz="1000" i="1" dirty="0"/>
                        <a:t>certified CHP </a:t>
                      </a:r>
                      <a:r>
                        <a:rPr lang="en-US" sz="1000" dirty="0"/>
                        <a:t>acting in good faith adherence to the standards, training, and scope of services, may only be held liable for intentional torts [or gross negligence].</a:t>
                      </a:r>
                    </a:p>
                  </a:txBody>
                  <a:tcPr/>
                </a:tc>
                <a:tc>
                  <a:txBody>
                    <a:bodyPr/>
                    <a:lstStyle/>
                    <a:p>
                      <a:r>
                        <a:rPr lang="en-US" sz="1000" kern="1200" dirty="0">
                          <a:solidFill>
                            <a:schemeClr val="dk1"/>
                          </a:solidFill>
                          <a:effectLst/>
                          <a:latin typeface="+mn-lt"/>
                          <a:ea typeface="+mn-ea"/>
                          <a:cs typeface="+mn-cs"/>
                        </a:rPr>
                        <a:t>Amend chapter 4.92 RCW to add a </a:t>
                      </a:r>
                      <a:r>
                        <a:rPr lang="en-US" sz="1000" i="1" kern="1200" dirty="0">
                          <a:solidFill>
                            <a:schemeClr val="dk1"/>
                          </a:solidFill>
                          <a:effectLst/>
                          <a:latin typeface="+mn-lt"/>
                          <a:ea typeface="+mn-ea"/>
                          <a:cs typeface="+mn-cs"/>
                        </a:rPr>
                        <a:t>certified CHP performing work in a carceral setting </a:t>
                      </a:r>
                      <a:r>
                        <a:rPr lang="en-US" sz="1000" i="0" kern="1200" dirty="0">
                          <a:solidFill>
                            <a:schemeClr val="dk1"/>
                          </a:solidFill>
                          <a:effectLst/>
                          <a:latin typeface="+mn-lt"/>
                          <a:ea typeface="+mn-ea"/>
                          <a:cs typeface="+mn-cs"/>
                        </a:rPr>
                        <a:t>to those who may be civilly indemnified by the State</a:t>
                      </a:r>
                      <a:r>
                        <a:rPr lang="en-US" sz="1000" kern="1200" dirty="0">
                          <a:solidFill>
                            <a:schemeClr val="dk1"/>
                          </a:solidFill>
                          <a:effectLst/>
                          <a:latin typeface="+mn-lt"/>
                          <a:ea typeface="+mn-ea"/>
                          <a:cs typeface="+mn-cs"/>
                        </a:rPr>
                        <a:t>.</a:t>
                      </a:r>
                      <a:endParaRPr lang="en-US" sz="1000" dirty="0"/>
                    </a:p>
                  </a:txBody>
                  <a:tcPr/>
                </a:tc>
                <a:tc>
                  <a:txBody>
                    <a:bodyPr/>
                    <a:lstStyle/>
                    <a:p>
                      <a:r>
                        <a:rPr lang="en-US" sz="1000" kern="1200" dirty="0">
                          <a:solidFill>
                            <a:schemeClr val="dk1"/>
                          </a:solidFill>
                          <a:effectLst/>
                          <a:latin typeface="+mn-lt"/>
                          <a:ea typeface="+mn-ea"/>
                          <a:cs typeface="+mn-cs"/>
                        </a:rPr>
                        <a:t>Direct DES/ORM to assess the cost of liability coverage </a:t>
                      </a:r>
                      <a:r>
                        <a:rPr lang="en-US" sz="1000" i="1" kern="1200" dirty="0">
                          <a:solidFill>
                            <a:schemeClr val="dk1"/>
                          </a:solidFill>
                          <a:effectLst/>
                          <a:latin typeface="+mn-lt"/>
                          <a:ea typeface="+mn-ea"/>
                          <a:cs typeface="+mn-cs"/>
                        </a:rPr>
                        <a:t>for certified CHPs acting in carceral settings </a:t>
                      </a:r>
                      <a:r>
                        <a:rPr lang="en-US" sz="1000" i="0" kern="1200" dirty="0">
                          <a:solidFill>
                            <a:schemeClr val="dk1"/>
                          </a:solidFill>
                          <a:effectLst/>
                          <a:latin typeface="+mn-lt"/>
                          <a:ea typeface="+mn-ea"/>
                          <a:cs typeface="+mn-cs"/>
                        </a:rPr>
                        <a:t>as part of the annual premium </a:t>
                      </a:r>
                      <a:r>
                        <a:rPr lang="en-US" sz="1000" kern="1200" dirty="0">
                          <a:solidFill>
                            <a:schemeClr val="dk1"/>
                          </a:solidFill>
                          <a:effectLst/>
                          <a:latin typeface="+mn-lt"/>
                          <a:ea typeface="+mn-ea"/>
                          <a:cs typeface="+mn-cs"/>
                        </a:rPr>
                        <a:t>of a specified state agency.</a:t>
                      </a:r>
                      <a:endParaRPr lang="en-US" sz="1000" dirty="0"/>
                    </a:p>
                  </a:txBody>
                  <a:tcPr/>
                </a:tc>
                <a:tc>
                  <a:txBody>
                    <a:bodyPr/>
                    <a:lstStyle/>
                    <a:p>
                      <a:r>
                        <a:rPr lang="en-US" sz="1000" dirty="0"/>
                        <a:t>State</a:t>
                      </a:r>
                    </a:p>
                  </a:txBody>
                  <a:tcPr/>
                </a:tc>
                <a:extLst>
                  <a:ext uri="{0D108BD9-81ED-4DB2-BD59-A6C34878D82A}">
                    <a16:rowId xmlns:a16="http://schemas.microsoft.com/office/drawing/2014/main" val="771330078"/>
                  </a:ext>
                </a:extLst>
              </a:tr>
              <a:tr h="895083">
                <a:tc>
                  <a:txBody>
                    <a:bodyPr/>
                    <a:lstStyle/>
                    <a:p>
                      <a:endParaRPr lang="en-US" sz="1000" dirty="0"/>
                    </a:p>
                  </a:txBody>
                  <a:tcPr>
                    <a:noFill/>
                  </a:tcPr>
                </a:tc>
                <a:tc>
                  <a:txBody>
                    <a:bodyPr/>
                    <a:lstStyle/>
                    <a:p>
                      <a:endParaRPr lang="en-US" sz="1000" dirty="0"/>
                    </a:p>
                  </a:txBody>
                  <a:tcPr>
                    <a:noFill/>
                  </a:tcPr>
                </a:tc>
                <a:tc>
                  <a:txBody>
                    <a:bodyPr/>
                    <a:lstStyle/>
                    <a:p>
                      <a:r>
                        <a:rPr lang="en-US" sz="1000" dirty="0"/>
                        <a:t>Create a new state backed Risk Pool</a:t>
                      </a:r>
                    </a:p>
                  </a:txBody>
                  <a:tcPr/>
                </a:tc>
                <a:tc>
                  <a:txBody>
                    <a:bodyPr/>
                    <a:lstStyle/>
                    <a:p>
                      <a:endParaRPr lang="en-US" sz="1000" dirty="0"/>
                    </a:p>
                  </a:txBody>
                  <a:tcPr>
                    <a:noFill/>
                  </a:tcPr>
                </a:tc>
                <a:tc>
                  <a:txBody>
                    <a:bodyPr/>
                    <a:lstStyle/>
                    <a:p>
                      <a:endParaRPr lang="en-US" sz="1000" dirty="0"/>
                    </a:p>
                  </a:txBody>
                  <a:tcPr>
                    <a:noFill/>
                  </a:tcPr>
                </a:tc>
                <a:extLst>
                  <a:ext uri="{0D108BD9-81ED-4DB2-BD59-A6C34878D82A}">
                    <a16:rowId xmlns:a16="http://schemas.microsoft.com/office/drawing/2014/main" val="2874146759"/>
                  </a:ext>
                </a:extLst>
              </a:tr>
              <a:tr h="1214755">
                <a:tc>
                  <a:txBody>
                    <a:bodyPr/>
                    <a:lstStyle/>
                    <a:p>
                      <a:endParaRPr lang="en-US" sz="1000" dirty="0"/>
                    </a:p>
                  </a:txBody>
                  <a:tcPr>
                    <a:noFill/>
                  </a:tcPr>
                </a:tc>
                <a:tc>
                  <a:txBody>
                    <a:bodyPr/>
                    <a:lstStyle/>
                    <a:p>
                      <a:endParaRPr lang="en-US" sz="1000" dirty="0"/>
                    </a:p>
                  </a:txBody>
                  <a:tcPr>
                    <a:noFill/>
                  </a:tcPr>
                </a:tc>
                <a:tc>
                  <a:txBody>
                    <a:bodyPr/>
                    <a:lstStyle/>
                    <a:p>
                      <a:r>
                        <a:rPr lang="en-US" sz="1000" dirty="0"/>
                        <a:t>Create a new Residual Market Mechanism</a:t>
                      </a:r>
                    </a:p>
                  </a:txBody>
                  <a:tcPr/>
                </a:tc>
                <a:tc>
                  <a:txBody>
                    <a:bodyPr/>
                    <a:lstStyle/>
                    <a:p>
                      <a:endParaRPr lang="en-US" sz="1000" dirty="0"/>
                    </a:p>
                  </a:txBody>
                  <a:tcPr>
                    <a:noFill/>
                  </a:tcPr>
                </a:tc>
                <a:tc>
                  <a:txBody>
                    <a:bodyPr/>
                    <a:lstStyle/>
                    <a:p>
                      <a:endParaRPr lang="en-US" sz="1000" dirty="0"/>
                    </a:p>
                  </a:txBody>
                  <a:tcPr>
                    <a:noFill/>
                  </a:tcPr>
                </a:tc>
                <a:extLst>
                  <a:ext uri="{0D108BD9-81ED-4DB2-BD59-A6C34878D82A}">
                    <a16:rowId xmlns:a16="http://schemas.microsoft.com/office/drawing/2014/main" val="2129939613"/>
                  </a:ext>
                </a:extLst>
              </a:tr>
            </a:tbl>
          </a:graphicData>
        </a:graphic>
      </p:graphicFrame>
      <p:sp>
        <p:nvSpPr>
          <p:cNvPr id="5" name="Footer Placeholder 4"/>
          <p:cNvSpPr>
            <a:spLocks noGrp="1"/>
          </p:cNvSpPr>
          <p:nvPr>
            <p:ph type="ftr" sz="quarter" idx="11"/>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Sample CHP idea</a:t>
            </a:r>
          </a:p>
          <a:p>
            <a:endParaRPr lang="en-US" dirty="0"/>
          </a:p>
        </p:txBody>
      </p:sp>
      <p:sp>
        <p:nvSpPr>
          <p:cNvPr id="4" name="Date Placeholder 3"/>
          <p:cNvSpPr>
            <a:spLocks noGrp="1"/>
          </p:cNvSpPr>
          <p:nvPr>
            <p:ph type="dt" sz="half" idx="10"/>
          </p:nvPr>
        </p:nvSpPr>
        <p:spPr/>
        <p:txBody>
          <a:bodyPr/>
          <a:lstStyle/>
          <a:p>
            <a:fld id="{45BE3BB7-46D7-2446-BF11-F1481A251443}" type="datetime4">
              <a:rPr lang="en-US" smtClean="0">
                <a:latin typeface="Segoe UI" panose="020B0502040204020203" pitchFamily="34" charset="0"/>
                <a:ea typeface="Segoe UI" panose="020B0502040204020203" pitchFamily="34" charset="0"/>
                <a:cs typeface="Segoe UI" panose="020B0502040204020203" pitchFamily="34" charset="0"/>
              </a:rPr>
              <a:t>November 14, 2024</a:t>
            </a:fld>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a:spLocks noGrp="1"/>
          </p:cNvSpPr>
          <p:nvPr>
            <p:ph type="sldNum" sz="quarter" idx="12"/>
          </p:nvPr>
        </p:nvSpPr>
        <p:spPr/>
        <p:txBody>
          <a:bodyPr/>
          <a:lstStyle/>
          <a:p>
            <a:fld id="{2981B80C-5BE7-794F-A6A0-8361E3B5D2E6}" type="slidenum">
              <a:rPr lang="en-US" smtClean="0"/>
              <a:t>9</a:t>
            </a:fld>
            <a:endParaRPr lang="en-US" dirty="0"/>
          </a:p>
        </p:txBody>
      </p:sp>
    </p:spTree>
    <p:extLst>
      <p:ext uri="{BB962C8B-B14F-4D97-AF65-F5344CB8AC3E}">
        <p14:creationId xmlns:p14="http://schemas.microsoft.com/office/powerpoint/2010/main" val="1781052222"/>
      </p:ext>
    </p:extLst>
  </p:cSld>
  <p:clrMapOvr>
    <a:masterClrMapping/>
  </p:clrMapOvr>
</p:sld>
</file>

<file path=ppt/theme/theme1.xml><?xml version="1.0" encoding="utf-8"?>
<a:theme xmlns:a="http://schemas.openxmlformats.org/drawingml/2006/main" name="OIC_presentation_PPT">
  <a:themeElements>
    <a:clrScheme name="OIC Color">
      <a:dk1>
        <a:sysClr val="windowText" lastClr="000000"/>
      </a:dk1>
      <a:lt1>
        <a:sysClr val="window" lastClr="FFFFFF"/>
      </a:lt1>
      <a:dk2>
        <a:srgbClr val="084678"/>
      </a:dk2>
      <a:lt2>
        <a:srgbClr val="E0E0E0"/>
      </a:lt2>
      <a:accent1>
        <a:srgbClr val="1084D3"/>
      </a:accent1>
      <a:accent2>
        <a:srgbClr val="52BA3F"/>
      </a:accent2>
      <a:accent3>
        <a:srgbClr val="FCBE25"/>
      </a:accent3>
      <a:accent4>
        <a:srgbClr val="307A22"/>
      </a:accent4>
      <a:accent5>
        <a:srgbClr val="FD6308"/>
      </a:accent5>
      <a:accent6>
        <a:srgbClr val="A5A5A5"/>
      </a:accent6>
      <a:hlink>
        <a:srgbClr val="0C42D7"/>
      </a:hlink>
      <a:folHlink>
        <a:srgbClr val="307A22"/>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IC_presentation_PPT_2.potx [Read-Only]" id="{27912BEE-B2BD-4278-BF8C-A22F92C2E673}" vid="{17620353-4B37-4336-828F-17E83F044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189</TotalTime>
  <Words>1563</Words>
  <Application>Microsoft Office PowerPoint</Application>
  <PresentationFormat>On-screen Show (4:3)</PresentationFormat>
  <Paragraphs>170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News Gothic MT</vt:lpstr>
      <vt:lpstr>Segoe UI</vt:lpstr>
      <vt:lpstr>Wingdings</vt:lpstr>
      <vt:lpstr>OIC_presentation_PPT</vt:lpstr>
      <vt:lpstr>Sample CHP using report’s ideas</vt:lpstr>
      <vt:lpstr>Sample CHP using report’s ideas</vt:lpstr>
      <vt:lpstr>Sample CHP using report’s ideas</vt:lpstr>
      <vt:lpstr>Sample CHP using report’s ideas</vt:lpstr>
      <vt:lpstr>Sample CHP using report’s ideas</vt:lpstr>
      <vt:lpstr>Sample CHP using report’s ideas</vt:lpstr>
      <vt:lpstr>Sample CHP using report’s ideas</vt:lpstr>
      <vt:lpstr>Sample CHP using report’s ideas</vt:lpstr>
      <vt:lpstr>Sample CHP using report’s ideas</vt:lpstr>
      <vt:lpstr>Sample CHP using report’s ideas</vt:lpstr>
      <vt:lpstr>Sample CHP using report’s ideas</vt:lpstr>
    </vt:vector>
  </TitlesOfParts>
  <Company>State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Community-based health providers working in a carceral setting liability market study work group meeting presentation by David Forte</dc:title>
  <dc:subject>Office of the insurance commissioner sample community based health providers sample idea</dc:subject>
  <dc:creator>Klotz, Kara (OIC);policy@oic.wa.gov</dc:creator>
  <cp:lastModifiedBy>Fritschy, Deanne (OIC)</cp:lastModifiedBy>
  <cp:revision>15</cp:revision>
  <dcterms:created xsi:type="dcterms:W3CDTF">2016-06-27T16:14:08Z</dcterms:created>
  <dcterms:modified xsi:type="dcterms:W3CDTF">2024-11-14T17:19:55Z</dcterms:modified>
</cp:coreProperties>
</file>