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B"/>
    <a:srgbClr val="F7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4660"/>
  </p:normalViewPr>
  <p:slideViewPr>
    <p:cSldViewPr>
      <p:cViewPr varScale="1">
        <p:scale>
          <a:sx n="95" d="100"/>
          <a:sy n="95" d="100"/>
        </p:scale>
        <p:origin x="10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85FD4-B3BF-48C1-BE97-FCDF35F83CEC}" type="datetimeFigureOut">
              <a:rPr lang="en-US" smtClean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D9502-3DF1-4FD6-97F2-1118F322099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0290" y="685800"/>
            <a:ext cx="72390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i="1" dirty="0">
                <a:latin typeface="Adobe Garamond Pro Bold" pitchFamily="18" charset="0"/>
              </a:rPr>
              <a:t>Certificate of Appreciation               </a:t>
            </a:r>
            <a:br>
              <a:rPr lang="en-US" i="1" dirty="0">
                <a:latin typeface="Adobe Garamond Pro Bold" pitchFamily="18" charset="0"/>
              </a:rPr>
            </a:br>
            <a:endParaRPr lang="en-US" i="1" dirty="0">
              <a:latin typeface="Adobe Garamond Pro Bold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6453" y="1396954"/>
            <a:ext cx="7218947" cy="838200"/>
          </a:xfrm>
        </p:spPr>
        <p:txBody>
          <a:bodyPr>
            <a:noAutofit/>
          </a:bodyPr>
          <a:lstStyle/>
          <a:p>
            <a:pPr algn="l"/>
            <a:r>
              <a:rPr lang="en-US" sz="5000" b="1" dirty="0">
                <a:solidFill>
                  <a:schemeClr val="tx1"/>
                </a:solidFill>
              </a:rPr>
              <a:t>Volunteer first/last name</a:t>
            </a:r>
          </a:p>
        </p:txBody>
      </p:sp>
      <p:sp>
        <p:nvSpPr>
          <p:cNvPr id="4" name="Rectangle 3"/>
          <p:cNvSpPr/>
          <p:nvPr/>
        </p:nvSpPr>
        <p:spPr>
          <a:xfrm>
            <a:off x="388690" y="152400"/>
            <a:ext cx="762000" cy="6553200"/>
          </a:xfrm>
          <a:prstGeom prst="rect">
            <a:avLst/>
          </a:prstGeom>
          <a:solidFill>
            <a:srgbClr val="F77F00"/>
          </a:solidFill>
          <a:ln>
            <a:solidFill>
              <a:srgbClr val="F77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226890" y="152399"/>
            <a:ext cx="304800" cy="6553200"/>
          </a:xfrm>
          <a:prstGeom prst="rect">
            <a:avLst/>
          </a:prstGeom>
          <a:solidFill>
            <a:srgbClr val="00386B"/>
          </a:solidFill>
          <a:ln>
            <a:solidFill>
              <a:srgbClr val="0038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2744285"/>
            <a:ext cx="7772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Adobe Garamond Pro" pitchFamily="18" charset="0"/>
              </a:rPr>
              <a:t>In recognition of your XX years of volunteer service </a:t>
            </a:r>
          </a:p>
          <a:p>
            <a:r>
              <a:rPr lang="en-US" sz="2800" i="1" dirty="0">
                <a:latin typeface="Adobe Garamond Pro" pitchFamily="18" charset="0"/>
              </a:rPr>
              <a:t>to the people of Washington state</a:t>
            </a:r>
          </a:p>
          <a:p>
            <a:endParaRPr lang="en-US" i="1" dirty="0">
              <a:latin typeface="Adobe Garamond Pro" pitchFamily="18" charset="0"/>
            </a:endParaRPr>
          </a:p>
          <a:p>
            <a:r>
              <a:rPr lang="en-US" sz="2000" i="1" dirty="0">
                <a:latin typeface="Adobe Garamond Pro" pitchFamily="18" charset="0"/>
              </a:rPr>
              <a:t>Washington State Office of the Insurance Commissioner </a:t>
            </a:r>
          </a:p>
          <a:p>
            <a:r>
              <a:rPr lang="en-US" sz="2000" i="1" dirty="0">
                <a:latin typeface="Adobe Garamond Pro" pitchFamily="18" charset="0"/>
              </a:rPr>
              <a:t>Statewide Health Insurance Benefits Advisors (SHIBA)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52600" y="6352401"/>
            <a:ext cx="362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Tim Smolen, SHIBA Program Manager</a:t>
            </a:r>
          </a:p>
        </p:txBody>
      </p:sp>
      <p:cxnSp>
        <p:nvCxnSpPr>
          <p:cNvPr id="11" name="Straight Connector 10"/>
          <p:cNvCxnSpPr>
            <a:cxnSpLocks/>
          </p:cNvCxnSpPr>
          <p:nvPr/>
        </p:nvCxnSpPr>
        <p:spPr>
          <a:xfrm>
            <a:off x="1836490" y="6316626"/>
            <a:ext cx="37261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661" y="5592284"/>
            <a:ext cx="2591477" cy="867253"/>
          </a:xfrm>
          <a:prstGeom prst="rect">
            <a:avLst/>
          </a:prstGeom>
        </p:spPr>
      </p:pic>
      <p:sp>
        <p:nvSpPr>
          <p:cNvPr id="14" name="Subtitle 2"/>
          <p:cNvSpPr txBox="1">
            <a:spLocks/>
          </p:cNvSpPr>
          <p:nvPr/>
        </p:nvSpPr>
        <p:spPr>
          <a:xfrm>
            <a:off x="1760290" y="2113249"/>
            <a:ext cx="6995020" cy="838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>
                <a:solidFill>
                  <a:schemeClr val="tx1"/>
                </a:solidFill>
              </a:rPr>
              <a:t>Sponsor organization 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ADA39F2-6A99-92D8-5950-705607ECCDE7}"/>
              </a:ext>
            </a:extLst>
          </p:cNvPr>
          <p:cNvSpPr txBox="1"/>
          <p:nvPr/>
        </p:nvSpPr>
        <p:spPr>
          <a:xfrm>
            <a:off x="1752600" y="5315285"/>
            <a:ext cx="362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First &amp; last name, SHIBA Volunteer Coordinator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5AE131-913F-B6E0-8D11-226F663DF047}"/>
              </a:ext>
            </a:extLst>
          </p:cNvPr>
          <p:cNvCxnSpPr>
            <a:cxnSpLocks/>
          </p:cNvCxnSpPr>
          <p:nvPr/>
        </p:nvCxnSpPr>
        <p:spPr>
          <a:xfrm>
            <a:off x="1854537" y="5279510"/>
            <a:ext cx="370806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56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Adobe Garamond Pro</vt:lpstr>
      <vt:lpstr>Adobe Garamond Pro Bold</vt:lpstr>
      <vt:lpstr>Arial</vt:lpstr>
      <vt:lpstr>Calibri</vt:lpstr>
      <vt:lpstr>Office Theme</vt:lpstr>
      <vt:lpstr>Certificate of Appreciation                </vt:lpstr>
    </vt:vector>
  </TitlesOfParts>
  <Company>Office of the Insurance Commissioner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Appreciation</dc:title>
  <dc:subject>SHIBA volunteer certificate of appreciation</dc:subject>
  <dc:creator>SHIBA</dc:creator>
  <cp:lastModifiedBy>Wells, Donna (OIC)</cp:lastModifiedBy>
  <cp:revision>51</cp:revision>
  <cp:lastPrinted>2022-06-08T14:48:13Z</cp:lastPrinted>
  <dcterms:created xsi:type="dcterms:W3CDTF">2011-08-30T17:52:52Z</dcterms:created>
  <dcterms:modified xsi:type="dcterms:W3CDTF">2022-07-07T20:29:16Z</dcterms:modified>
</cp:coreProperties>
</file>